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86" d="100"/>
          <a:sy n="86" d="100"/>
        </p:scale>
        <p:origin x="126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39F4C-AC7A-4363-8808-375115400B20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C3BC2-CCA4-4385-9AB9-E85612DF3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372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39F4C-AC7A-4363-8808-375115400B20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C3BC2-CCA4-4385-9AB9-E85612DF3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19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39F4C-AC7A-4363-8808-375115400B20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C3BC2-CCA4-4385-9AB9-E85612DF3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45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39F4C-AC7A-4363-8808-375115400B20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C3BC2-CCA4-4385-9AB9-E85612DF3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176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39F4C-AC7A-4363-8808-375115400B20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C3BC2-CCA4-4385-9AB9-E85612DF3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527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39F4C-AC7A-4363-8808-375115400B20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C3BC2-CCA4-4385-9AB9-E85612DF3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337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39F4C-AC7A-4363-8808-375115400B20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C3BC2-CCA4-4385-9AB9-E85612DF3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313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39F4C-AC7A-4363-8808-375115400B20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C3BC2-CCA4-4385-9AB9-E85612DF3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687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39F4C-AC7A-4363-8808-375115400B20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C3BC2-CCA4-4385-9AB9-E85612DF3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368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39F4C-AC7A-4363-8808-375115400B20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C3BC2-CCA4-4385-9AB9-E85612DF3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344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39F4C-AC7A-4363-8808-375115400B20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C3BC2-CCA4-4385-9AB9-E85612DF3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628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39F4C-AC7A-4363-8808-375115400B20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EC3BC2-CCA4-4385-9AB9-E85612DF3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655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8984202" cy="154471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1600" b="1" dirty="0">
                <a:latin typeface="Calibri Body"/>
              </a:rPr>
              <a:t>Agenda</a:t>
            </a:r>
            <a:br>
              <a:rPr lang="en-US" sz="1600" b="1" dirty="0">
                <a:latin typeface="Calibri Body"/>
              </a:rPr>
            </a:br>
            <a:r>
              <a:rPr lang="en-US" sz="1600" b="1" dirty="0">
                <a:latin typeface="Calibri Body"/>
              </a:rPr>
              <a:t>StrokeNet EVT Platform Workshop</a:t>
            </a:r>
            <a:br>
              <a:rPr lang="en-US" sz="1600" b="1" dirty="0">
                <a:latin typeface="Calibri Body"/>
              </a:rPr>
            </a:br>
            <a:r>
              <a:rPr lang="en-US" sz="1600" b="1" dirty="0">
                <a:latin typeface="Calibri Body"/>
              </a:rPr>
              <a:t>Tuesday Feb 18, 2020</a:t>
            </a:r>
            <a:br>
              <a:rPr lang="en-US" sz="1600" b="1" dirty="0">
                <a:latin typeface="Calibri Body"/>
              </a:rPr>
            </a:br>
            <a:r>
              <a:rPr lang="en-US" sz="1600" b="1" dirty="0">
                <a:latin typeface="Calibri Body"/>
              </a:rPr>
              <a:t>JW Marriott Plaza I</a:t>
            </a:r>
            <a:br>
              <a:rPr lang="en-US" sz="1600" b="1" dirty="0">
                <a:latin typeface="Calibri Body"/>
              </a:rPr>
            </a:br>
            <a:r>
              <a:rPr lang="en-US" sz="1600" b="1" dirty="0">
                <a:latin typeface="Calibri Body"/>
              </a:rPr>
              <a:t>3:00 – 5:30 pm PDT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654530"/>
            <a:ext cx="9144000" cy="334855"/>
          </a:xfr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1600" b="1" dirty="0">
                <a:latin typeface="Calibri Body"/>
              </a:rPr>
              <a:t>DRAFT</a:t>
            </a:r>
          </a:p>
          <a:p>
            <a:endParaRPr lang="en-US" sz="2200" dirty="0"/>
          </a:p>
        </p:txBody>
      </p:sp>
      <p:sp>
        <p:nvSpPr>
          <p:cNvPr id="4" name="Rectangle 3"/>
          <p:cNvSpPr/>
          <p:nvPr/>
        </p:nvSpPr>
        <p:spPr>
          <a:xfrm>
            <a:off x="93017" y="2282348"/>
            <a:ext cx="8984202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457200"/>
            <a:r>
              <a:rPr lang="en-US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3:00 – 3:20p		Platform Goals and Organizational </a:t>
            </a:r>
            <a:r>
              <a:rPr lang="en-US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Structure</a:t>
            </a:r>
            <a:endParaRPr lang="en-US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28950" marR="457200" lvl="5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Cores</a:t>
            </a:r>
            <a:r>
              <a:rPr lang="en-US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Working Groups, etc.</a:t>
            </a:r>
            <a:endParaRPr lang="en-U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457200"/>
            <a:r>
              <a:rPr lang="en-US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457200"/>
            <a:r>
              <a:rPr lang="en-US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3:20 – 4:10p		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Choice of the initial indication expansion variables for Step-Stone</a:t>
            </a:r>
          </a:p>
          <a:p>
            <a:pPr marL="3028950" marR="457200" lvl="6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Comfort level with co-enrollment in multiple trials and how this choice could constrain the number concurrently running trials.</a:t>
            </a:r>
            <a:endParaRPr lang="en-U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457200" indent="457200"/>
            <a:r>
              <a:rPr lang="en-US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457200"/>
            <a:r>
              <a:rPr lang="en-US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4:10– 5:00p		Data Elements</a:t>
            </a:r>
            <a:endParaRPr lang="en-U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28950" marR="457200" lvl="6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Consideration for pragmatic and easy data collection</a:t>
            </a:r>
            <a:endParaRPr lang="en-US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28950" marR="457200" lvl="6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Are </a:t>
            </a:r>
            <a:r>
              <a:rPr lang="en-US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there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particular data elements that should be incorporated in the registry phase to ensure optimization of the future STEP randomized modules?</a:t>
            </a:r>
            <a:r>
              <a:rPr lang="en-US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en-U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457200"/>
            <a:r>
              <a:rPr lang="en-US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/>
            <a:r>
              <a:rPr lang="en-US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5:00 – 5:20p		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Organization or distribution of site study </a:t>
            </a:r>
            <a:r>
              <a:rPr lang="en-US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budget</a:t>
            </a:r>
          </a:p>
          <a:p>
            <a:pPr marL="3028950" lvl="5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per 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patient vs per site reimbursement?</a:t>
            </a:r>
          </a:p>
          <a:p>
            <a:pPr marL="457200" marR="457200"/>
            <a:r>
              <a:rPr lang="en-US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457200"/>
            <a:r>
              <a:rPr lang="en-US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5:20 – 5:30p		Next steps </a:t>
            </a:r>
            <a:endParaRPr lang="en-U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1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141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Body</vt:lpstr>
      <vt:lpstr>Calibri Light</vt:lpstr>
      <vt:lpstr>Times New Roman</vt:lpstr>
      <vt:lpstr>Office Theme</vt:lpstr>
      <vt:lpstr>Agenda StrokeNet EVT Platform Workshop Tuesday Feb 18, 2020 JW Marriott Plaza I 3:00 – 5:30 pm PDT</vt:lpstr>
    </vt:vector>
  </TitlesOfParts>
  <Company>University of Cincinnati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 StrokeNet EVT Platform Workshop Tuesday Feb 18, 2020 JW Marriott Plaza I 3:00 – 5:30 pm PDT</dc:title>
  <dc:creator>Sester, Regina (sesterrj)</dc:creator>
  <cp:lastModifiedBy>Sester, Regina (sesterrj)</cp:lastModifiedBy>
  <cp:revision>4</cp:revision>
  <dcterms:created xsi:type="dcterms:W3CDTF">2020-02-12T13:01:20Z</dcterms:created>
  <dcterms:modified xsi:type="dcterms:W3CDTF">2020-02-12T13:30:44Z</dcterms:modified>
</cp:coreProperties>
</file>