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linger, Julie (denlinjk)" userId="2810c446-4ec8-4502-bed5-8de072aa57a9" providerId="ADAL" clId="{C56304FF-7829-4216-B4A9-2B4EFF485B56}"/>
    <pc:docChg chg="undo custSel modSld">
      <pc:chgData name="Denlinger, Julie (denlinjk)" userId="2810c446-4ec8-4502-bed5-8de072aa57a9" providerId="ADAL" clId="{C56304FF-7829-4216-B4A9-2B4EFF485B56}" dt="2020-09-30T14:15:42.190" v="554" actId="20577"/>
      <pc:docMkLst>
        <pc:docMk/>
      </pc:docMkLst>
      <pc:sldChg chg="addSp delSp modSp">
        <pc:chgData name="Denlinger, Julie (denlinjk)" userId="2810c446-4ec8-4502-bed5-8de072aa57a9" providerId="ADAL" clId="{C56304FF-7829-4216-B4A9-2B4EFF485B56}" dt="2020-09-24T18:45:45.305" v="10"/>
        <pc:sldMkLst>
          <pc:docMk/>
          <pc:sldMk cId="0" sldId="256"/>
        </pc:sldMkLst>
        <pc:spChg chg="mod">
          <ac:chgData name="Denlinger, Julie (denlinjk)" userId="2810c446-4ec8-4502-bed5-8de072aa57a9" providerId="ADAL" clId="{C56304FF-7829-4216-B4A9-2B4EFF485B56}" dt="2020-09-24T18:42:18.883" v="1" actId="20577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Denlinger, Julie (denlinjk)" userId="2810c446-4ec8-4502-bed5-8de072aa57a9" providerId="ADAL" clId="{C56304FF-7829-4216-B4A9-2B4EFF485B56}" dt="2020-09-24T18:45:45.305" v="10"/>
          <ac:spMkLst>
            <pc:docMk/>
            <pc:sldMk cId="0" sldId="256"/>
            <ac:spMk id="6" creationId="{BAD6BF4D-2828-4368-9F88-5538C2992234}"/>
          </ac:spMkLst>
        </pc:spChg>
        <pc:spChg chg="add del mod">
          <ac:chgData name="Denlinger, Julie (denlinjk)" userId="2810c446-4ec8-4502-bed5-8de072aa57a9" providerId="ADAL" clId="{C56304FF-7829-4216-B4A9-2B4EFF485B56}" dt="2020-09-24T18:45:45.305" v="10"/>
          <ac:spMkLst>
            <pc:docMk/>
            <pc:sldMk cId="0" sldId="256"/>
            <ac:spMk id="7" creationId="{99E24172-AAD8-4F1D-9ED4-E0764C36F859}"/>
          </ac:spMkLst>
        </pc:spChg>
        <pc:picChg chg="add mod">
          <ac:chgData name="Denlinger, Julie (denlinjk)" userId="2810c446-4ec8-4502-bed5-8de072aa57a9" providerId="ADAL" clId="{C56304FF-7829-4216-B4A9-2B4EFF485B56}" dt="2020-09-24T18:42:41.621" v="5" actId="14100"/>
          <ac:picMkLst>
            <pc:docMk/>
            <pc:sldMk cId="0" sldId="256"/>
            <ac:picMk id="5" creationId="{8D0F0D9B-5704-48C7-B075-826F0D3BE5B5}"/>
          </ac:picMkLst>
        </pc:picChg>
        <pc:picChg chg="add">
          <ac:chgData name="Denlinger, Julie (denlinjk)" userId="2810c446-4ec8-4502-bed5-8de072aa57a9" providerId="ADAL" clId="{C56304FF-7829-4216-B4A9-2B4EFF485B56}" dt="2020-09-24T18:44:08.105" v="7"/>
          <ac:picMkLst>
            <pc:docMk/>
            <pc:sldMk cId="0" sldId="256"/>
            <ac:picMk id="8" creationId="{B308F70C-2067-4CF1-8813-B4922290DF9C}"/>
          </ac:picMkLst>
        </pc:picChg>
      </pc:sldChg>
      <pc:sldChg chg="addSp delSp modSp">
        <pc:chgData name="Denlinger, Julie (denlinjk)" userId="2810c446-4ec8-4502-bed5-8de072aa57a9" providerId="ADAL" clId="{C56304FF-7829-4216-B4A9-2B4EFF485B56}" dt="2020-09-24T18:49:05.587" v="19" actId="1076"/>
        <pc:sldMkLst>
          <pc:docMk/>
          <pc:sldMk cId="0" sldId="257"/>
        </pc:sldMkLst>
        <pc:spChg chg="mod">
          <ac:chgData name="Denlinger, Julie (denlinjk)" userId="2810c446-4ec8-4502-bed5-8de072aa57a9" providerId="ADAL" clId="{C56304FF-7829-4216-B4A9-2B4EFF485B56}" dt="2020-09-24T18:47:53.651" v="16" actId="14100"/>
          <ac:spMkLst>
            <pc:docMk/>
            <pc:sldMk cId="0" sldId="257"/>
            <ac:spMk id="4" creationId="{70123567-FC71-4A08-8D19-2C360B79815C}"/>
          </ac:spMkLst>
        </pc:spChg>
        <pc:picChg chg="add del">
          <ac:chgData name="Denlinger, Julie (denlinjk)" userId="2810c446-4ec8-4502-bed5-8de072aa57a9" providerId="ADAL" clId="{C56304FF-7829-4216-B4A9-2B4EFF485B56}" dt="2020-09-24T18:47:42.422" v="12"/>
          <ac:picMkLst>
            <pc:docMk/>
            <pc:sldMk cId="0" sldId="257"/>
            <ac:picMk id="5" creationId="{4BBFF561-4BAF-4B7D-8011-597F64AB0BF1}"/>
          </ac:picMkLst>
        </pc:picChg>
        <pc:picChg chg="add del">
          <ac:chgData name="Denlinger, Julie (denlinjk)" userId="2810c446-4ec8-4502-bed5-8de072aa57a9" providerId="ADAL" clId="{C56304FF-7829-4216-B4A9-2B4EFF485B56}" dt="2020-09-24T18:47:47.370" v="14"/>
          <ac:picMkLst>
            <pc:docMk/>
            <pc:sldMk cId="0" sldId="257"/>
            <ac:picMk id="6" creationId="{D43C8F83-095B-45E8-85AF-EB009A58E449}"/>
          </ac:picMkLst>
        </pc:picChg>
        <pc:picChg chg="add mod">
          <ac:chgData name="Denlinger, Julie (denlinjk)" userId="2810c446-4ec8-4502-bed5-8de072aa57a9" providerId="ADAL" clId="{C56304FF-7829-4216-B4A9-2B4EFF485B56}" dt="2020-09-24T18:49:05.587" v="19" actId="1076"/>
          <ac:picMkLst>
            <pc:docMk/>
            <pc:sldMk cId="0" sldId="257"/>
            <ac:picMk id="7" creationId="{46BC7BA7-1711-4D95-A8C1-44A610139E18}"/>
          </ac:picMkLst>
        </pc:picChg>
      </pc:sldChg>
      <pc:sldChg chg="addSp delSp modSp">
        <pc:chgData name="Denlinger, Julie (denlinjk)" userId="2810c446-4ec8-4502-bed5-8de072aa57a9" providerId="ADAL" clId="{C56304FF-7829-4216-B4A9-2B4EFF485B56}" dt="2020-09-24T18:49:35.648" v="27" actId="1076"/>
        <pc:sldMkLst>
          <pc:docMk/>
          <pc:sldMk cId="0" sldId="258"/>
        </pc:sldMkLst>
        <pc:spChg chg="del">
          <ac:chgData name="Denlinger, Julie (denlinjk)" userId="2810c446-4ec8-4502-bed5-8de072aa57a9" providerId="ADAL" clId="{C56304FF-7829-4216-B4A9-2B4EFF485B56}" dt="2020-09-24T18:44:24.415" v="8" actId="478"/>
          <ac:spMkLst>
            <pc:docMk/>
            <pc:sldMk cId="0" sldId="258"/>
            <ac:spMk id="3" creationId="{00000000-0000-0000-0000-000000000000}"/>
          </ac:spMkLst>
        </pc:spChg>
        <pc:spChg chg="add del mod">
          <ac:chgData name="Denlinger, Julie (denlinjk)" userId="2810c446-4ec8-4502-bed5-8de072aa57a9" providerId="ADAL" clId="{C56304FF-7829-4216-B4A9-2B4EFF485B56}" dt="2020-09-24T18:49:25.673" v="23"/>
          <ac:spMkLst>
            <pc:docMk/>
            <pc:sldMk cId="0" sldId="258"/>
            <ac:spMk id="6" creationId="{EADDD433-F73E-4770-B7FA-DDA006663B3A}"/>
          </ac:spMkLst>
        </pc:spChg>
        <pc:picChg chg="add mod">
          <ac:chgData name="Denlinger, Julie (denlinjk)" userId="2810c446-4ec8-4502-bed5-8de072aa57a9" providerId="ADAL" clId="{C56304FF-7829-4216-B4A9-2B4EFF485B56}" dt="2020-09-24T18:49:35.648" v="27" actId="1076"/>
          <ac:picMkLst>
            <pc:docMk/>
            <pc:sldMk cId="0" sldId="258"/>
            <ac:picMk id="7" creationId="{1F01DB58-C2AA-43E1-9F63-9DAA95D17B22}"/>
          </ac:picMkLst>
        </pc:picChg>
      </pc:sldChg>
      <pc:sldChg chg="addSp modSp">
        <pc:chgData name="Denlinger, Julie (denlinjk)" userId="2810c446-4ec8-4502-bed5-8de072aa57a9" providerId="ADAL" clId="{C56304FF-7829-4216-B4A9-2B4EFF485B56}" dt="2020-09-25T19:12:41.233" v="539" actId="1076"/>
        <pc:sldMkLst>
          <pc:docMk/>
          <pc:sldMk cId="0" sldId="259"/>
        </pc:sldMkLst>
        <pc:picChg chg="add mod">
          <ac:chgData name="Denlinger, Julie (denlinjk)" userId="2810c446-4ec8-4502-bed5-8de072aa57a9" providerId="ADAL" clId="{C56304FF-7829-4216-B4A9-2B4EFF485B56}" dt="2020-09-25T19:12:41.233" v="539" actId="1076"/>
          <ac:picMkLst>
            <pc:docMk/>
            <pc:sldMk cId="0" sldId="259"/>
            <ac:picMk id="6" creationId="{90BCAFE2-9EA3-4C83-BDC2-1787F49C8791}"/>
          </ac:picMkLst>
        </pc:picChg>
      </pc:sldChg>
      <pc:sldChg chg="addSp modSp">
        <pc:chgData name="Denlinger, Julie (denlinjk)" userId="2810c446-4ec8-4502-bed5-8de072aa57a9" providerId="ADAL" clId="{C56304FF-7829-4216-B4A9-2B4EFF485B56}" dt="2020-09-24T18:50:05.753" v="30" actId="1076"/>
        <pc:sldMkLst>
          <pc:docMk/>
          <pc:sldMk cId="0" sldId="260"/>
        </pc:sldMkLst>
        <pc:picChg chg="add mod">
          <ac:chgData name="Denlinger, Julie (denlinjk)" userId="2810c446-4ec8-4502-bed5-8de072aa57a9" providerId="ADAL" clId="{C56304FF-7829-4216-B4A9-2B4EFF485B56}" dt="2020-09-24T18:50:05.753" v="30" actId="1076"/>
          <ac:picMkLst>
            <pc:docMk/>
            <pc:sldMk cId="0" sldId="260"/>
            <ac:picMk id="4" creationId="{90BCAFE2-9EA3-4C83-BDC2-1787F49C8791}"/>
          </ac:picMkLst>
        </pc:picChg>
      </pc:sldChg>
      <pc:sldChg chg="addSp modSp">
        <pc:chgData name="Denlinger, Julie (denlinjk)" userId="2810c446-4ec8-4502-bed5-8de072aa57a9" providerId="ADAL" clId="{C56304FF-7829-4216-B4A9-2B4EFF485B56}" dt="2020-09-25T19:12:49.450" v="541" actId="1076"/>
        <pc:sldMkLst>
          <pc:docMk/>
          <pc:sldMk cId="0" sldId="261"/>
        </pc:sldMkLst>
        <pc:picChg chg="add mod">
          <ac:chgData name="Denlinger, Julie (denlinjk)" userId="2810c446-4ec8-4502-bed5-8de072aa57a9" providerId="ADAL" clId="{C56304FF-7829-4216-B4A9-2B4EFF485B56}" dt="2020-09-25T19:12:49.450" v="541" actId="1076"/>
          <ac:picMkLst>
            <pc:docMk/>
            <pc:sldMk cId="0" sldId="261"/>
            <ac:picMk id="6" creationId="{90BCAFE2-9EA3-4C83-BDC2-1787F49C8791}"/>
          </ac:picMkLst>
        </pc:picChg>
      </pc:sldChg>
      <pc:sldChg chg="addSp modSp">
        <pc:chgData name="Denlinger, Julie (denlinjk)" userId="2810c446-4ec8-4502-bed5-8de072aa57a9" providerId="ADAL" clId="{C56304FF-7829-4216-B4A9-2B4EFF485B56}" dt="2020-09-24T18:50:24.624" v="32" actId="1076"/>
        <pc:sldMkLst>
          <pc:docMk/>
          <pc:sldMk cId="0" sldId="262"/>
        </pc:sldMkLst>
        <pc:picChg chg="add mod">
          <ac:chgData name="Denlinger, Julie (denlinjk)" userId="2810c446-4ec8-4502-bed5-8de072aa57a9" providerId="ADAL" clId="{C56304FF-7829-4216-B4A9-2B4EFF485B56}" dt="2020-09-24T18:50:24.624" v="32" actId="1076"/>
          <ac:picMkLst>
            <pc:docMk/>
            <pc:sldMk cId="0" sldId="262"/>
            <ac:picMk id="3" creationId="{FCBCF218-EB8E-43D6-801E-CF1141E91168}"/>
          </ac:picMkLst>
        </pc:picChg>
      </pc:sldChg>
      <pc:sldChg chg="addSp modSp">
        <pc:chgData name="Denlinger, Julie (denlinjk)" userId="2810c446-4ec8-4502-bed5-8de072aa57a9" providerId="ADAL" clId="{C56304FF-7829-4216-B4A9-2B4EFF485B56}" dt="2020-09-24T18:51:08.660" v="34" actId="1076"/>
        <pc:sldMkLst>
          <pc:docMk/>
          <pc:sldMk cId="0" sldId="263"/>
        </pc:sldMkLst>
        <pc:picChg chg="add mod">
          <ac:chgData name="Denlinger, Julie (denlinjk)" userId="2810c446-4ec8-4502-bed5-8de072aa57a9" providerId="ADAL" clId="{C56304FF-7829-4216-B4A9-2B4EFF485B56}" dt="2020-09-24T18:51:08.660" v="34" actId="1076"/>
          <ac:picMkLst>
            <pc:docMk/>
            <pc:sldMk cId="0" sldId="263"/>
            <ac:picMk id="4" creationId="{B2C8EE63-B374-4DEE-A031-70977E16B69B}"/>
          </ac:picMkLst>
        </pc:picChg>
      </pc:sldChg>
      <pc:sldChg chg="addSp modSp">
        <pc:chgData name="Denlinger, Julie (denlinjk)" userId="2810c446-4ec8-4502-bed5-8de072aa57a9" providerId="ADAL" clId="{C56304FF-7829-4216-B4A9-2B4EFF485B56}" dt="2020-09-24T18:51:15.447" v="36" actId="1076"/>
        <pc:sldMkLst>
          <pc:docMk/>
          <pc:sldMk cId="0" sldId="264"/>
        </pc:sldMkLst>
        <pc:picChg chg="add mod">
          <ac:chgData name="Denlinger, Julie (denlinjk)" userId="2810c446-4ec8-4502-bed5-8de072aa57a9" providerId="ADAL" clId="{C56304FF-7829-4216-B4A9-2B4EFF485B56}" dt="2020-09-24T18:51:15.447" v="36" actId="1076"/>
          <ac:picMkLst>
            <pc:docMk/>
            <pc:sldMk cId="0" sldId="264"/>
            <ac:picMk id="4" creationId="{C9E0C0ED-42DB-45C0-8691-B27DEFD87502}"/>
          </ac:picMkLst>
        </pc:picChg>
      </pc:sldChg>
      <pc:sldChg chg="addSp modSp">
        <pc:chgData name="Denlinger, Julie (denlinjk)" userId="2810c446-4ec8-4502-bed5-8de072aa57a9" providerId="ADAL" clId="{C56304FF-7829-4216-B4A9-2B4EFF485B56}" dt="2020-09-24T18:51:24.132" v="38" actId="1076"/>
        <pc:sldMkLst>
          <pc:docMk/>
          <pc:sldMk cId="0" sldId="265"/>
        </pc:sldMkLst>
        <pc:picChg chg="add mod">
          <ac:chgData name="Denlinger, Julie (denlinjk)" userId="2810c446-4ec8-4502-bed5-8de072aa57a9" providerId="ADAL" clId="{C56304FF-7829-4216-B4A9-2B4EFF485B56}" dt="2020-09-24T18:51:24.132" v="38" actId="1076"/>
          <ac:picMkLst>
            <pc:docMk/>
            <pc:sldMk cId="0" sldId="265"/>
            <ac:picMk id="5" creationId="{52B14F26-B763-44A8-B3E1-E6380C42E96A}"/>
          </ac:picMkLst>
        </pc:picChg>
      </pc:sldChg>
      <pc:sldChg chg="addSp delSp modSp">
        <pc:chgData name="Denlinger, Julie (denlinjk)" userId="2810c446-4ec8-4502-bed5-8de072aa57a9" providerId="ADAL" clId="{C56304FF-7829-4216-B4A9-2B4EFF485B56}" dt="2020-09-24T18:53:37.575" v="54" actId="14100"/>
        <pc:sldMkLst>
          <pc:docMk/>
          <pc:sldMk cId="0" sldId="266"/>
        </pc:sldMkLst>
        <pc:spChg chg="add del">
          <ac:chgData name="Denlinger, Julie (denlinjk)" userId="2810c446-4ec8-4502-bed5-8de072aa57a9" providerId="ADAL" clId="{C56304FF-7829-4216-B4A9-2B4EFF485B56}" dt="2020-09-24T18:52:49.787" v="41"/>
          <ac:spMkLst>
            <pc:docMk/>
            <pc:sldMk cId="0" sldId="266"/>
            <ac:spMk id="5" creationId="{51C09434-5282-433D-B229-C045D2FEC6EC}"/>
          </ac:spMkLst>
        </pc:spChg>
        <pc:spChg chg="add del mod">
          <ac:chgData name="Denlinger, Julie (denlinjk)" userId="2810c446-4ec8-4502-bed5-8de072aa57a9" providerId="ADAL" clId="{C56304FF-7829-4216-B4A9-2B4EFF485B56}" dt="2020-09-24T18:52:58.319" v="43" actId="767"/>
          <ac:spMkLst>
            <pc:docMk/>
            <pc:sldMk cId="0" sldId="266"/>
            <ac:spMk id="6" creationId="{8B08AA50-4D95-4D42-9BFA-DAA3DB992100}"/>
          </ac:spMkLst>
        </pc:spChg>
        <pc:spChg chg="add del">
          <ac:chgData name="Denlinger, Julie (denlinjk)" userId="2810c446-4ec8-4502-bed5-8de072aa57a9" providerId="ADAL" clId="{C56304FF-7829-4216-B4A9-2B4EFF485B56}" dt="2020-09-24T18:53:08.939" v="45"/>
          <ac:spMkLst>
            <pc:docMk/>
            <pc:sldMk cId="0" sldId="266"/>
            <ac:spMk id="7" creationId="{B999487A-16C3-47DE-9E28-BDDDDCCF2178}"/>
          </ac:spMkLst>
        </pc:spChg>
        <pc:spChg chg="add mod">
          <ac:chgData name="Denlinger, Julie (denlinjk)" userId="2810c446-4ec8-4502-bed5-8de072aa57a9" providerId="ADAL" clId="{C56304FF-7829-4216-B4A9-2B4EFF485B56}" dt="2020-09-24T18:53:21.273" v="47"/>
          <ac:spMkLst>
            <pc:docMk/>
            <pc:sldMk cId="0" sldId="266"/>
            <ac:spMk id="8" creationId="{B6921717-31AB-423D-9019-B1F37B7A9E17}"/>
          </ac:spMkLst>
        </pc:spChg>
        <pc:picChg chg="add mod">
          <ac:chgData name="Denlinger, Julie (denlinjk)" userId="2810c446-4ec8-4502-bed5-8de072aa57a9" providerId="ADAL" clId="{C56304FF-7829-4216-B4A9-2B4EFF485B56}" dt="2020-09-24T18:53:37.575" v="54" actId="14100"/>
          <ac:picMkLst>
            <pc:docMk/>
            <pc:sldMk cId="0" sldId="266"/>
            <ac:picMk id="4" creationId="{A4379A47-F321-4B71-AB1B-F95BF2A0E577}"/>
          </ac:picMkLst>
        </pc:picChg>
      </pc:sldChg>
      <pc:sldChg chg="addSp modSp">
        <pc:chgData name="Denlinger, Julie (denlinjk)" userId="2810c446-4ec8-4502-bed5-8de072aa57a9" providerId="ADAL" clId="{C56304FF-7829-4216-B4A9-2B4EFF485B56}" dt="2020-09-25T19:13:00.058" v="543" actId="1076"/>
        <pc:sldMkLst>
          <pc:docMk/>
          <pc:sldMk cId="0" sldId="267"/>
        </pc:sldMkLst>
        <pc:picChg chg="add mod">
          <ac:chgData name="Denlinger, Julie (denlinjk)" userId="2810c446-4ec8-4502-bed5-8de072aa57a9" providerId="ADAL" clId="{C56304FF-7829-4216-B4A9-2B4EFF485B56}" dt="2020-09-25T19:13:00.058" v="543" actId="1076"/>
          <ac:picMkLst>
            <pc:docMk/>
            <pc:sldMk cId="0" sldId="267"/>
            <ac:picMk id="3" creationId="{90BCAFE2-9EA3-4C83-BDC2-1787F49C8791}"/>
          </ac:picMkLst>
        </pc:picChg>
      </pc:sldChg>
      <pc:sldChg chg="addSp">
        <pc:chgData name="Denlinger, Julie (denlinjk)" userId="2810c446-4ec8-4502-bed5-8de072aa57a9" providerId="ADAL" clId="{C56304FF-7829-4216-B4A9-2B4EFF485B56}" dt="2020-09-24T18:53:58.174" v="55"/>
        <pc:sldMkLst>
          <pc:docMk/>
          <pc:sldMk cId="0" sldId="268"/>
        </pc:sldMkLst>
        <pc:picChg chg="add">
          <ac:chgData name="Denlinger, Julie (denlinjk)" userId="2810c446-4ec8-4502-bed5-8de072aa57a9" providerId="ADAL" clId="{C56304FF-7829-4216-B4A9-2B4EFF485B56}" dt="2020-09-24T18:53:58.174" v="55"/>
          <ac:picMkLst>
            <pc:docMk/>
            <pc:sldMk cId="0" sldId="268"/>
            <ac:picMk id="4" creationId="{48359D9A-6B33-4383-BC9B-4D803C5642D4}"/>
          </ac:picMkLst>
        </pc:picChg>
      </pc:sldChg>
      <pc:sldChg chg="addSp modSp">
        <pc:chgData name="Denlinger, Julie (denlinjk)" userId="2810c446-4ec8-4502-bed5-8de072aa57a9" providerId="ADAL" clId="{C56304FF-7829-4216-B4A9-2B4EFF485B56}" dt="2020-09-24T18:54:39.226" v="160" actId="20577"/>
        <pc:sldMkLst>
          <pc:docMk/>
          <pc:sldMk cId="0" sldId="269"/>
        </pc:sldMkLst>
        <pc:spChg chg="mod">
          <ac:chgData name="Denlinger, Julie (denlinjk)" userId="2810c446-4ec8-4502-bed5-8de072aa57a9" providerId="ADAL" clId="{C56304FF-7829-4216-B4A9-2B4EFF485B56}" dt="2020-09-24T18:54:39.226" v="160" actId="20577"/>
          <ac:spMkLst>
            <pc:docMk/>
            <pc:sldMk cId="0" sldId="269"/>
            <ac:spMk id="3" creationId="{00000000-0000-0000-0000-000000000000}"/>
          </ac:spMkLst>
        </pc:spChg>
        <pc:picChg chg="add">
          <ac:chgData name="Denlinger, Julie (denlinjk)" userId="2810c446-4ec8-4502-bed5-8de072aa57a9" providerId="ADAL" clId="{C56304FF-7829-4216-B4A9-2B4EFF485B56}" dt="2020-09-24T18:54:07.665" v="56"/>
          <ac:picMkLst>
            <pc:docMk/>
            <pc:sldMk cId="0" sldId="269"/>
            <ac:picMk id="4" creationId="{5B32E61A-43F0-48B1-890F-5EC5855DC355}"/>
          </ac:picMkLst>
        </pc:picChg>
      </pc:sldChg>
      <pc:sldChg chg="addSp">
        <pc:chgData name="Denlinger, Julie (denlinjk)" userId="2810c446-4ec8-4502-bed5-8de072aa57a9" providerId="ADAL" clId="{C56304FF-7829-4216-B4A9-2B4EFF485B56}" dt="2020-09-24T18:55:17.527" v="161"/>
        <pc:sldMkLst>
          <pc:docMk/>
          <pc:sldMk cId="0" sldId="270"/>
        </pc:sldMkLst>
        <pc:picChg chg="add">
          <ac:chgData name="Denlinger, Julie (denlinjk)" userId="2810c446-4ec8-4502-bed5-8de072aa57a9" providerId="ADAL" clId="{C56304FF-7829-4216-B4A9-2B4EFF485B56}" dt="2020-09-24T18:55:17.527" v="161"/>
          <ac:picMkLst>
            <pc:docMk/>
            <pc:sldMk cId="0" sldId="270"/>
            <ac:picMk id="5" creationId="{A4558371-68AA-438B-80EA-DCE131DF0501}"/>
          </ac:picMkLst>
        </pc:picChg>
      </pc:sldChg>
      <pc:sldChg chg="addSp modSp">
        <pc:chgData name="Denlinger, Julie (denlinjk)" userId="2810c446-4ec8-4502-bed5-8de072aa57a9" providerId="ADAL" clId="{C56304FF-7829-4216-B4A9-2B4EFF485B56}" dt="2020-09-25T16:11:58.552" v="377" actId="20577"/>
        <pc:sldMkLst>
          <pc:docMk/>
          <pc:sldMk cId="0" sldId="271"/>
        </pc:sldMkLst>
        <pc:spChg chg="mod">
          <ac:chgData name="Denlinger, Julie (denlinjk)" userId="2810c446-4ec8-4502-bed5-8de072aa57a9" providerId="ADAL" clId="{C56304FF-7829-4216-B4A9-2B4EFF485B56}" dt="2020-09-25T16:11:58.552" v="377" actId="20577"/>
          <ac:spMkLst>
            <pc:docMk/>
            <pc:sldMk cId="0" sldId="271"/>
            <ac:spMk id="3" creationId="{00000000-0000-0000-0000-000000000000}"/>
          </ac:spMkLst>
        </pc:spChg>
        <pc:picChg chg="add">
          <ac:chgData name="Denlinger, Julie (denlinjk)" userId="2810c446-4ec8-4502-bed5-8de072aa57a9" providerId="ADAL" clId="{C56304FF-7829-4216-B4A9-2B4EFF485B56}" dt="2020-09-24T18:55:41.811" v="162"/>
          <ac:picMkLst>
            <pc:docMk/>
            <pc:sldMk cId="0" sldId="271"/>
            <ac:picMk id="4" creationId="{862011DE-8A66-4F64-B968-C0332C04E1B5}"/>
          </ac:picMkLst>
        </pc:picChg>
      </pc:sldChg>
      <pc:sldChg chg="addSp">
        <pc:chgData name="Denlinger, Julie (denlinjk)" userId="2810c446-4ec8-4502-bed5-8de072aa57a9" providerId="ADAL" clId="{C56304FF-7829-4216-B4A9-2B4EFF485B56}" dt="2020-09-24T18:55:59.995" v="163"/>
        <pc:sldMkLst>
          <pc:docMk/>
          <pc:sldMk cId="0" sldId="272"/>
        </pc:sldMkLst>
        <pc:picChg chg="add">
          <ac:chgData name="Denlinger, Julie (denlinjk)" userId="2810c446-4ec8-4502-bed5-8de072aa57a9" providerId="ADAL" clId="{C56304FF-7829-4216-B4A9-2B4EFF485B56}" dt="2020-09-24T18:55:59.995" v="163"/>
          <ac:picMkLst>
            <pc:docMk/>
            <pc:sldMk cId="0" sldId="272"/>
            <ac:picMk id="4" creationId="{1CEDA251-4949-4395-AC3B-C15241C2006E}"/>
          </ac:picMkLst>
        </pc:picChg>
      </pc:sldChg>
      <pc:sldChg chg="addSp">
        <pc:chgData name="Denlinger, Julie (denlinjk)" userId="2810c446-4ec8-4502-bed5-8de072aa57a9" providerId="ADAL" clId="{C56304FF-7829-4216-B4A9-2B4EFF485B56}" dt="2020-09-24T18:56:11.162" v="164"/>
        <pc:sldMkLst>
          <pc:docMk/>
          <pc:sldMk cId="0" sldId="273"/>
        </pc:sldMkLst>
        <pc:picChg chg="add">
          <ac:chgData name="Denlinger, Julie (denlinjk)" userId="2810c446-4ec8-4502-bed5-8de072aa57a9" providerId="ADAL" clId="{C56304FF-7829-4216-B4A9-2B4EFF485B56}" dt="2020-09-24T18:56:11.162" v="164"/>
          <ac:picMkLst>
            <pc:docMk/>
            <pc:sldMk cId="0" sldId="273"/>
            <ac:picMk id="4" creationId="{FB8487CD-D539-4696-85F0-25237E86B582}"/>
          </ac:picMkLst>
        </pc:picChg>
      </pc:sldChg>
      <pc:sldChg chg="addSp">
        <pc:chgData name="Denlinger, Julie (denlinjk)" userId="2810c446-4ec8-4502-bed5-8de072aa57a9" providerId="ADAL" clId="{C56304FF-7829-4216-B4A9-2B4EFF485B56}" dt="2020-09-24T18:56:33.763" v="165"/>
        <pc:sldMkLst>
          <pc:docMk/>
          <pc:sldMk cId="0" sldId="274"/>
        </pc:sldMkLst>
        <pc:picChg chg="add">
          <ac:chgData name="Denlinger, Julie (denlinjk)" userId="2810c446-4ec8-4502-bed5-8de072aa57a9" providerId="ADAL" clId="{C56304FF-7829-4216-B4A9-2B4EFF485B56}" dt="2020-09-24T18:56:33.763" v="165"/>
          <ac:picMkLst>
            <pc:docMk/>
            <pc:sldMk cId="0" sldId="274"/>
            <ac:picMk id="4" creationId="{D09EA953-6695-4351-A360-5BA7AA661DB4}"/>
          </ac:picMkLst>
        </pc:picChg>
      </pc:sldChg>
      <pc:sldChg chg="addSp">
        <pc:chgData name="Denlinger, Julie (denlinjk)" userId="2810c446-4ec8-4502-bed5-8de072aa57a9" providerId="ADAL" clId="{C56304FF-7829-4216-B4A9-2B4EFF485B56}" dt="2020-09-24T18:56:39.197" v="166"/>
        <pc:sldMkLst>
          <pc:docMk/>
          <pc:sldMk cId="0" sldId="275"/>
        </pc:sldMkLst>
        <pc:picChg chg="add">
          <ac:chgData name="Denlinger, Julie (denlinjk)" userId="2810c446-4ec8-4502-bed5-8de072aa57a9" providerId="ADAL" clId="{C56304FF-7829-4216-B4A9-2B4EFF485B56}" dt="2020-09-24T18:56:39.197" v="166"/>
          <ac:picMkLst>
            <pc:docMk/>
            <pc:sldMk cId="0" sldId="275"/>
            <ac:picMk id="4" creationId="{A7681CE9-E78B-4680-961A-FA2D5B049BE4}"/>
          </ac:picMkLst>
        </pc:picChg>
      </pc:sldChg>
      <pc:sldChg chg="addSp">
        <pc:chgData name="Denlinger, Julie (denlinjk)" userId="2810c446-4ec8-4502-bed5-8de072aa57a9" providerId="ADAL" clId="{C56304FF-7829-4216-B4A9-2B4EFF485B56}" dt="2020-09-24T18:56:48.230" v="167"/>
        <pc:sldMkLst>
          <pc:docMk/>
          <pc:sldMk cId="0" sldId="276"/>
        </pc:sldMkLst>
        <pc:picChg chg="add">
          <ac:chgData name="Denlinger, Julie (denlinjk)" userId="2810c446-4ec8-4502-bed5-8de072aa57a9" providerId="ADAL" clId="{C56304FF-7829-4216-B4A9-2B4EFF485B56}" dt="2020-09-24T18:56:48.230" v="167"/>
          <ac:picMkLst>
            <pc:docMk/>
            <pc:sldMk cId="0" sldId="276"/>
            <ac:picMk id="4" creationId="{A93D4EC2-9C7F-4D5E-A2D1-6FF1EC2B12BA}"/>
          </ac:picMkLst>
        </pc:picChg>
      </pc:sldChg>
      <pc:sldChg chg="addSp">
        <pc:chgData name="Denlinger, Julie (denlinjk)" userId="2810c446-4ec8-4502-bed5-8de072aa57a9" providerId="ADAL" clId="{C56304FF-7829-4216-B4A9-2B4EFF485B56}" dt="2020-09-24T18:57:08.114" v="168"/>
        <pc:sldMkLst>
          <pc:docMk/>
          <pc:sldMk cId="0" sldId="277"/>
        </pc:sldMkLst>
        <pc:picChg chg="add">
          <ac:chgData name="Denlinger, Julie (denlinjk)" userId="2810c446-4ec8-4502-bed5-8de072aa57a9" providerId="ADAL" clId="{C56304FF-7829-4216-B4A9-2B4EFF485B56}" dt="2020-09-24T18:57:08.114" v="168"/>
          <ac:picMkLst>
            <pc:docMk/>
            <pc:sldMk cId="0" sldId="277"/>
            <ac:picMk id="4" creationId="{34420BE4-9F51-4C63-B57A-C443521A967A}"/>
          </ac:picMkLst>
        </pc:picChg>
      </pc:sldChg>
      <pc:sldChg chg="addSp modSp">
        <pc:chgData name="Denlinger, Julie (denlinjk)" userId="2810c446-4ec8-4502-bed5-8de072aa57a9" providerId="ADAL" clId="{C56304FF-7829-4216-B4A9-2B4EFF485B56}" dt="2020-09-25T19:13:12.227" v="545" actId="1076"/>
        <pc:sldMkLst>
          <pc:docMk/>
          <pc:sldMk cId="0" sldId="278"/>
        </pc:sldMkLst>
        <pc:spChg chg="mod">
          <ac:chgData name="Denlinger, Julie (denlinjk)" userId="2810c446-4ec8-4502-bed5-8de072aa57a9" providerId="ADAL" clId="{C56304FF-7829-4216-B4A9-2B4EFF485B56}" dt="2020-09-24T18:57:38.149" v="189" actId="6549"/>
          <ac:spMkLst>
            <pc:docMk/>
            <pc:sldMk cId="0" sldId="278"/>
            <ac:spMk id="3" creationId="{00000000-0000-0000-0000-000000000000}"/>
          </ac:spMkLst>
        </pc:spChg>
        <pc:picChg chg="add mod">
          <ac:chgData name="Denlinger, Julie (denlinjk)" userId="2810c446-4ec8-4502-bed5-8de072aa57a9" providerId="ADAL" clId="{C56304FF-7829-4216-B4A9-2B4EFF485B56}" dt="2020-09-25T19:13:12.227" v="545" actId="1076"/>
          <ac:picMkLst>
            <pc:docMk/>
            <pc:sldMk cId="0" sldId="278"/>
            <ac:picMk id="4" creationId="{90BCAFE2-9EA3-4C83-BDC2-1787F49C8791}"/>
          </ac:picMkLst>
        </pc:picChg>
      </pc:sldChg>
      <pc:sldChg chg="addSp">
        <pc:chgData name="Denlinger, Julie (denlinjk)" userId="2810c446-4ec8-4502-bed5-8de072aa57a9" providerId="ADAL" clId="{C56304FF-7829-4216-B4A9-2B4EFF485B56}" dt="2020-09-24T18:57:47.282" v="190"/>
        <pc:sldMkLst>
          <pc:docMk/>
          <pc:sldMk cId="0" sldId="279"/>
        </pc:sldMkLst>
        <pc:picChg chg="add">
          <ac:chgData name="Denlinger, Julie (denlinjk)" userId="2810c446-4ec8-4502-bed5-8de072aa57a9" providerId="ADAL" clId="{C56304FF-7829-4216-B4A9-2B4EFF485B56}" dt="2020-09-24T18:57:47.282" v="190"/>
          <ac:picMkLst>
            <pc:docMk/>
            <pc:sldMk cId="0" sldId="279"/>
            <ac:picMk id="4" creationId="{1AA0D480-283A-4A55-A101-2C4ADB4D8798}"/>
          </ac:picMkLst>
        </pc:picChg>
      </pc:sldChg>
      <pc:sldChg chg="addSp modSp">
        <pc:chgData name="Denlinger, Julie (denlinjk)" userId="2810c446-4ec8-4502-bed5-8de072aa57a9" providerId="ADAL" clId="{C56304FF-7829-4216-B4A9-2B4EFF485B56}" dt="2020-09-25T16:05:57.793" v="337" actId="20577"/>
        <pc:sldMkLst>
          <pc:docMk/>
          <pc:sldMk cId="0" sldId="280"/>
        </pc:sldMkLst>
        <pc:spChg chg="mod">
          <ac:chgData name="Denlinger, Julie (denlinjk)" userId="2810c446-4ec8-4502-bed5-8de072aa57a9" providerId="ADAL" clId="{C56304FF-7829-4216-B4A9-2B4EFF485B56}" dt="2020-09-25T16:05:57.793" v="337" actId="20577"/>
          <ac:spMkLst>
            <pc:docMk/>
            <pc:sldMk cId="0" sldId="280"/>
            <ac:spMk id="3" creationId="{00000000-0000-0000-0000-000000000000}"/>
          </ac:spMkLst>
        </pc:spChg>
        <pc:picChg chg="add">
          <ac:chgData name="Denlinger, Julie (denlinjk)" userId="2810c446-4ec8-4502-bed5-8de072aa57a9" providerId="ADAL" clId="{C56304FF-7829-4216-B4A9-2B4EFF485B56}" dt="2020-09-24T18:58:10.267" v="191"/>
          <ac:picMkLst>
            <pc:docMk/>
            <pc:sldMk cId="0" sldId="280"/>
            <ac:picMk id="4" creationId="{C07423F5-DF54-4D08-9257-6E79B2D355FA}"/>
          </ac:picMkLst>
        </pc:picChg>
      </pc:sldChg>
      <pc:sldChg chg="addSp modSp">
        <pc:chgData name="Denlinger, Julie (denlinjk)" userId="2810c446-4ec8-4502-bed5-8de072aa57a9" providerId="ADAL" clId="{C56304FF-7829-4216-B4A9-2B4EFF485B56}" dt="2020-09-30T14:15:42.190" v="554" actId="20577"/>
        <pc:sldMkLst>
          <pc:docMk/>
          <pc:sldMk cId="0" sldId="281"/>
        </pc:sldMkLst>
        <pc:spChg chg="mod">
          <ac:chgData name="Denlinger, Julie (denlinjk)" userId="2810c446-4ec8-4502-bed5-8de072aa57a9" providerId="ADAL" clId="{C56304FF-7829-4216-B4A9-2B4EFF485B56}" dt="2020-09-30T14:15:42.190" v="554" actId="20577"/>
          <ac:spMkLst>
            <pc:docMk/>
            <pc:sldMk cId="0" sldId="281"/>
            <ac:spMk id="3" creationId="{00000000-0000-0000-0000-000000000000}"/>
          </ac:spMkLst>
        </pc:spChg>
        <pc:picChg chg="add">
          <ac:chgData name="Denlinger, Julie (denlinjk)" userId="2810c446-4ec8-4502-bed5-8de072aa57a9" providerId="ADAL" clId="{C56304FF-7829-4216-B4A9-2B4EFF485B56}" dt="2020-09-24T18:58:58.917" v="229"/>
          <ac:picMkLst>
            <pc:docMk/>
            <pc:sldMk cId="0" sldId="281"/>
            <ac:picMk id="4" creationId="{B07A0351-13A7-4B34-A8EC-10695E358E64}"/>
          </ac:picMkLst>
        </pc:picChg>
      </pc:sldChg>
      <pc:sldChg chg="addSp">
        <pc:chgData name="Denlinger, Julie (denlinjk)" userId="2810c446-4ec8-4502-bed5-8de072aa57a9" providerId="ADAL" clId="{C56304FF-7829-4216-B4A9-2B4EFF485B56}" dt="2020-09-25T16:03:45.167" v="334"/>
        <pc:sldMkLst>
          <pc:docMk/>
          <pc:sldMk cId="0" sldId="282"/>
        </pc:sldMkLst>
        <pc:picChg chg="add">
          <ac:chgData name="Denlinger, Julie (denlinjk)" userId="2810c446-4ec8-4502-bed5-8de072aa57a9" providerId="ADAL" clId="{C56304FF-7829-4216-B4A9-2B4EFF485B56}" dt="2020-09-25T16:03:45.167" v="334"/>
          <ac:picMkLst>
            <pc:docMk/>
            <pc:sldMk cId="0" sldId="282"/>
            <ac:picMk id="4" creationId="{5B233727-810C-4833-9445-44E31F3A20E5}"/>
          </ac:picMkLst>
        </pc:picChg>
      </pc:sldChg>
      <pc:sldChg chg="addSp">
        <pc:chgData name="Denlinger, Julie (denlinjk)" userId="2810c446-4ec8-4502-bed5-8de072aa57a9" providerId="ADAL" clId="{C56304FF-7829-4216-B4A9-2B4EFF485B56}" dt="2020-09-25T16:03:48.400" v="335"/>
        <pc:sldMkLst>
          <pc:docMk/>
          <pc:sldMk cId="0" sldId="283"/>
        </pc:sldMkLst>
        <pc:picChg chg="add">
          <ac:chgData name="Denlinger, Julie (denlinjk)" userId="2810c446-4ec8-4502-bed5-8de072aa57a9" providerId="ADAL" clId="{C56304FF-7829-4216-B4A9-2B4EFF485B56}" dt="2020-09-25T16:03:48.400" v="335"/>
          <ac:picMkLst>
            <pc:docMk/>
            <pc:sldMk cId="0" sldId="283"/>
            <ac:picMk id="4" creationId="{6CA81C31-609B-4A7E-ADD5-DB7A85682AF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CBDF6A-EC93-47C7-A25A-27DC61D0E2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E3511-DC1A-4EF4-969C-B71C3A4165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CC2ED-7F68-4DC2-B529-4A52BCFFEDC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9D5F2-81CA-4AFB-820C-2A20D14719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47A23-8C0B-40A9-8D15-49EBB9B08B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73F8A-0B29-4564-A443-5ED7F668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867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D1770-7926-4B4A-A7BF-E731FCF7875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94FA7-B4D1-4910-BEDC-D0F2EA1E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212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215600" cy="3335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093200" y="5740400"/>
            <a:ext cx="2254562" cy="980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13097" y="744684"/>
            <a:ext cx="7765805" cy="2073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3360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3360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3360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215600" cy="33351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8" y="214603"/>
            <a:ext cx="1219243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rgbClr val="3360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1658" y="1382162"/>
            <a:ext cx="11288682" cy="406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ihstrokenet.org/fastest/hom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3097" y="744684"/>
            <a:ext cx="7595870" cy="207391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065" marR="5080" indent="-8890" algn="ctr">
              <a:lnSpc>
                <a:spcPts val="5180"/>
              </a:lnSpc>
              <a:spcBef>
                <a:spcPts val="755"/>
              </a:spcBef>
            </a:pPr>
            <a:r>
              <a:rPr sz="4800" b="0" u="heavy" spc="-5" dirty="0" err="1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F</a:t>
            </a:r>
            <a:r>
              <a:rPr sz="4800" b="0" spc="-5" dirty="0" err="1">
                <a:latin typeface="Calibri Light"/>
                <a:cs typeface="Calibri Light"/>
              </a:rPr>
              <a:t>VIIa</a:t>
            </a:r>
            <a:r>
              <a:rPr sz="4800" b="0" spc="-5" dirty="0">
                <a:latin typeface="Calibri Light"/>
                <a:cs typeface="Calibri Light"/>
              </a:rPr>
              <a:t> </a:t>
            </a:r>
            <a:r>
              <a:rPr sz="4800" b="0" spc="-10" dirty="0">
                <a:latin typeface="Calibri Light"/>
                <a:cs typeface="Calibri Light"/>
              </a:rPr>
              <a:t>for </a:t>
            </a:r>
            <a:r>
              <a:rPr sz="4800" b="0" u="heavy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A</a:t>
            </a:r>
            <a:r>
              <a:rPr sz="4800" b="0" spc="-5" dirty="0">
                <a:latin typeface="Calibri Light"/>
                <a:cs typeface="Calibri Light"/>
              </a:rPr>
              <a:t>cute </a:t>
            </a:r>
            <a:r>
              <a:rPr sz="4800" b="0" spc="-10" dirty="0">
                <a:latin typeface="Calibri Light"/>
                <a:cs typeface="Calibri Light"/>
              </a:rPr>
              <a:t>hemorrhagic  </a:t>
            </a:r>
            <a:r>
              <a:rPr sz="4800" b="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S</a:t>
            </a:r>
            <a:r>
              <a:rPr sz="4800" b="0" spc="-10" dirty="0">
                <a:latin typeface="Calibri Light"/>
                <a:cs typeface="Calibri Light"/>
              </a:rPr>
              <a:t>troke </a:t>
            </a:r>
            <a:r>
              <a:rPr sz="4800" b="0" spc="-5" dirty="0">
                <a:latin typeface="Calibri Light"/>
                <a:cs typeface="Calibri Light"/>
              </a:rPr>
              <a:t>Administered at </a:t>
            </a:r>
            <a:r>
              <a:rPr sz="4800" b="0" u="heavy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E</a:t>
            </a:r>
            <a:r>
              <a:rPr sz="4800" b="0" spc="-5" dirty="0">
                <a:latin typeface="Calibri Light"/>
                <a:cs typeface="Calibri Light"/>
              </a:rPr>
              <a:t>arlie</a:t>
            </a:r>
            <a:r>
              <a:rPr sz="4800" b="0" u="heavy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s</a:t>
            </a:r>
            <a:r>
              <a:rPr sz="4800" b="0" spc="-5" dirty="0">
                <a:latin typeface="Calibri Light"/>
                <a:cs typeface="Calibri Light"/>
              </a:rPr>
              <a:t>t  </a:t>
            </a:r>
            <a:r>
              <a:rPr sz="4800" b="0" u="heavy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T</a:t>
            </a:r>
            <a:r>
              <a:rPr sz="4800" b="0" spc="-5" dirty="0">
                <a:latin typeface="Calibri Light"/>
                <a:cs typeface="Calibri Light"/>
              </a:rPr>
              <a:t>ime </a:t>
            </a:r>
            <a:r>
              <a:rPr sz="4800" b="0" spc="-10" dirty="0">
                <a:latin typeface="Calibri Light"/>
                <a:cs typeface="Calibri Light"/>
              </a:rPr>
              <a:t>(FASTEST)</a:t>
            </a:r>
            <a:r>
              <a:rPr sz="4800" b="0" spc="-35" dirty="0">
                <a:latin typeface="Calibri Light"/>
                <a:cs typeface="Calibri Light"/>
              </a:rPr>
              <a:t> </a:t>
            </a:r>
            <a:r>
              <a:rPr sz="4800" b="0" spc="-5" dirty="0">
                <a:latin typeface="Calibri Light"/>
                <a:cs typeface="Calibri Light"/>
              </a:rPr>
              <a:t>Trial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06710" y="3177787"/>
            <a:ext cx="7136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&lt;&lt;Insert Site Principal </a:t>
            </a:r>
            <a:r>
              <a:rPr sz="3200" spc="-10" dirty="0">
                <a:latin typeface="Calibri"/>
                <a:cs typeface="Calibri"/>
              </a:rPr>
              <a:t>Investigator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Name&gt;&gt;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F0D9B-5704-48C7-B075-826F0D3BE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02" y="3962400"/>
            <a:ext cx="4448796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08F70C-2067-4CF1-8813-B4922290D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8" y="6206579"/>
            <a:ext cx="2268044" cy="4808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560" y="965200"/>
            <a:ext cx="11844020" cy="0"/>
          </a:xfrm>
          <a:custGeom>
            <a:avLst/>
            <a:gdLst/>
            <a:ahLst/>
            <a:cxnLst/>
            <a:rect l="l" t="t" r="r" b="b"/>
            <a:pathLst>
              <a:path w="11844020">
                <a:moveTo>
                  <a:pt x="0" y="0"/>
                </a:moveTo>
                <a:lnTo>
                  <a:pt x="11843739" y="0"/>
                </a:lnTo>
              </a:path>
            </a:pathLst>
          </a:custGeom>
          <a:ln w="19050">
            <a:solidFill>
              <a:srgbClr val="336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093" y="249509"/>
            <a:ext cx="90087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/>
              <a:t>Potential </a:t>
            </a:r>
            <a:r>
              <a:rPr sz="4000" u="none" spc="-10" dirty="0"/>
              <a:t>Risks </a:t>
            </a:r>
            <a:r>
              <a:rPr sz="4000" u="none" spc="-5" dirty="0"/>
              <a:t>of </a:t>
            </a:r>
            <a:r>
              <a:rPr sz="4000" u="none" spc="-10" dirty="0"/>
              <a:t>rFVIIa </a:t>
            </a:r>
            <a:r>
              <a:rPr sz="4000" u="none" spc="-5" dirty="0"/>
              <a:t>in Patients </a:t>
            </a:r>
            <a:r>
              <a:rPr sz="4000" u="none" spc="-10" dirty="0"/>
              <a:t>with</a:t>
            </a:r>
            <a:r>
              <a:rPr sz="4000" u="none" spc="-70" dirty="0"/>
              <a:t> </a:t>
            </a:r>
            <a:r>
              <a:rPr sz="4000" u="none" spc="-5" dirty="0"/>
              <a:t>ICH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07216" y="1431458"/>
            <a:ext cx="9940290" cy="20554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01625" marR="5080" indent="-288925">
              <a:lnSpc>
                <a:spcPts val="3890"/>
              </a:lnSpc>
              <a:spcBef>
                <a:spcPts val="585"/>
              </a:spcBef>
              <a:buSzPct val="101388"/>
              <a:buFont typeface="Arial"/>
              <a:buChar char="•"/>
              <a:tabLst>
                <a:tab pos="301625" algn="l"/>
                <a:tab pos="5636260" algn="l"/>
              </a:tabLst>
            </a:pPr>
            <a:r>
              <a:rPr sz="3600" spc="-5" dirty="0">
                <a:latin typeface="Calibri"/>
                <a:cs typeface="Calibri"/>
              </a:rPr>
              <a:t>Patients </a:t>
            </a:r>
            <a:r>
              <a:rPr sz="3600" spc="-10" dirty="0">
                <a:latin typeface="Calibri"/>
                <a:cs typeface="Calibri"/>
              </a:rPr>
              <a:t>with </a:t>
            </a:r>
            <a:r>
              <a:rPr sz="3600" spc="-5" dirty="0">
                <a:latin typeface="Calibri"/>
                <a:cs typeface="Calibri"/>
              </a:rPr>
              <a:t>brain hemorrhage </a:t>
            </a:r>
            <a:r>
              <a:rPr sz="3600" dirty="0">
                <a:latin typeface="Calibri"/>
                <a:cs typeface="Calibri"/>
              </a:rPr>
              <a:t>are also at </a:t>
            </a:r>
            <a:r>
              <a:rPr sz="3600" spc="-5" dirty="0">
                <a:latin typeface="Calibri"/>
                <a:cs typeface="Calibri"/>
              </a:rPr>
              <a:t>risk for  other vascular diseases </a:t>
            </a:r>
            <a:r>
              <a:rPr sz="3600" dirty="0">
                <a:latin typeface="Calibri"/>
                <a:cs typeface="Calibri"/>
              </a:rPr>
              <a:t>and </a:t>
            </a:r>
            <a:r>
              <a:rPr sz="3600" spc="-5" dirty="0">
                <a:latin typeface="Calibri"/>
                <a:cs typeface="Calibri"/>
              </a:rPr>
              <a:t>blood </a:t>
            </a:r>
            <a:r>
              <a:rPr sz="3600" spc="-10" dirty="0">
                <a:latin typeface="Calibri"/>
                <a:cs typeface="Calibri"/>
              </a:rPr>
              <a:t>clots where there  </a:t>
            </a:r>
            <a:r>
              <a:rPr sz="3600" dirty="0">
                <a:latin typeface="Calibri"/>
                <a:cs typeface="Calibri"/>
              </a:rPr>
              <a:t>are </a:t>
            </a:r>
            <a:r>
              <a:rPr sz="3600" spc="-5" dirty="0">
                <a:latin typeface="Calibri"/>
                <a:cs typeface="Calibri"/>
              </a:rPr>
              <a:t>damaged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blood vessels.	rFVIIa stimulates  formation of blood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clots.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14F26-B763-44A8-B3E1-E6380C42E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10" dirty="0"/>
              <a:t>P</a:t>
            </a:r>
            <a:r>
              <a:rPr spc="-10" dirty="0"/>
              <a:t>rimary </a:t>
            </a:r>
            <a:r>
              <a:rPr spc="-5" dirty="0"/>
              <a:t>Specific Objective </a:t>
            </a:r>
            <a:r>
              <a:rPr dirty="0"/>
              <a:t>– </a:t>
            </a:r>
            <a:r>
              <a:rPr spc="-5" dirty="0"/>
              <a:t>FASTEST</a:t>
            </a:r>
            <a:r>
              <a:rPr spc="-80" dirty="0"/>
              <a:t> </a:t>
            </a:r>
            <a:r>
              <a:rPr spc="-5" dirty="0"/>
              <a:t>Trial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438931"/>
            <a:ext cx="9998710" cy="22688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marR="5080" indent="-228600">
              <a:lnSpc>
                <a:spcPts val="3460"/>
              </a:lnSpc>
              <a:spcBef>
                <a:spcPts val="530"/>
              </a:spcBef>
              <a:buSzPct val="101562"/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objective</a:t>
            </a:r>
            <a:r>
              <a:rPr sz="3200" i="1" spc="-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VIIa for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cute </a:t>
            </a:r>
            <a:r>
              <a:rPr sz="3200" spc="-5" dirty="0">
                <a:latin typeface="Calibri"/>
                <a:cs typeface="Calibri"/>
              </a:rPr>
              <a:t>hemorrhagic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troke  </a:t>
            </a:r>
            <a:r>
              <a:rPr sz="3200" spc="-5" dirty="0">
                <a:latin typeface="Calibri"/>
                <a:cs typeface="Calibri"/>
              </a:rPr>
              <a:t>Administered </a:t>
            </a:r>
            <a:r>
              <a:rPr sz="3200" dirty="0">
                <a:latin typeface="Calibri"/>
                <a:cs typeface="Calibri"/>
              </a:rPr>
              <a:t>at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arlie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ime (FASTEST) Trial is to establish  </a:t>
            </a:r>
            <a:r>
              <a:rPr sz="3200" spc="-10" dirty="0">
                <a:latin typeface="Calibri"/>
                <a:cs typeface="Calibri"/>
              </a:rPr>
              <a:t>whether </a:t>
            </a:r>
            <a:r>
              <a:rPr sz="3200" spc="-5" dirty="0">
                <a:latin typeface="Calibri"/>
                <a:cs typeface="Calibri"/>
              </a:rPr>
              <a:t>rFVIIa </a:t>
            </a:r>
            <a:r>
              <a:rPr sz="3200" spc="-10" dirty="0">
                <a:latin typeface="Calibri"/>
                <a:cs typeface="Calibri"/>
              </a:rPr>
              <a:t>within two </a:t>
            </a:r>
            <a:r>
              <a:rPr sz="3200" spc="-5" dirty="0">
                <a:latin typeface="Calibri"/>
                <a:cs typeface="Calibri"/>
              </a:rPr>
              <a:t>hours of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onset of brain  hemorrhage in </a:t>
            </a:r>
            <a:r>
              <a:rPr sz="3200" dirty="0">
                <a:latin typeface="Calibri"/>
                <a:cs typeface="Calibri"/>
              </a:rPr>
              <a:t>appropriately </a:t>
            </a:r>
            <a:r>
              <a:rPr sz="3200" spc="-5" dirty="0">
                <a:latin typeface="Calibri"/>
                <a:cs typeface="Calibri"/>
              </a:rPr>
              <a:t>selected patients improves  outcome </a:t>
            </a:r>
            <a:r>
              <a:rPr sz="3200" dirty="0">
                <a:latin typeface="Calibri"/>
                <a:cs typeface="Calibri"/>
              </a:rPr>
              <a:t>at </a:t>
            </a:r>
            <a:r>
              <a:rPr sz="3200" spc="-10" dirty="0">
                <a:latin typeface="Calibri"/>
                <a:cs typeface="Calibri"/>
              </a:rPr>
              <a:t>180 </a:t>
            </a:r>
            <a:r>
              <a:rPr sz="3200" spc="-5" dirty="0">
                <a:latin typeface="Calibri"/>
                <a:cs typeface="Calibri"/>
              </a:rPr>
              <a:t>days,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10" dirty="0">
                <a:latin typeface="Calibri"/>
                <a:cs typeface="Calibri"/>
              </a:rPr>
              <a:t>compared </a:t>
            </a:r>
            <a:r>
              <a:rPr sz="3200" spc="-5" dirty="0">
                <a:latin typeface="Calibri"/>
                <a:cs typeface="Calibri"/>
              </a:rPr>
              <a:t>to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placebo.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79A47-F321-4B71-AB1B-F95BF2A0E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4038600"/>
            <a:ext cx="3657600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921717-31AB-423D-9019-B1F37B7A9E17}"/>
              </a:ext>
            </a:extLst>
          </p:cNvPr>
          <p:cNvSpPr txBox="1"/>
          <p:nvPr/>
        </p:nvSpPr>
        <p:spPr>
          <a:xfrm>
            <a:off x="381000" y="6107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NIH Funded: 1U01NS110772-01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590" y="1923071"/>
            <a:ext cx="10340975" cy="258572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  <a:tabLst>
                <a:tab pos="5720715" algn="l"/>
              </a:tabLst>
            </a:pPr>
            <a:r>
              <a:rPr sz="6000" b="0" u="none" spc="-5" dirty="0">
                <a:solidFill>
                  <a:srgbClr val="000000"/>
                </a:solidFill>
                <a:latin typeface="Calibri Light"/>
                <a:cs typeface="Calibri Light"/>
              </a:rPr>
              <a:t>Has </a:t>
            </a:r>
            <a:r>
              <a:rPr sz="6000" b="0" u="none" spc="-10" dirty="0">
                <a:solidFill>
                  <a:srgbClr val="000000"/>
                </a:solidFill>
                <a:latin typeface="Calibri Light"/>
                <a:cs typeface="Calibri Light"/>
              </a:rPr>
              <a:t>anyone here been involved in  </a:t>
            </a:r>
            <a:r>
              <a:rPr sz="6000" b="0" u="none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sz="6000" b="0" u="none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000" b="0" u="none" spc="-10" dirty="0">
                <a:solidFill>
                  <a:srgbClr val="000000"/>
                </a:solidFill>
                <a:latin typeface="Calibri Light"/>
                <a:cs typeface="Calibri Light"/>
              </a:rPr>
              <a:t>research</a:t>
            </a:r>
            <a:r>
              <a:rPr sz="6000" b="0" u="none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000" b="0" u="none" spc="-10" dirty="0">
                <a:solidFill>
                  <a:srgbClr val="000000"/>
                </a:solidFill>
                <a:latin typeface="Calibri Light"/>
                <a:cs typeface="Calibri Light"/>
              </a:rPr>
              <a:t>study?	</a:t>
            </a:r>
            <a:r>
              <a:rPr sz="6000" b="0" u="none" spc="-15" dirty="0">
                <a:solidFill>
                  <a:srgbClr val="000000"/>
                </a:solidFill>
                <a:latin typeface="Calibri Light"/>
                <a:cs typeface="Calibri Light"/>
              </a:rPr>
              <a:t>What </a:t>
            </a:r>
            <a:r>
              <a:rPr sz="6000" b="0" u="none" spc="-10" dirty="0">
                <a:solidFill>
                  <a:srgbClr val="000000"/>
                </a:solidFill>
                <a:latin typeface="Calibri Light"/>
                <a:cs typeface="Calibri Light"/>
              </a:rPr>
              <a:t>was it  </a:t>
            </a:r>
            <a:r>
              <a:rPr sz="6000" b="0" u="none" spc="-5" dirty="0">
                <a:solidFill>
                  <a:srgbClr val="000000"/>
                </a:solidFill>
                <a:latin typeface="Calibri Light"/>
                <a:cs typeface="Calibri Light"/>
              </a:rPr>
              <a:t>like?</a:t>
            </a:r>
            <a:endParaRPr sz="6000">
              <a:latin typeface="Calibri Light"/>
              <a:cs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CAFE2-9EA3-4C83-BDC2-1787F49C8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22" y="6019800"/>
            <a:ext cx="1568878" cy="7285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10" dirty="0"/>
              <a:t>W</a:t>
            </a:r>
            <a:r>
              <a:rPr spc="-10" dirty="0"/>
              <a:t>ho would </a:t>
            </a:r>
            <a:r>
              <a:rPr spc="-5" dirty="0"/>
              <a:t>be in </a:t>
            </a:r>
            <a:r>
              <a:rPr spc="-10" dirty="0"/>
              <a:t>the </a:t>
            </a:r>
            <a:r>
              <a:rPr spc="-5" dirty="0"/>
              <a:t>FASTEST</a:t>
            </a:r>
            <a:r>
              <a:rPr spc="-55" dirty="0"/>
              <a:t> </a:t>
            </a:r>
            <a:r>
              <a:rPr spc="-5" dirty="0"/>
              <a:t>Study?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369794"/>
            <a:ext cx="9987280" cy="14243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Patients </a:t>
            </a:r>
            <a:r>
              <a:rPr sz="2800" dirty="0">
                <a:latin typeface="Calibri"/>
                <a:cs typeface="Calibri"/>
              </a:rPr>
              <a:t>aged </a:t>
            </a:r>
            <a:r>
              <a:rPr sz="2800" spc="-5" dirty="0">
                <a:latin typeface="Calibri"/>
                <a:cs typeface="Calibri"/>
              </a:rPr>
              <a:t>18-80 years with spontaneous bleeding in </a:t>
            </a:r>
            <a:r>
              <a:rPr sz="2800" spc="-10" dirty="0">
                <a:latin typeface="Calibri"/>
                <a:cs typeface="Calibri"/>
              </a:rPr>
              <a:t>their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brain.</a:t>
            </a:r>
            <a:endParaRPr sz="2800">
              <a:latin typeface="Calibri"/>
              <a:cs typeface="Calibri"/>
            </a:endParaRPr>
          </a:p>
          <a:p>
            <a:pPr marL="241300" marR="585470" indent="-228600">
              <a:lnSpc>
                <a:spcPts val="3020"/>
              </a:lnSpc>
              <a:spcBef>
                <a:spcPts val="105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Able to be </a:t>
            </a:r>
            <a:r>
              <a:rPr sz="2800" spc="-10" dirty="0">
                <a:latin typeface="Calibri"/>
                <a:cs typeface="Calibri"/>
              </a:rPr>
              <a:t>treated </a:t>
            </a:r>
            <a:r>
              <a:rPr sz="2800" spc="-5" dirty="0">
                <a:latin typeface="Calibri"/>
                <a:cs typeface="Calibri"/>
              </a:rPr>
              <a:t>with study medication within 120 minutes of  stroke onset or last known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well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59D9A-6B33-4383-BC9B-4D803C564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10" dirty="0"/>
              <a:t>W</a:t>
            </a:r>
            <a:r>
              <a:rPr spc="-10" dirty="0"/>
              <a:t>ho would </a:t>
            </a:r>
            <a:r>
              <a:rPr spc="-5" dirty="0"/>
              <a:t>not qualify for </a:t>
            </a:r>
            <a:r>
              <a:rPr spc="-10" dirty="0"/>
              <a:t>the </a:t>
            </a:r>
            <a:r>
              <a:rPr spc="-5" dirty="0"/>
              <a:t>FASTEST</a:t>
            </a:r>
            <a:r>
              <a:rPr spc="-50" dirty="0"/>
              <a:t> </a:t>
            </a:r>
            <a:r>
              <a:rPr spc="-5" dirty="0"/>
              <a:t>Study?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446405"/>
            <a:ext cx="10338435" cy="326580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286385" indent="-228600">
              <a:lnSpc>
                <a:spcPts val="3020"/>
              </a:lnSpc>
              <a:spcBef>
                <a:spcPts val="48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Persons who </a:t>
            </a:r>
            <a:r>
              <a:rPr sz="2800" dirty="0">
                <a:latin typeface="Calibri"/>
                <a:cs typeface="Calibri"/>
              </a:rPr>
              <a:t>already are </a:t>
            </a:r>
            <a:r>
              <a:rPr sz="2800" spc="-5" dirty="0">
                <a:latin typeface="Calibri"/>
                <a:cs typeface="Calibri"/>
              </a:rPr>
              <a:t>in deep coma or who have very large </a:t>
            </a:r>
            <a:r>
              <a:rPr sz="2800" dirty="0">
                <a:latin typeface="Calibri"/>
                <a:cs typeface="Calibri"/>
              </a:rPr>
              <a:t>areas  </a:t>
            </a:r>
            <a:r>
              <a:rPr sz="2800" spc="-5" dirty="0">
                <a:latin typeface="Calibri"/>
                <a:cs typeface="Calibri"/>
              </a:rPr>
              <a:t>of bleeding in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brain who </a:t>
            </a:r>
            <a:r>
              <a:rPr sz="2800" dirty="0">
                <a:latin typeface="Calibri"/>
                <a:cs typeface="Calibri"/>
              </a:rPr>
              <a:t>are already </a:t>
            </a:r>
            <a:r>
              <a:rPr sz="2800" spc="-5" dirty="0">
                <a:latin typeface="Calibri"/>
                <a:cs typeface="Calibri"/>
              </a:rPr>
              <a:t>destined to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die.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Person with recent heart </a:t>
            </a:r>
            <a:r>
              <a:rPr sz="2800" dirty="0">
                <a:latin typeface="Calibri"/>
                <a:cs typeface="Calibri"/>
              </a:rPr>
              <a:t>attacks, </a:t>
            </a:r>
            <a:r>
              <a:rPr sz="2800" spc="-5" dirty="0">
                <a:latin typeface="Calibri"/>
                <a:cs typeface="Calibri"/>
              </a:rPr>
              <a:t>strokes, or blood clots within prior </a:t>
            </a:r>
            <a:r>
              <a:rPr sz="2800" dirty="0">
                <a:latin typeface="Calibri"/>
                <a:cs typeface="Calibri"/>
              </a:rPr>
              <a:t>3  </a:t>
            </a:r>
            <a:r>
              <a:rPr sz="2800" spc="-5" dirty="0">
                <a:latin typeface="Calibri"/>
                <a:cs typeface="Calibri"/>
              </a:rPr>
              <a:t>months.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Persons on blood </a:t>
            </a:r>
            <a:r>
              <a:rPr sz="2800" spc="-10" dirty="0">
                <a:latin typeface="Calibri"/>
                <a:cs typeface="Calibri"/>
              </a:rPr>
              <a:t>thinners </a:t>
            </a:r>
            <a:r>
              <a:rPr sz="2800" spc="-5" dirty="0">
                <a:latin typeface="Calibri"/>
                <a:cs typeface="Calibri"/>
              </a:rPr>
              <a:t>such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warfarin.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Women known to be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pregnant.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Persons</a:t>
            </a:r>
            <a:r>
              <a:rPr lang="en-US" sz="2800" spc="-5" dirty="0">
                <a:latin typeface="Calibri"/>
                <a:cs typeface="Calibri"/>
              </a:rPr>
              <a:t> carrying an Opt-Out Card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2E61A-43F0-48B1-890F-5EC5855D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5" dirty="0"/>
              <a:t>H</a:t>
            </a:r>
            <a:r>
              <a:rPr spc="-5" dirty="0"/>
              <a:t>ow to </a:t>
            </a:r>
            <a:r>
              <a:rPr spc="-10" dirty="0"/>
              <a:t>Minimize </a:t>
            </a:r>
            <a:r>
              <a:rPr spc="-5" dirty="0"/>
              <a:t>Time to</a:t>
            </a:r>
            <a:r>
              <a:rPr spc="-90" dirty="0"/>
              <a:t> </a:t>
            </a:r>
            <a:r>
              <a:rPr spc="-5" dirty="0"/>
              <a:t>Treatment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7989" y="1344831"/>
            <a:ext cx="42481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SzPct val="101562"/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latin typeface="Calibri"/>
                <a:cs typeface="Calibri"/>
              </a:rPr>
              <a:t>Mobile </a:t>
            </a:r>
            <a:r>
              <a:rPr sz="3200" spc="-5" dirty="0">
                <a:latin typeface="Calibri"/>
                <a:cs typeface="Calibri"/>
              </a:rPr>
              <a:t>stroke </a:t>
            </a:r>
            <a:r>
              <a:rPr sz="3200" spc="-10" dirty="0">
                <a:latin typeface="Calibri"/>
                <a:cs typeface="Calibri"/>
              </a:rPr>
              <a:t>care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units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70800" y="1371600"/>
            <a:ext cx="4247787" cy="3181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58371-68AA-438B-80EA-DCE131DF0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5" dirty="0"/>
              <a:t>H</a:t>
            </a:r>
            <a:r>
              <a:rPr spc="-5" dirty="0"/>
              <a:t>ow does study</a:t>
            </a:r>
            <a:r>
              <a:rPr spc="-85" dirty="0"/>
              <a:t> </a:t>
            </a:r>
            <a:r>
              <a:rPr spc="-5" dirty="0"/>
              <a:t>work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446405"/>
            <a:ext cx="10353040" cy="3394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767080" indent="-228600">
              <a:lnSpc>
                <a:spcPts val="3020"/>
              </a:lnSpc>
              <a:spcBef>
                <a:spcPts val="48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All patients will get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CT of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brain to make sure </a:t>
            </a:r>
            <a:r>
              <a:rPr sz="2800" spc="-10" dirty="0">
                <a:latin typeface="Calibri"/>
                <a:cs typeface="Calibri"/>
              </a:rPr>
              <a:t>that they </a:t>
            </a:r>
            <a:r>
              <a:rPr sz="2800" spc="-5" dirty="0">
                <a:latin typeface="Calibri"/>
                <a:cs typeface="Calibri"/>
              </a:rPr>
              <a:t>have  bleeding in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brain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qualify.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Eligible patients will receive best medical care including control of  blood pressure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careful management of breathing in mobile  stroke units when </a:t>
            </a:r>
            <a:r>
              <a:rPr sz="2800" dirty="0">
                <a:latin typeface="Calibri"/>
                <a:cs typeface="Calibri"/>
              </a:rPr>
              <a:t>available,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emergency department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intensive  care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unit.</a:t>
            </a:r>
            <a:endParaRPr lang="en-US" sz="2800" dirty="0">
              <a:latin typeface="Calibri"/>
              <a:cs typeface="Calibri"/>
            </a:endParaRPr>
          </a:p>
          <a:p>
            <a:pPr marL="241300" marR="338455" indent="-228600">
              <a:lnSpc>
                <a:spcPts val="3020"/>
              </a:lnSpc>
              <a:spcBef>
                <a:spcPts val="101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Patients will have </a:t>
            </a:r>
            <a:r>
              <a:rPr lang="en-US" sz="2800" dirty="0">
                <a:latin typeface="Calibri"/>
                <a:cs typeface="Calibri"/>
              </a:rPr>
              <a:t>an </a:t>
            </a:r>
            <a:r>
              <a:rPr lang="en-US" sz="2800" spc="-5" dirty="0">
                <a:latin typeface="Calibri"/>
                <a:cs typeface="Calibri"/>
              </a:rPr>
              <a:t>intravenous line placed </a:t>
            </a:r>
            <a:r>
              <a:rPr lang="en-US" sz="2800" dirty="0">
                <a:latin typeface="Calibri"/>
                <a:cs typeface="Calibri"/>
              </a:rPr>
              <a:t>as </a:t>
            </a:r>
            <a:r>
              <a:rPr lang="en-US" sz="2800" spc="-5" dirty="0">
                <a:latin typeface="Calibri"/>
                <a:cs typeface="Calibri"/>
              </a:rPr>
              <a:t>part of </a:t>
            </a:r>
            <a:r>
              <a:rPr lang="en-US" sz="2800" spc="-10" dirty="0">
                <a:latin typeface="Calibri"/>
                <a:cs typeface="Calibri"/>
              </a:rPr>
              <a:t>the </a:t>
            </a:r>
            <a:r>
              <a:rPr lang="en-US" sz="2800" spc="-5" dirty="0">
                <a:latin typeface="Calibri"/>
                <a:cs typeface="Calibri"/>
              </a:rPr>
              <a:t>standard  care.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011DE-8A66-4F64-B968-C0332C04E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10" dirty="0"/>
              <a:t>P</a:t>
            </a:r>
            <a:r>
              <a:rPr spc="-10" dirty="0"/>
              <a:t>articipants will </a:t>
            </a:r>
            <a:r>
              <a:rPr spc="-5" dirty="0"/>
              <a:t>be put into one of </a:t>
            </a:r>
            <a:r>
              <a:rPr spc="-10" dirty="0"/>
              <a:t>two</a:t>
            </a:r>
            <a:r>
              <a:rPr spc="-50" dirty="0"/>
              <a:t> </a:t>
            </a:r>
            <a:r>
              <a:rPr spc="-5" dirty="0"/>
              <a:t>groups.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446405"/>
            <a:ext cx="9868535" cy="12204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 algn="just">
              <a:lnSpc>
                <a:spcPts val="3020"/>
              </a:lnSpc>
              <a:spcBef>
                <a:spcPts val="48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One group will receive rFVIIa in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intravenous line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other  group will receive placebo. This will be determined by chance (like  flipping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coin).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DA251-4949-4395-AC3B-C15241C20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5" dirty="0"/>
              <a:t>I</a:t>
            </a:r>
            <a:r>
              <a:rPr spc="-5" dirty="0"/>
              <a:t>ntervention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438931"/>
            <a:ext cx="9955530" cy="34010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marR="28575" indent="-228600" algn="just">
              <a:lnSpc>
                <a:spcPts val="3460"/>
              </a:lnSpc>
              <a:spcBef>
                <a:spcPts val="530"/>
              </a:spcBef>
              <a:buSzPct val="101562"/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Participants </a:t>
            </a:r>
            <a:r>
              <a:rPr sz="3200" spc="-10" dirty="0">
                <a:latin typeface="Calibri"/>
                <a:cs typeface="Calibri"/>
              </a:rPr>
              <a:t>will </a:t>
            </a:r>
            <a:r>
              <a:rPr sz="3200" spc="-5" dirty="0">
                <a:latin typeface="Calibri"/>
                <a:cs typeface="Calibri"/>
              </a:rPr>
              <a:t>get </a:t>
            </a:r>
            <a:r>
              <a:rPr sz="3200" dirty="0">
                <a:latin typeface="Calibri"/>
                <a:cs typeface="Calibri"/>
              </a:rPr>
              <a:t>another </a:t>
            </a:r>
            <a:r>
              <a:rPr sz="3200" spc="-5" dirty="0">
                <a:latin typeface="Calibri"/>
                <a:cs typeface="Calibri"/>
              </a:rPr>
              <a:t>CT of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brain </a:t>
            </a:r>
            <a:r>
              <a:rPr sz="3200" spc="-10" dirty="0">
                <a:latin typeface="Calibri"/>
                <a:cs typeface="Calibri"/>
              </a:rPr>
              <a:t>within the </a:t>
            </a:r>
            <a:r>
              <a:rPr sz="3200" spc="-5" dirty="0">
                <a:latin typeface="Calibri"/>
                <a:cs typeface="Calibri"/>
              </a:rPr>
              <a:t>first  24 hours to </a:t>
            </a:r>
            <a:r>
              <a:rPr sz="3200" spc="-10" dirty="0">
                <a:latin typeface="Calibri"/>
                <a:cs typeface="Calibri"/>
              </a:rPr>
              <a:t>measure </a:t>
            </a:r>
            <a:r>
              <a:rPr sz="3200" spc="-5" dirty="0">
                <a:latin typeface="Calibri"/>
                <a:cs typeface="Calibri"/>
              </a:rPr>
              <a:t>if </a:t>
            </a:r>
            <a:r>
              <a:rPr sz="3200" spc="-10" dirty="0">
                <a:latin typeface="Calibri"/>
                <a:cs typeface="Calibri"/>
              </a:rPr>
              <a:t>there </a:t>
            </a:r>
            <a:r>
              <a:rPr sz="3200" spc="-5" dirty="0">
                <a:latin typeface="Calibri"/>
                <a:cs typeface="Calibri"/>
              </a:rPr>
              <a:t>hemorrhage has increased in  size.</a:t>
            </a:r>
            <a:endParaRPr sz="32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460"/>
              </a:lnSpc>
              <a:spcBef>
                <a:spcPts val="990"/>
              </a:spcBef>
              <a:buSzPct val="101562"/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They </a:t>
            </a:r>
            <a:r>
              <a:rPr sz="3200" spc="-10" dirty="0">
                <a:latin typeface="Calibri"/>
                <a:cs typeface="Calibri"/>
              </a:rPr>
              <a:t>will </a:t>
            </a:r>
            <a:r>
              <a:rPr sz="3200" spc="-5" dirty="0">
                <a:latin typeface="Calibri"/>
                <a:cs typeface="Calibri"/>
              </a:rPr>
              <a:t>receive </a:t>
            </a:r>
            <a:r>
              <a:rPr sz="3200" spc="-10" dirty="0">
                <a:latin typeface="Calibri"/>
                <a:cs typeface="Calibri"/>
              </a:rPr>
              <a:t>treatment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intensive </a:t>
            </a:r>
            <a:r>
              <a:rPr sz="3200" spc="-10" dirty="0">
                <a:latin typeface="Calibri"/>
                <a:cs typeface="Calibri"/>
              </a:rPr>
              <a:t>care </a:t>
            </a:r>
            <a:r>
              <a:rPr sz="3200" spc="-5" dirty="0">
                <a:latin typeface="Calibri"/>
                <a:cs typeface="Calibri"/>
              </a:rPr>
              <a:t>unit for </a:t>
            </a:r>
            <a:r>
              <a:rPr sz="3200" dirty="0">
                <a:latin typeface="Calibri"/>
                <a:cs typeface="Calibri"/>
              </a:rPr>
              <a:t>as  </a:t>
            </a:r>
            <a:r>
              <a:rPr sz="3200" spc="-5" dirty="0">
                <a:latin typeface="Calibri"/>
                <a:cs typeface="Calibri"/>
              </a:rPr>
              <a:t>long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necessary.</a:t>
            </a:r>
            <a:endParaRPr sz="3200">
              <a:latin typeface="Calibri"/>
              <a:cs typeface="Calibri"/>
            </a:endParaRPr>
          </a:p>
          <a:p>
            <a:pPr marL="241300" marR="67945" indent="-228600" algn="just">
              <a:lnSpc>
                <a:spcPts val="3460"/>
              </a:lnSpc>
              <a:spcBef>
                <a:spcPts val="990"/>
              </a:spcBef>
              <a:buSzPct val="101562"/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They </a:t>
            </a:r>
            <a:r>
              <a:rPr sz="3200" spc="-10" dirty="0">
                <a:latin typeface="Calibri"/>
                <a:cs typeface="Calibri"/>
              </a:rPr>
              <a:t>will </a:t>
            </a:r>
            <a:r>
              <a:rPr sz="3200" spc="-5" dirty="0">
                <a:latin typeface="Calibri"/>
                <a:cs typeface="Calibri"/>
              </a:rPr>
              <a:t>have follow-ups </a:t>
            </a:r>
            <a:r>
              <a:rPr sz="3200" spc="-10" dirty="0">
                <a:latin typeface="Calibri"/>
                <a:cs typeface="Calibri"/>
              </a:rPr>
              <a:t>with the </a:t>
            </a:r>
            <a:r>
              <a:rPr sz="3200" spc="-5" dirty="0">
                <a:latin typeface="Calibri"/>
                <a:cs typeface="Calibri"/>
              </a:rPr>
              <a:t>study </a:t>
            </a:r>
            <a:r>
              <a:rPr sz="3200" spc="-10" dirty="0">
                <a:latin typeface="Calibri"/>
                <a:cs typeface="Calibri"/>
              </a:rPr>
              <a:t>team </a:t>
            </a:r>
            <a:r>
              <a:rPr sz="3200" spc="-5" dirty="0">
                <a:latin typeface="Calibri"/>
                <a:cs typeface="Calibri"/>
              </a:rPr>
              <a:t>by phone </a:t>
            </a:r>
            <a:r>
              <a:rPr sz="3200" dirty="0">
                <a:latin typeface="Calibri"/>
                <a:cs typeface="Calibri"/>
              </a:rPr>
              <a:t>at  </a:t>
            </a:r>
            <a:r>
              <a:rPr sz="3200" spc="-5" dirty="0">
                <a:latin typeface="Calibri"/>
                <a:cs typeface="Calibri"/>
              </a:rPr>
              <a:t>30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90 days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in person </a:t>
            </a:r>
            <a:r>
              <a:rPr sz="3200" dirty="0">
                <a:latin typeface="Calibri"/>
                <a:cs typeface="Calibri"/>
              </a:rPr>
              <a:t>at </a:t>
            </a:r>
            <a:r>
              <a:rPr sz="3200" spc="-10" dirty="0">
                <a:latin typeface="Calibri"/>
                <a:cs typeface="Calibri"/>
              </a:rPr>
              <a:t>180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days.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487CD-D539-4696-85F0-25237E86B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10" dirty="0"/>
              <a:t>W</a:t>
            </a:r>
            <a:r>
              <a:rPr spc="-10" dirty="0"/>
              <a:t>hat </a:t>
            </a:r>
            <a:r>
              <a:rPr dirty="0"/>
              <a:t>are </a:t>
            </a:r>
            <a:r>
              <a:rPr spc="-5" dirty="0"/>
              <a:t>potential</a:t>
            </a:r>
            <a:r>
              <a:rPr spc="-90" dirty="0"/>
              <a:t> </a:t>
            </a:r>
            <a:r>
              <a:rPr spc="-5" dirty="0"/>
              <a:t>risks?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446405"/>
            <a:ext cx="10292080" cy="3267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320040" indent="-228600">
              <a:lnSpc>
                <a:spcPts val="3020"/>
              </a:lnSpc>
              <a:spcBef>
                <a:spcPts val="48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Since rFVIIa helps stop bleeding by enhancing blood clots, </a:t>
            </a:r>
            <a:r>
              <a:rPr sz="2800" spc="-10" dirty="0">
                <a:latin typeface="Calibri"/>
                <a:cs typeface="Calibri"/>
              </a:rPr>
              <a:t>there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  </a:t>
            </a:r>
            <a:r>
              <a:rPr sz="2800" spc="-5" dirty="0">
                <a:latin typeface="Calibri"/>
                <a:cs typeface="Calibri"/>
              </a:rPr>
              <a:t>risk of heart </a:t>
            </a:r>
            <a:r>
              <a:rPr sz="2800" dirty="0">
                <a:latin typeface="Calibri"/>
                <a:cs typeface="Calibri"/>
              </a:rPr>
              <a:t>attacks, </a:t>
            </a:r>
            <a:r>
              <a:rPr sz="2800" spc="-5" dirty="0">
                <a:latin typeface="Calibri"/>
                <a:cs typeface="Calibri"/>
              </a:rPr>
              <a:t>stroke due to blockage of brain </a:t>
            </a:r>
            <a:r>
              <a:rPr sz="2800" dirty="0">
                <a:latin typeface="Calibri"/>
                <a:cs typeface="Calibri"/>
              </a:rPr>
              <a:t>arteries, and  </a:t>
            </a:r>
            <a:r>
              <a:rPr sz="2800" spc="-5" dirty="0">
                <a:latin typeface="Calibri"/>
                <a:cs typeface="Calibri"/>
              </a:rPr>
              <a:t>clots in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lung.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5"/>
              </a:spcBef>
              <a:buSzPct val="101785"/>
              <a:buFont typeface="Arial"/>
              <a:buChar char="•"/>
              <a:tabLst>
                <a:tab pos="241300" algn="l"/>
                <a:tab pos="6732270" algn="l"/>
              </a:tabLst>
            </a:pPr>
            <a:r>
              <a:rPr sz="2800" spc="-5" dirty="0">
                <a:latin typeface="Calibri"/>
                <a:cs typeface="Calibri"/>
              </a:rPr>
              <a:t>In prior studies, </a:t>
            </a:r>
            <a:r>
              <a:rPr sz="2800" spc="-10" dirty="0">
                <a:latin typeface="Calibri"/>
                <a:cs typeface="Calibri"/>
              </a:rPr>
              <a:t>this </a:t>
            </a:r>
            <a:r>
              <a:rPr sz="2800" spc="-5" dirty="0">
                <a:latin typeface="Calibri"/>
                <a:cs typeface="Calibri"/>
              </a:rPr>
              <a:t>occurred </a:t>
            </a:r>
            <a:r>
              <a:rPr sz="2800" dirty="0">
                <a:latin typeface="Calibri"/>
                <a:cs typeface="Calibri"/>
              </a:rPr>
              <a:t>about 5 % </a:t>
            </a:r>
            <a:r>
              <a:rPr sz="2800" spc="-5" dirty="0">
                <a:latin typeface="Calibri"/>
                <a:cs typeface="Calibri"/>
              </a:rPr>
              <a:t>more commonly in persons  </a:t>
            </a:r>
            <a:r>
              <a:rPr sz="2800" spc="-10" dirty="0">
                <a:latin typeface="Calibri"/>
                <a:cs typeface="Calibri"/>
              </a:rPr>
              <a:t>treated </a:t>
            </a:r>
            <a:r>
              <a:rPr sz="2800" spc="-5" dirty="0">
                <a:latin typeface="Calibri"/>
                <a:cs typeface="Calibri"/>
              </a:rPr>
              <a:t>with rFVIIa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compared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 placebo.	In other words, if 100  persons were </a:t>
            </a:r>
            <a:r>
              <a:rPr sz="2800" spc="-10" dirty="0">
                <a:latin typeface="Calibri"/>
                <a:cs typeface="Calibri"/>
              </a:rPr>
              <a:t>treated </a:t>
            </a:r>
            <a:r>
              <a:rPr sz="2800" spc="-5" dirty="0">
                <a:latin typeface="Calibri"/>
                <a:cs typeface="Calibri"/>
              </a:rPr>
              <a:t>with rFVIIa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compared to 100 persons </a:t>
            </a:r>
            <a:r>
              <a:rPr sz="2800" spc="-10" dirty="0">
                <a:latin typeface="Calibri"/>
                <a:cs typeface="Calibri"/>
              </a:rPr>
              <a:t>treated  </a:t>
            </a:r>
            <a:r>
              <a:rPr sz="2800" spc="-5" dirty="0">
                <a:latin typeface="Calibri"/>
                <a:cs typeface="Calibri"/>
              </a:rPr>
              <a:t>with placebo, </a:t>
            </a:r>
            <a:r>
              <a:rPr sz="2800" dirty="0">
                <a:latin typeface="Calibri"/>
                <a:cs typeface="Calibri"/>
              </a:rPr>
              <a:t>5 </a:t>
            </a:r>
            <a:r>
              <a:rPr sz="2800" spc="-5" dirty="0">
                <a:latin typeface="Calibri"/>
                <a:cs typeface="Calibri"/>
              </a:rPr>
              <a:t>more patients would have heart </a:t>
            </a:r>
            <a:r>
              <a:rPr sz="2800" dirty="0">
                <a:latin typeface="Calibri"/>
                <a:cs typeface="Calibri"/>
              </a:rPr>
              <a:t>attack, </a:t>
            </a:r>
            <a:r>
              <a:rPr sz="2800" spc="-5" dirty="0">
                <a:latin typeface="Calibri"/>
                <a:cs typeface="Calibri"/>
              </a:rPr>
              <a:t>stroke due </a:t>
            </a:r>
            <a:r>
              <a:rPr sz="2800" spc="-10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blockage of brain </a:t>
            </a:r>
            <a:r>
              <a:rPr sz="2800" dirty="0">
                <a:latin typeface="Calibri"/>
                <a:cs typeface="Calibri"/>
              </a:rPr>
              <a:t>arteries </a:t>
            </a:r>
            <a:r>
              <a:rPr sz="2800" spc="-5" dirty="0">
                <a:latin typeface="Calibri"/>
                <a:cs typeface="Calibri"/>
              </a:rPr>
              <a:t>or clots 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lungs.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EA953-6695-4351-A360-5BA7AA66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5" dirty="0"/>
              <a:t>T</a:t>
            </a:r>
            <a:r>
              <a:rPr spc="-5" dirty="0"/>
              <a:t>opics</a:t>
            </a:r>
            <a:r>
              <a:rPr spc="-95" dirty="0"/>
              <a:t> </a:t>
            </a:r>
            <a:r>
              <a:rPr spc="-5" dirty="0"/>
              <a:t>foToday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369794"/>
            <a:ext cx="10521950" cy="2063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Discuss what is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brain hemorrhage or intracerebral hemorrhage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(ICH)?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Explain what recombinant Factor VIIa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Explain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FASTEST Trial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what it is </a:t>
            </a:r>
            <a:r>
              <a:rPr sz="2800" spc="-10" dirty="0">
                <a:latin typeface="Calibri"/>
                <a:cs typeface="Calibri"/>
              </a:rPr>
              <a:t>trying </a:t>
            </a:r>
            <a:r>
              <a:rPr sz="2800" spc="-5" dirty="0">
                <a:latin typeface="Calibri"/>
                <a:cs typeface="Calibri"/>
              </a:rPr>
              <a:t>to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accomplish.</a:t>
            </a: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Discuss emergency research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consent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BC7BA7-1711-4D95-A8C1-44A610139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049" y="5943600"/>
            <a:ext cx="1844233" cy="8564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10" dirty="0"/>
              <a:t>W</a:t>
            </a:r>
            <a:r>
              <a:rPr spc="-10" dirty="0"/>
              <a:t>hat </a:t>
            </a:r>
            <a:r>
              <a:rPr dirty="0"/>
              <a:t>are </a:t>
            </a:r>
            <a:r>
              <a:rPr spc="-5" dirty="0"/>
              <a:t>potential</a:t>
            </a:r>
            <a:r>
              <a:rPr spc="-90" dirty="0"/>
              <a:t> </a:t>
            </a:r>
            <a:r>
              <a:rPr spc="-5" dirty="0"/>
              <a:t>benefits?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446405"/>
            <a:ext cx="9949815" cy="17316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393700" indent="-228600">
              <a:lnSpc>
                <a:spcPts val="3020"/>
              </a:lnSpc>
              <a:spcBef>
                <a:spcPts val="48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 rFVIIa slows bleeding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improves outcome, participants may  benefit from </a:t>
            </a:r>
            <a:r>
              <a:rPr sz="2800" spc="-10" dirty="0">
                <a:latin typeface="Calibri"/>
                <a:cs typeface="Calibri"/>
              </a:rPr>
              <a:t>this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study.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Future patients with bleeding in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brain may benefit from what is  learned in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study.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81CE9-E78B-4680-961A-FA2D5B049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5" dirty="0"/>
              <a:t>H</a:t>
            </a:r>
            <a:r>
              <a:rPr spc="-5" dirty="0"/>
              <a:t>ow </a:t>
            </a:r>
            <a:r>
              <a:rPr dirty="0"/>
              <a:t>are </a:t>
            </a:r>
            <a:r>
              <a:rPr spc="-5" dirty="0"/>
              <a:t>emergency studies</a:t>
            </a:r>
            <a:r>
              <a:rPr spc="-95" dirty="0"/>
              <a:t> </a:t>
            </a:r>
            <a:r>
              <a:rPr spc="-5" dirty="0"/>
              <a:t>different?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446405"/>
            <a:ext cx="10015220" cy="3267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7145" indent="-228600">
              <a:lnSpc>
                <a:spcPts val="3020"/>
              </a:lnSpc>
              <a:spcBef>
                <a:spcPts val="480"/>
              </a:spcBef>
              <a:buSzPct val="101785"/>
              <a:buFont typeface="Arial"/>
              <a:buChar char="•"/>
              <a:tabLst>
                <a:tab pos="241300" algn="l"/>
                <a:tab pos="7002145" algn="l"/>
              </a:tabLst>
            </a:pPr>
            <a:r>
              <a:rPr sz="2800" spc="-5" dirty="0">
                <a:latin typeface="Calibri"/>
                <a:cs typeface="Calibri"/>
              </a:rPr>
              <a:t>In most studies, investigators describe what will happen, discuss  potential risks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benefits, </a:t>
            </a:r>
            <a:r>
              <a:rPr sz="2800" dirty="0">
                <a:latin typeface="Calibri"/>
                <a:cs typeface="Calibri"/>
              </a:rPr>
              <a:t>answer </a:t>
            </a:r>
            <a:r>
              <a:rPr sz="2800" spc="-5" dirty="0">
                <a:latin typeface="Calibri"/>
                <a:cs typeface="Calibri"/>
              </a:rPr>
              <a:t>questions,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then </a:t>
            </a:r>
            <a:r>
              <a:rPr sz="2800" spc="-5" dirty="0">
                <a:latin typeface="Calibri"/>
                <a:cs typeface="Calibri"/>
              </a:rPr>
              <a:t>eligible  patients decide whether or not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 participate.	This process is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called  informed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consent.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9"/>
              </a:spcBef>
              <a:buSzPct val="101785"/>
              <a:buFont typeface="Arial"/>
              <a:buChar char="•"/>
              <a:tabLst>
                <a:tab pos="241300" algn="l"/>
                <a:tab pos="511175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this </a:t>
            </a:r>
            <a:r>
              <a:rPr sz="2800" spc="-5" dirty="0">
                <a:latin typeface="Calibri"/>
                <a:cs typeface="Calibri"/>
              </a:rPr>
              <a:t>study, eligible patients cannot communicate or decide if </a:t>
            </a:r>
            <a:r>
              <a:rPr sz="2800" spc="-10" dirty="0">
                <a:latin typeface="Calibri"/>
                <a:cs typeface="Calibri"/>
              </a:rPr>
              <a:t>they  </a:t>
            </a:r>
            <a:r>
              <a:rPr sz="2800" spc="-5" dirty="0">
                <a:latin typeface="Calibri"/>
                <a:cs typeface="Calibri"/>
              </a:rPr>
              <a:t>want to participate 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study.	Also, </a:t>
            </a:r>
            <a:r>
              <a:rPr sz="2800" spc="-10" dirty="0">
                <a:latin typeface="Calibri"/>
                <a:cs typeface="Calibri"/>
              </a:rPr>
              <a:t>treatment </a:t>
            </a:r>
            <a:r>
              <a:rPr sz="2800" spc="-5" dirty="0">
                <a:latin typeface="Calibri"/>
                <a:cs typeface="Calibri"/>
              </a:rPr>
              <a:t>is needed to be  started often before family or patient legal representative </a:t>
            </a:r>
            <a:r>
              <a:rPr sz="2800" dirty="0">
                <a:latin typeface="Calibri"/>
                <a:cs typeface="Calibri"/>
              </a:rPr>
              <a:t>are  available </a:t>
            </a:r>
            <a:r>
              <a:rPr sz="2800" spc="-5" dirty="0">
                <a:latin typeface="Calibri"/>
                <a:cs typeface="Calibri"/>
              </a:rPr>
              <a:t>to decide for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patient.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D4EC2-9C7F-4D5E-A2D1-6FF1EC2B1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5" dirty="0"/>
              <a:t>S</a:t>
            </a:r>
            <a:r>
              <a:rPr spc="-5" dirty="0"/>
              <a:t>o how do we do emergency</a:t>
            </a:r>
            <a:r>
              <a:rPr spc="-85" dirty="0"/>
              <a:t> </a:t>
            </a:r>
            <a:r>
              <a:rPr spc="-5" dirty="0"/>
              <a:t>research?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446405"/>
            <a:ext cx="9291320" cy="29210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Specific federal regulations </a:t>
            </a:r>
            <a:r>
              <a:rPr sz="2800" dirty="0">
                <a:latin typeface="Calibri"/>
                <a:cs typeface="Calibri"/>
              </a:rPr>
              <a:t>allow </a:t>
            </a:r>
            <a:r>
              <a:rPr sz="2800" spc="-5" dirty="0">
                <a:latin typeface="Calibri"/>
                <a:cs typeface="Calibri"/>
              </a:rPr>
              <a:t>for </a:t>
            </a:r>
            <a:r>
              <a:rPr sz="2800" b="1" spc="-5" dirty="0">
                <a:latin typeface="Calibri"/>
                <a:cs typeface="Calibri"/>
              </a:rPr>
              <a:t>exception from informed  consent for emergency research or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EFIC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EFIC is only </a:t>
            </a:r>
            <a:r>
              <a:rPr sz="2800" dirty="0">
                <a:latin typeface="Calibri"/>
                <a:cs typeface="Calibri"/>
              </a:rPr>
              <a:t>allowed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when: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5"/>
              </a:spcBef>
              <a:buSzPct val="102083"/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The condition under study is life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threatening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0"/>
              </a:spcBef>
              <a:buSzPct val="102083"/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Existing treatment </a:t>
            </a:r>
            <a:r>
              <a:rPr sz="240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unproven 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inadequate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SzPct val="102083"/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There is potential benefit 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patients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0"/>
              </a:spcBef>
              <a:buSzPct val="102083"/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Informed consent cannot 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obtained</a:t>
            </a:r>
            <a:r>
              <a:rPr sz="2400" b="1" spc="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20BE4-9F51-4C63-B57A-C443521A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5" dirty="0"/>
              <a:t>E</a:t>
            </a:r>
            <a:r>
              <a:rPr spc="-5" dirty="0"/>
              <a:t>nrollment of Study</a:t>
            </a:r>
            <a:r>
              <a:rPr spc="-85" dirty="0"/>
              <a:t> </a:t>
            </a:r>
            <a:r>
              <a:rPr spc="-5" dirty="0"/>
              <a:t>Population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368155"/>
            <a:ext cx="9824720" cy="2641108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55"/>
              </a:spcBef>
              <a:buSzPct val="101562"/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Subjects to be enrolled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860.</a:t>
            </a:r>
            <a:endParaRPr sz="3200" dirty="0">
              <a:latin typeface="Calibri"/>
              <a:cs typeface="Calibri"/>
            </a:endParaRPr>
          </a:p>
          <a:p>
            <a:pPr marL="241300" marR="477520" indent="-228600">
              <a:lnSpc>
                <a:spcPts val="3460"/>
              </a:lnSpc>
              <a:spcBef>
                <a:spcPts val="1050"/>
              </a:spcBef>
              <a:buSzPct val="101562"/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Anticipated number of </a:t>
            </a:r>
            <a:r>
              <a:rPr sz="3200" spc="-10" dirty="0">
                <a:latin typeface="Calibri"/>
                <a:cs typeface="Calibri"/>
              </a:rPr>
              <a:t>trial </a:t>
            </a:r>
            <a:r>
              <a:rPr sz="3200" spc="-5" dirty="0">
                <a:latin typeface="Calibri"/>
                <a:cs typeface="Calibri"/>
              </a:rPr>
              <a:t>sites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10" dirty="0">
                <a:latin typeface="Calibri"/>
                <a:cs typeface="Calibri"/>
              </a:rPr>
              <a:t>10</a:t>
            </a:r>
            <a:r>
              <a:rPr lang="en-US" sz="3200" spc="-10" dirty="0">
                <a:latin typeface="Calibri"/>
                <a:cs typeface="Calibri"/>
              </a:rPr>
              <a:t>0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hospitals </a:t>
            </a:r>
            <a:r>
              <a:rPr lang="en-US" sz="3200" dirty="0">
                <a:latin typeface="Calibri"/>
                <a:cs typeface="Calibri"/>
              </a:rPr>
              <a:t>including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15  mobile </a:t>
            </a:r>
            <a:r>
              <a:rPr sz="3200" spc="-5" dirty="0">
                <a:latin typeface="Calibri"/>
                <a:cs typeface="Calibri"/>
              </a:rPr>
              <a:t>stroke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units.</a:t>
            </a:r>
            <a:endParaRPr sz="32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460"/>
              </a:lnSpc>
              <a:spcBef>
                <a:spcPts val="990"/>
              </a:spcBef>
              <a:buSzPct val="101562"/>
              <a:buFont typeface="Arial"/>
              <a:buChar char="•"/>
              <a:tabLst>
                <a:tab pos="241300" algn="l"/>
                <a:tab pos="4812030" algn="l"/>
              </a:tabLst>
            </a:pPr>
            <a:r>
              <a:rPr sz="3200" spc="-5" dirty="0">
                <a:latin typeface="Calibri"/>
                <a:cs typeface="Calibri"/>
              </a:rPr>
              <a:t>Country(ies) participating.	USA, Canada, </a:t>
            </a:r>
            <a:r>
              <a:rPr sz="3200" spc="-10" dirty="0">
                <a:latin typeface="Calibri"/>
                <a:cs typeface="Calibri"/>
              </a:rPr>
              <a:t>Germany, </a:t>
            </a:r>
            <a:r>
              <a:rPr sz="3200" spc="-5" dirty="0">
                <a:latin typeface="Calibri"/>
                <a:cs typeface="Calibri"/>
              </a:rPr>
              <a:t>Spain,  UK, </a:t>
            </a:r>
            <a:r>
              <a:rPr lang="en-US" sz="3200" spc="-5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Japan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CAFE2-9EA3-4C83-BDC2-1787F49C8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5964910"/>
            <a:ext cx="1568878" cy="72856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10" dirty="0"/>
              <a:t>R</a:t>
            </a:r>
            <a:r>
              <a:rPr spc="-10" dirty="0"/>
              <a:t>equirement </a:t>
            </a:r>
            <a:r>
              <a:rPr spc="-5" dirty="0"/>
              <a:t>for</a:t>
            </a:r>
            <a:r>
              <a:rPr spc="-85" dirty="0"/>
              <a:t> </a:t>
            </a:r>
            <a:r>
              <a:rPr spc="-5" dirty="0"/>
              <a:t>EFIC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369794"/>
            <a:ext cx="6506845" cy="15525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Community consultation (why we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here)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Public disclosure before </a:t>
            </a:r>
            <a:r>
              <a:rPr sz="2800" dirty="0">
                <a:latin typeface="Calibri"/>
                <a:cs typeface="Calibri"/>
              </a:rPr>
              <a:t>and after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study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Oversight during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study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0D480-283A-4A55-A101-2C4ADB4D8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5" dirty="0"/>
              <a:t>H</a:t>
            </a:r>
            <a:r>
              <a:rPr spc="-5" dirty="0"/>
              <a:t>ow does EFIC </a:t>
            </a:r>
            <a:r>
              <a:rPr spc="-10" dirty="0"/>
              <a:t>work </a:t>
            </a:r>
            <a:r>
              <a:rPr spc="-5" dirty="0"/>
              <a:t>in</a:t>
            </a:r>
            <a:r>
              <a:rPr spc="-70" dirty="0"/>
              <a:t> </a:t>
            </a:r>
            <a:r>
              <a:rPr spc="-5" dirty="0"/>
              <a:t>FASTEST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446405"/>
            <a:ext cx="10338435" cy="301108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8419" indent="-228600">
              <a:lnSpc>
                <a:spcPts val="3020"/>
              </a:lnSpc>
              <a:spcBef>
                <a:spcPts val="48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 family member or representative is </a:t>
            </a:r>
            <a:r>
              <a:rPr sz="2800" dirty="0">
                <a:latin typeface="Calibri"/>
                <a:cs typeface="Calibri"/>
              </a:rPr>
              <a:t>available </a:t>
            </a:r>
            <a:r>
              <a:rPr sz="2800" spc="-5" dirty="0">
                <a:latin typeface="Calibri"/>
                <a:cs typeface="Calibri"/>
              </a:rPr>
              <a:t>within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2 </a:t>
            </a:r>
            <a:r>
              <a:rPr sz="2800" spc="-5" dirty="0">
                <a:latin typeface="Calibri"/>
                <a:cs typeface="Calibri"/>
              </a:rPr>
              <a:t>hour </a:t>
            </a:r>
            <a:r>
              <a:rPr sz="2800" spc="-10" dirty="0">
                <a:latin typeface="Calibri"/>
                <a:cs typeface="Calibri"/>
              </a:rPr>
              <a:t>time  </a:t>
            </a:r>
            <a:r>
              <a:rPr sz="2800" spc="-5" dirty="0">
                <a:latin typeface="Calibri"/>
                <a:cs typeface="Calibri"/>
              </a:rPr>
              <a:t>window,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5" dirty="0">
                <a:latin typeface="Calibri"/>
                <a:cs typeface="Calibri"/>
              </a:rPr>
              <a:t>will decide for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patient.</a:t>
            </a:r>
            <a:endParaRPr sz="2800" dirty="0">
              <a:latin typeface="Calibri"/>
              <a:cs typeface="Calibri"/>
            </a:endParaRPr>
          </a:p>
          <a:p>
            <a:pPr marL="241300" marR="870585" indent="-228600">
              <a:lnSpc>
                <a:spcPts val="3020"/>
              </a:lnSpc>
              <a:spcBef>
                <a:spcPts val="101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not </a:t>
            </a:r>
            <a:r>
              <a:rPr sz="2800" dirty="0">
                <a:latin typeface="Calibri"/>
                <a:cs typeface="Calibri"/>
              </a:rPr>
              <a:t>available, </a:t>
            </a:r>
            <a:r>
              <a:rPr sz="2800" spc="-5" dirty="0">
                <a:latin typeface="Calibri"/>
                <a:cs typeface="Calibri"/>
              </a:rPr>
              <a:t>eligible patients will be started in study  without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consent.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Patients, f</a:t>
            </a:r>
            <a:r>
              <a:rPr sz="2800" spc="-5" dirty="0">
                <a:latin typeface="Calibri"/>
                <a:cs typeface="Calibri"/>
              </a:rPr>
              <a:t>amily members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representatives </a:t>
            </a:r>
            <a:r>
              <a:rPr sz="280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told </a:t>
            </a:r>
            <a:r>
              <a:rPr sz="2800" dirty="0">
                <a:latin typeface="Calibri"/>
                <a:cs typeface="Calibri"/>
              </a:rPr>
              <a:t>about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study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soon 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possible </a:t>
            </a:r>
            <a:r>
              <a:rPr sz="2800" dirty="0">
                <a:latin typeface="Calibri"/>
                <a:cs typeface="Calibri"/>
              </a:rPr>
              <a:t>and asked </a:t>
            </a: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5" dirty="0">
                <a:latin typeface="Calibri"/>
                <a:cs typeface="Calibri"/>
              </a:rPr>
              <a:t>want </a:t>
            </a:r>
            <a:r>
              <a:rPr lang="en-US" sz="2800" spc="-5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patient</a:t>
            </a:r>
            <a:r>
              <a:rPr lang="en-US" sz="2800" spc="-5" dirty="0">
                <a:latin typeface="Calibri"/>
                <a:cs typeface="Calibri"/>
              </a:rPr>
              <a:t> (or themselves)</a:t>
            </a:r>
            <a:r>
              <a:rPr sz="2800" spc="-5" dirty="0">
                <a:latin typeface="Calibri"/>
                <a:cs typeface="Calibri"/>
              </a:rPr>
              <a:t> to continue in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study.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423F5-DF54-4D08-9257-6E79B2D35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10" dirty="0"/>
              <a:t>W</a:t>
            </a:r>
            <a:r>
              <a:rPr spc="-10" dirty="0"/>
              <a:t>hat </a:t>
            </a:r>
            <a:r>
              <a:rPr spc="-5" dirty="0"/>
              <a:t>if </a:t>
            </a:r>
            <a:r>
              <a:rPr dirty="0"/>
              <a:t>I </a:t>
            </a:r>
            <a:r>
              <a:rPr spc="-5" dirty="0"/>
              <a:t>don’t </a:t>
            </a:r>
            <a:r>
              <a:rPr spc="-10" dirty="0"/>
              <a:t>want </a:t>
            </a:r>
            <a:r>
              <a:rPr spc="-5" dirty="0"/>
              <a:t>to be in</a:t>
            </a:r>
            <a:r>
              <a:rPr spc="-75" dirty="0"/>
              <a:t> </a:t>
            </a:r>
            <a:r>
              <a:rPr spc="-5" dirty="0"/>
              <a:t>FASTEST?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446405"/>
            <a:ext cx="10381615" cy="345992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361950" indent="-228600" algn="just">
              <a:lnSpc>
                <a:spcPts val="3020"/>
              </a:lnSpc>
              <a:spcBef>
                <a:spcPts val="48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Ask for </a:t>
            </a:r>
            <a:r>
              <a:rPr lang="en-US" sz="2800" spc="-5" dirty="0">
                <a:latin typeface="Calibri"/>
                <a:cs typeface="Calibri"/>
              </a:rPr>
              <a:t>an Opt-Out Card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says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you don’t want to be in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>
                <a:latin typeface="Calibri"/>
                <a:cs typeface="Calibri"/>
              </a:rPr>
              <a:t>FASTEST </a:t>
            </a:r>
            <a:r>
              <a:rPr lang="en-US" sz="2800" spc="-5">
                <a:latin typeface="Calibri"/>
                <a:cs typeface="Calibri"/>
              </a:rPr>
              <a:t>Research </a:t>
            </a:r>
            <a:r>
              <a:rPr sz="2800" spc="-5">
                <a:latin typeface="Calibri"/>
                <a:cs typeface="Calibri"/>
              </a:rPr>
              <a:t>Study </a:t>
            </a:r>
            <a:r>
              <a:rPr lang="en-US" sz="2800" spc="-5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let your family members know your wishes. </a:t>
            </a:r>
          </a:p>
          <a:p>
            <a:pPr marL="241300" marR="361950" indent="-228600" algn="just">
              <a:lnSpc>
                <a:spcPts val="3020"/>
              </a:lnSpc>
              <a:spcBef>
                <a:spcPts val="48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Calibri"/>
                <a:cs typeface="Calibri"/>
              </a:rPr>
              <a:t>Call your local study team to have a card sent to you. </a:t>
            </a:r>
          </a:p>
          <a:p>
            <a:pPr marL="241300" marR="361950" indent="-228600" algn="just">
              <a:lnSpc>
                <a:spcPts val="3020"/>
              </a:lnSpc>
              <a:spcBef>
                <a:spcPts val="48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Calibri"/>
                <a:cs typeface="Calibri"/>
              </a:rPr>
              <a:t>Go to the Stroke Net website to print an Opt-out Card</a:t>
            </a:r>
          </a:p>
          <a:p>
            <a:pPr marL="698500" marR="361950" lvl="1" indent="-228600" algn="just">
              <a:lnSpc>
                <a:spcPts val="3020"/>
              </a:lnSpc>
              <a:spcBef>
                <a:spcPts val="48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lang="en-US" u="sng" dirty="0">
                <a:hlinkClick r:id="rId2"/>
              </a:rPr>
              <a:t>https://nihstrokenet.org/fastest/home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 you have bleeding in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brain, you will not be enrolled if you </a:t>
            </a:r>
            <a:r>
              <a:rPr sz="2800" dirty="0">
                <a:latin typeface="Calibri"/>
                <a:cs typeface="Calibri"/>
              </a:rPr>
              <a:t>are  </a:t>
            </a:r>
            <a:r>
              <a:rPr lang="en-US" sz="2800" spc="-5" dirty="0">
                <a:latin typeface="Calibri"/>
                <a:cs typeface="Calibri"/>
              </a:rPr>
              <a:t>carrying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this </a:t>
            </a:r>
            <a:r>
              <a:rPr lang="en-US" sz="2800" spc="-5" dirty="0">
                <a:latin typeface="Calibri"/>
                <a:cs typeface="Calibri"/>
              </a:rPr>
              <a:t>Opt-Out Card </a:t>
            </a:r>
            <a:r>
              <a:rPr sz="2800" spc="-5" dirty="0">
                <a:latin typeface="Calibri"/>
                <a:cs typeface="Calibri"/>
              </a:rPr>
              <a:t>when you </a:t>
            </a:r>
            <a:r>
              <a:rPr sz="2800" dirty="0">
                <a:latin typeface="Calibri"/>
                <a:cs typeface="Calibri"/>
              </a:rPr>
              <a:t>arrive at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hospital.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A0351-13A7-4B34-A8EC-10695E358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10" dirty="0"/>
              <a:t>W</a:t>
            </a:r>
            <a:r>
              <a:rPr spc="-10" dirty="0"/>
              <a:t>hat </a:t>
            </a:r>
            <a:r>
              <a:rPr spc="-5" dirty="0"/>
              <a:t>do </a:t>
            </a:r>
            <a:r>
              <a:rPr spc="-10" dirty="0"/>
              <a:t>you think </a:t>
            </a:r>
            <a:r>
              <a:rPr dirty="0"/>
              <a:t>about</a:t>
            </a:r>
            <a:r>
              <a:rPr spc="-65" dirty="0"/>
              <a:t> </a:t>
            </a:r>
            <a:r>
              <a:rPr spc="-5" dirty="0"/>
              <a:t>FASTEST?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421317"/>
            <a:ext cx="10280650" cy="23787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study hasn’t started yet,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so…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5"/>
              </a:spcBef>
              <a:buSzPct val="102083"/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We want to hear your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thoughts.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0"/>
              </a:spcBef>
              <a:buSzPct val="102083"/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Tell us </a:t>
            </a:r>
            <a:r>
              <a:rPr sz="2400" dirty="0">
                <a:latin typeface="Calibri"/>
                <a:cs typeface="Calibri"/>
              </a:rPr>
              <a:t>about </a:t>
            </a:r>
            <a:r>
              <a:rPr sz="2400" spc="-5" dirty="0">
                <a:latin typeface="Calibri"/>
                <a:cs typeface="Calibri"/>
              </a:rPr>
              <a:t>your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experiences.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SzPct val="102083"/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Do you think that it is OK for the study to 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done?</a:t>
            </a:r>
            <a:endParaRPr sz="2400">
              <a:latin typeface="Calibri"/>
              <a:cs typeface="Calibri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40"/>
              </a:spcBef>
              <a:buSzPct val="102083"/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The study team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medical review board will consider your input in deciding  whether it is OK for this study to be done in our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community.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33727-810C-4833-9445-44E31F3A2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5" dirty="0"/>
              <a:t>Q</a:t>
            </a:r>
            <a:r>
              <a:rPr spc="-5" dirty="0"/>
              <a:t>uestions?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369794"/>
            <a:ext cx="9712960" cy="25730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 you have </a:t>
            </a:r>
            <a:r>
              <a:rPr sz="2800" dirty="0">
                <a:latin typeface="Calibri"/>
                <a:cs typeface="Calibri"/>
              </a:rPr>
              <a:t>any </a:t>
            </a:r>
            <a:r>
              <a:rPr sz="2800" spc="-5" dirty="0">
                <a:latin typeface="Calibri"/>
                <a:cs typeface="Calibri"/>
              </a:rPr>
              <a:t>concerns or questions please call us or contact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us.</a:t>
            </a:r>
            <a:endParaRPr sz="2800">
              <a:latin typeface="Calibri"/>
              <a:cs typeface="Calibri"/>
            </a:endParaRPr>
          </a:p>
          <a:p>
            <a:pPr marL="12700" marR="5641975">
              <a:lnSpc>
                <a:spcPts val="4020"/>
              </a:lnSpc>
              <a:spcBef>
                <a:spcPts val="25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Principal Investigator:  Name phone number,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email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Study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Coordinator: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5" dirty="0">
                <a:latin typeface="Calibri"/>
                <a:cs typeface="Calibri"/>
              </a:rPr>
              <a:t>Name, phone number,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email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81C31-609B-4A7E-ADD5-DB7A85682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15600" cy="3335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6900" y="0"/>
            <a:ext cx="5451475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34499" y="7010"/>
            <a:ext cx="48710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none" spc="-5" dirty="0">
                <a:solidFill>
                  <a:srgbClr val="FFFFFF"/>
                </a:solidFill>
              </a:rPr>
              <a:t>What is </a:t>
            </a:r>
            <a:r>
              <a:rPr sz="3200" u="none" dirty="0">
                <a:solidFill>
                  <a:srgbClr val="FFFFFF"/>
                </a:solidFill>
              </a:rPr>
              <a:t>a </a:t>
            </a:r>
            <a:r>
              <a:rPr sz="3200" u="none" spc="-10" dirty="0">
                <a:solidFill>
                  <a:srgbClr val="FFFFFF"/>
                </a:solidFill>
              </a:rPr>
              <a:t>Brain</a:t>
            </a:r>
            <a:r>
              <a:rPr sz="3200" u="none" spc="-95" dirty="0">
                <a:solidFill>
                  <a:srgbClr val="FFFFFF"/>
                </a:solidFill>
              </a:rPr>
              <a:t> </a:t>
            </a:r>
            <a:r>
              <a:rPr sz="3200" u="none" spc="-5" dirty="0">
                <a:solidFill>
                  <a:srgbClr val="FFFFFF"/>
                </a:solidFill>
              </a:rPr>
              <a:t>Hemorrhage?</a:t>
            </a:r>
            <a:endParaRPr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01DB58-C2AA-43E1-9F63-9DAA95D17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6096000"/>
            <a:ext cx="164088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15600" cy="3335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560" y="965200"/>
            <a:ext cx="11844020" cy="0"/>
          </a:xfrm>
          <a:custGeom>
            <a:avLst/>
            <a:gdLst/>
            <a:ahLst/>
            <a:cxnLst/>
            <a:rect l="l" t="t" r="r" b="b"/>
            <a:pathLst>
              <a:path w="11844020">
                <a:moveTo>
                  <a:pt x="0" y="0"/>
                </a:moveTo>
                <a:lnTo>
                  <a:pt x="11843739" y="0"/>
                </a:lnTo>
              </a:path>
            </a:pathLst>
          </a:custGeom>
          <a:ln w="19050">
            <a:solidFill>
              <a:srgbClr val="336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9400" y="1346200"/>
            <a:ext cx="8820860" cy="4937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0093" y="249509"/>
            <a:ext cx="118579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10" dirty="0"/>
              <a:t>ICH: </a:t>
            </a:r>
            <a:r>
              <a:rPr sz="4000" u="none" spc="-5" dirty="0"/>
              <a:t>Old or Damaged </a:t>
            </a:r>
            <a:r>
              <a:rPr sz="4000" u="none" spc="-10" dirty="0"/>
              <a:t>Blood </a:t>
            </a:r>
            <a:r>
              <a:rPr sz="4000" u="none" spc="-5" dirty="0"/>
              <a:t>Vessels </a:t>
            </a:r>
            <a:r>
              <a:rPr sz="4000" u="none" spc="-10" dirty="0"/>
              <a:t>Break </a:t>
            </a:r>
            <a:r>
              <a:rPr sz="4000" u="none" spc="-5" dirty="0"/>
              <a:t>Under</a:t>
            </a:r>
            <a:r>
              <a:rPr sz="4000" u="none" spc="-55" dirty="0"/>
              <a:t> </a:t>
            </a:r>
            <a:r>
              <a:rPr sz="4000" u="none" spc="-5" dirty="0"/>
              <a:t>Pressure</a:t>
            </a:r>
            <a:endParaRPr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CAFE2-9EA3-4C83-BDC2-1787F49C8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6092428"/>
            <a:ext cx="1568878" cy="7285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5" dirty="0"/>
              <a:t>B</a:t>
            </a:r>
            <a:r>
              <a:rPr spc="-5" dirty="0"/>
              <a:t>ackground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446405"/>
            <a:ext cx="9958705" cy="35229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SzPct val="101785"/>
              <a:buFont typeface="Arial"/>
              <a:buChar char="•"/>
              <a:tabLst>
                <a:tab pos="241300" algn="l"/>
                <a:tab pos="3053715" algn="l"/>
              </a:tabLst>
            </a:pPr>
            <a:r>
              <a:rPr sz="2800" spc="-10" dirty="0">
                <a:latin typeface="Calibri"/>
                <a:cs typeface="Calibri"/>
              </a:rPr>
              <a:t>Brain </a:t>
            </a:r>
            <a:r>
              <a:rPr sz="2800" spc="-5" dirty="0">
                <a:latin typeface="Calibri"/>
                <a:cs typeface="Calibri"/>
              </a:rPr>
              <a:t>Hemorrhage	or intracerebral hemorrhage (ICH) is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type </a:t>
            </a:r>
            <a:r>
              <a:rPr sz="2800" spc="-5" dirty="0">
                <a:latin typeface="Calibri"/>
                <a:cs typeface="Calibri"/>
              </a:rPr>
              <a:t>of  stroke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dirty="0">
                <a:latin typeface="Calibri"/>
                <a:cs typeface="Calibri"/>
              </a:rPr>
              <a:t>accounts </a:t>
            </a:r>
            <a:r>
              <a:rPr sz="2800" spc="-5" dirty="0">
                <a:latin typeface="Calibri"/>
                <a:cs typeface="Calibri"/>
              </a:rPr>
              <a:t>for more </a:t>
            </a:r>
            <a:r>
              <a:rPr sz="2800" spc="-10" dirty="0">
                <a:latin typeface="Calibri"/>
                <a:cs typeface="Calibri"/>
              </a:rPr>
              <a:t>than </a:t>
            </a:r>
            <a:r>
              <a:rPr sz="2800" spc="-5" dirty="0">
                <a:latin typeface="Calibri"/>
                <a:cs typeface="Calibri"/>
              </a:rPr>
              <a:t>10% of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estimated 17 million  strokes worldwide each year or </a:t>
            </a:r>
            <a:r>
              <a:rPr sz="2800" dirty="0">
                <a:latin typeface="Calibri"/>
                <a:cs typeface="Calibri"/>
              </a:rPr>
              <a:t>about </a:t>
            </a:r>
            <a:r>
              <a:rPr sz="2800" spc="-5" dirty="0">
                <a:latin typeface="Calibri"/>
                <a:cs typeface="Calibri"/>
              </a:rPr>
              <a:t>1,700,000 cases per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year.</a:t>
            </a:r>
            <a:endParaRPr sz="2800">
              <a:latin typeface="Calibri"/>
              <a:cs typeface="Calibri"/>
            </a:endParaRPr>
          </a:p>
          <a:p>
            <a:pPr marL="241300" marR="1002665" indent="-228600">
              <a:lnSpc>
                <a:spcPts val="3020"/>
              </a:lnSpc>
              <a:spcBef>
                <a:spcPts val="101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More than </a:t>
            </a:r>
            <a:r>
              <a:rPr sz="2800" spc="-5" dirty="0">
                <a:latin typeface="Calibri"/>
                <a:cs typeface="Calibri"/>
              </a:rPr>
              <a:t>40% of patients die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only 20% of survivors </a:t>
            </a:r>
            <a:r>
              <a:rPr sz="2800" dirty="0">
                <a:latin typeface="Calibri"/>
                <a:cs typeface="Calibri"/>
              </a:rPr>
              <a:t>are  </a:t>
            </a:r>
            <a:r>
              <a:rPr sz="2800" spc="-5" dirty="0">
                <a:latin typeface="Calibri"/>
                <a:cs typeface="Calibri"/>
              </a:rPr>
              <a:t>functionally independent </a:t>
            </a:r>
            <a:r>
              <a:rPr sz="2800" dirty="0">
                <a:latin typeface="Calibri"/>
                <a:cs typeface="Calibri"/>
              </a:rPr>
              <a:t>at 6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months.</a:t>
            </a:r>
            <a:endParaRPr sz="2800">
              <a:latin typeface="Calibri"/>
              <a:cs typeface="Calibri"/>
            </a:endParaRPr>
          </a:p>
          <a:p>
            <a:pPr marL="241300" marR="60325" indent="-228600">
              <a:lnSpc>
                <a:spcPts val="3020"/>
              </a:lnSpc>
              <a:spcBef>
                <a:spcPts val="101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size of blood in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brain is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most important determinant of  outcome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most bleeding occurs within 2-3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hours.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There is no scientifically proven effective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treatment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ICH</a:t>
            </a:r>
            <a:r>
              <a:rPr sz="2800" spc="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CAFE2-9EA3-4C83-BDC2-1787F49C8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22" y="6107668"/>
            <a:ext cx="1568878" cy="7285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1244600"/>
            <a:ext cx="5139312" cy="4665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3800" y="1384300"/>
            <a:ext cx="4937164" cy="4525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39888" y="6422442"/>
            <a:ext cx="23183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J. Neurosurg: 72: 195-199,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1990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948" y="302116"/>
            <a:ext cx="11713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u="none" spc="-5" dirty="0">
                <a:solidFill>
                  <a:srgbClr val="000000"/>
                </a:solidFill>
                <a:latin typeface="Calibri"/>
                <a:cs typeface="Calibri"/>
              </a:rPr>
              <a:t>Growth of bleeding in </a:t>
            </a:r>
            <a:r>
              <a:rPr sz="4000" b="1" u="none" spc="-1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4000" b="1" u="none" spc="-5" dirty="0">
                <a:solidFill>
                  <a:srgbClr val="000000"/>
                </a:solidFill>
                <a:latin typeface="Calibri"/>
                <a:cs typeface="Calibri"/>
              </a:rPr>
              <a:t>Brain </a:t>
            </a:r>
            <a:r>
              <a:rPr sz="4000" b="1" u="none" spc="-10" dirty="0">
                <a:solidFill>
                  <a:srgbClr val="000000"/>
                </a:solidFill>
                <a:latin typeface="Calibri"/>
                <a:cs typeface="Calibri"/>
              </a:rPr>
              <a:t>Leads </a:t>
            </a:r>
            <a:r>
              <a:rPr sz="4000" b="1" u="none" spc="-5" dirty="0">
                <a:solidFill>
                  <a:srgbClr val="000000"/>
                </a:solidFill>
                <a:latin typeface="Calibri"/>
                <a:cs typeface="Calibri"/>
              </a:rPr>
              <a:t>to Bad</a:t>
            </a:r>
            <a:r>
              <a:rPr sz="4000" b="1" u="none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1" u="none" spc="-5" dirty="0">
                <a:solidFill>
                  <a:srgbClr val="000000"/>
                </a:solidFill>
                <a:latin typeface="Calibri"/>
                <a:cs typeface="Calibri"/>
              </a:rPr>
              <a:t>Outcomes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CAFE2-9EA3-4C83-BDC2-1787F49C8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5965298"/>
            <a:ext cx="1568878" cy="7285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590" y="1923071"/>
            <a:ext cx="9932035" cy="258572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algn="just">
              <a:lnSpc>
                <a:spcPts val="6480"/>
              </a:lnSpc>
              <a:spcBef>
                <a:spcPts val="915"/>
              </a:spcBef>
            </a:pPr>
            <a:r>
              <a:rPr sz="6000" b="0" u="none" spc="-5" dirty="0">
                <a:solidFill>
                  <a:srgbClr val="000000"/>
                </a:solidFill>
                <a:latin typeface="Calibri Light"/>
                <a:cs typeface="Calibri Light"/>
              </a:rPr>
              <a:t>Has </a:t>
            </a:r>
            <a:r>
              <a:rPr sz="6000" b="0" u="none" spc="-10" dirty="0">
                <a:solidFill>
                  <a:srgbClr val="000000"/>
                </a:solidFill>
                <a:latin typeface="Calibri Light"/>
                <a:cs typeface="Calibri Light"/>
              </a:rPr>
              <a:t>anyone here had </a:t>
            </a:r>
            <a:r>
              <a:rPr sz="6000" b="0" u="none" spc="-5" dirty="0">
                <a:solidFill>
                  <a:srgbClr val="000000"/>
                </a:solidFill>
                <a:latin typeface="Calibri Light"/>
                <a:cs typeface="Calibri Light"/>
              </a:rPr>
              <a:t>or </a:t>
            </a:r>
            <a:r>
              <a:rPr sz="6000" b="0" u="none" spc="-15" dirty="0">
                <a:solidFill>
                  <a:srgbClr val="000000"/>
                </a:solidFill>
                <a:latin typeface="Calibri Light"/>
                <a:cs typeface="Calibri Light"/>
              </a:rPr>
              <a:t>know </a:t>
            </a:r>
            <a:r>
              <a:rPr sz="6000" b="0" u="none" spc="-10" dirty="0">
                <a:solidFill>
                  <a:srgbClr val="000000"/>
                </a:solidFill>
                <a:latin typeface="Calibri Light"/>
                <a:cs typeface="Calibri Light"/>
              </a:rPr>
              <a:t>of  someone who has had </a:t>
            </a:r>
            <a:r>
              <a:rPr sz="6000" b="0" u="none" dirty="0">
                <a:solidFill>
                  <a:srgbClr val="000000"/>
                </a:solidFill>
                <a:latin typeface="Calibri Light"/>
                <a:cs typeface="Calibri Light"/>
              </a:rPr>
              <a:t>a </a:t>
            </a:r>
            <a:r>
              <a:rPr sz="6000" b="0" u="none" spc="-10" dirty="0">
                <a:solidFill>
                  <a:srgbClr val="000000"/>
                </a:solidFill>
                <a:latin typeface="Calibri Light"/>
                <a:cs typeface="Calibri Light"/>
              </a:rPr>
              <a:t>stroke?  </a:t>
            </a:r>
            <a:r>
              <a:rPr sz="6000" b="0" u="none" dirty="0">
                <a:solidFill>
                  <a:srgbClr val="000000"/>
                </a:solidFill>
                <a:latin typeface="Calibri Light"/>
                <a:cs typeface="Calibri Light"/>
              </a:rPr>
              <a:t>A </a:t>
            </a:r>
            <a:r>
              <a:rPr sz="6000" b="0" u="none" spc="-10" dirty="0">
                <a:solidFill>
                  <a:srgbClr val="000000"/>
                </a:solidFill>
                <a:latin typeface="Calibri Light"/>
                <a:cs typeface="Calibri Light"/>
              </a:rPr>
              <a:t>brain</a:t>
            </a:r>
            <a:r>
              <a:rPr sz="6000" b="0" u="none" spc="-3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000" b="0" u="none" spc="-5" dirty="0">
                <a:solidFill>
                  <a:srgbClr val="000000"/>
                </a:solidFill>
                <a:latin typeface="Calibri Light"/>
                <a:cs typeface="Calibri Light"/>
              </a:rPr>
              <a:t>hemorrhage?</a:t>
            </a:r>
            <a:endParaRPr sz="6000">
              <a:latin typeface="Calibri Light"/>
              <a:cs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CF218-EB8E-43D6-801E-CF1141E91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601980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5" dirty="0"/>
              <a:t>T</a:t>
            </a:r>
            <a:r>
              <a:rPr spc="-5" dirty="0"/>
              <a:t>reatment of </a:t>
            </a:r>
            <a:r>
              <a:rPr spc="-10" dirty="0"/>
              <a:t>Brain</a:t>
            </a:r>
            <a:r>
              <a:rPr spc="-85" dirty="0"/>
              <a:t> </a:t>
            </a:r>
            <a:r>
              <a:rPr spc="-5" dirty="0"/>
              <a:t>Hemorrhage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16" y="1369794"/>
            <a:ext cx="9202420" cy="34683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Admission to intensive care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unit.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Treatment of blood pressure which is often very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elevated.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Often ventilator machine to help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breathe.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Treatments to help relieve pressure in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brain.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Occasionally surgery to remove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blood.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SzPct val="101785"/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THERE IS NO SCIENTIFICALLY PROVEN TREATMENT FOR </a:t>
            </a:r>
            <a:r>
              <a:rPr sz="2800" spc="-10" dirty="0">
                <a:latin typeface="Calibri"/>
                <a:cs typeface="Calibri"/>
              </a:rPr>
              <a:t>BRAIN  </a:t>
            </a:r>
            <a:r>
              <a:rPr sz="2800" spc="-5" dirty="0">
                <a:latin typeface="Calibri"/>
                <a:cs typeface="Calibri"/>
              </a:rPr>
              <a:t>HEMORRHAGE.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C8EE63-B374-4DEE-A031-70977E16B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0" y="5902670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  <a:tabLst>
                <a:tab pos="12179300" algn="l"/>
              </a:tabLst>
            </a:pPr>
            <a:r>
              <a:rPr u="none" spc="-10" dirty="0"/>
              <a:t>W</a:t>
            </a:r>
            <a:r>
              <a:rPr spc="-10" dirty="0"/>
              <a:t>hat </a:t>
            </a:r>
            <a:r>
              <a:rPr spc="-5" dirty="0"/>
              <a:t>is </a:t>
            </a:r>
            <a:r>
              <a:rPr spc="-10" dirty="0"/>
              <a:t>Recombinant </a:t>
            </a:r>
            <a:r>
              <a:rPr spc="-5" dirty="0"/>
              <a:t>Factor</a:t>
            </a:r>
            <a:r>
              <a:rPr spc="-70" dirty="0"/>
              <a:t> </a:t>
            </a:r>
            <a:r>
              <a:rPr spc="-5" dirty="0"/>
              <a:t>VIIa	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96570" indent="-228600">
              <a:lnSpc>
                <a:spcPct val="100000"/>
              </a:lnSpc>
              <a:spcBef>
                <a:spcPts val="370"/>
              </a:spcBef>
              <a:buSzPct val="101785"/>
              <a:buFont typeface="Arial"/>
              <a:buChar char="•"/>
              <a:tabLst>
                <a:tab pos="496570" algn="l"/>
              </a:tabLst>
            </a:pPr>
            <a:r>
              <a:rPr spc="-5" dirty="0"/>
              <a:t>Factor VIIa is normal protein in our body </a:t>
            </a:r>
            <a:r>
              <a:rPr spc="-10" dirty="0"/>
              <a:t>that </a:t>
            </a:r>
            <a:r>
              <a:rPr spc="-5" dirty="0"/>
              <a:t>helps stop</a:t>
            </a:r>
            <a:r>
              <a:rPr spc="-25" dirty="0"/>
              <a:t> </a:t>
            </a:r>
            <a:r>
              <a:rPr spc="-5" dirty="0"/>
              <a:t>bleeding.</a:t>
            </a:r>
          </a:p>
          <a:p>
            <a:pPr marL="496570" marR="233045" indent="-228600">
              <a:lnSpc>
                <a:spcPts val="2690"/>
              </a:lnSpc>
              <a:spcBef>
                <a:spcPts val="980"/>
              </a:spcBef>
              <a:buSzPct val="101785"/>
              <a:buFont typeface="Arial"/>
              <a:buChar char="•"/>
              <a:tabLst>
                <a:tab pos="496570" algn="l"/>
              </a:tabLst>
            </a:pPr>
            <a:r>
              <a:rPr spc="-10" dirty="0"/>
              <a:t>Recombinant </a:t>
            </a:r>
            <a:r>
              <a:rPr spc="-5" dirty="0"/>
              <a:t>Factor VIIa (identical to Factor VIIa but given in much larger  </a:t>
            </a:r>
            <a:r>
              <a:rPr dirty="0"/>
              <a:t>amounts) </a:t>
            </a:r>
            <a:r>
              <a:rPr spc="-5" dirty="0"/>
              <a:t>is </a:t>
            </a:r>
            <a:r>
              <a:rPr spc="-10" dirty="0"/>
              <a:t>the </a:t>
            </a:r>
            <a:r>
              <a:rPr spc="-5" dirty="0"/>
              <a:t>only medication </a:t>
            </a:r>
            <a:r>
              <a:rPr spc="-10" dirty="0"/>
              <a:t>that </a:t>
            </a:r>
            <a:r>
              <a:rPr spc="-5" dirty="0"/>
              <a:t>has been shown to substantially  decrease bleeding in patients with hemorrhage in </a:t>
            </a:r>
            <a:r>
              <a:rPr spc="-10" dirty="0"/>
              <a:t>the</a:t>
            </a:r>
            <a:r>
              <a:rPr spc="-25" dirty="0"/>
              <a:t> </a:t>
            </a:r>
            <a:r>
              <a:rPr spc="-5" dirty="0"/>
              <a:t>brain.</a:t>
            </a:r>
          </a:p>
          <a:p>
            <a:pPr marL="496570" indent="-228600">
              <a:lnSpc>
                <a:spcPct val="100000"/>
              </a:lnSpc>
              <a:spcBef>
                <a:spcPts val="345"/>
              </a:spcBef>
              <a:buSzPct val="101785"/>
              <a:buFont typeface="Arial"/>
              <a:buChar char="•"/>
              <a:tabLst>
                <a:tab pos="496570" algn="l"/>
              </a:tabLst>
            </a:pPr>
            <a:r>
              <a:rPr spc="-5" dirty="0"/>
              <a:t>It is easily </a:t>
            </a:r>
            <a:r>
              <a:rPr dirty="0"/>
              <a:t>administered </a:t>
            </a:r>
            <a:r>
              <a:rPr spc="-5" dirty="0"/>
              <a:t>intravenously with rapid onset of</a:t>
            </a:r>
            <a:r>
              <a:rPr spc="-40" dirty="0"/>
              <a:t> </a:t>
            </a:r>
            <a:r>
              <a:rPr dirty="0"/>
              <a:t>action.</a:t>
            </a:r>
          </a:p>
          <a:p>
            <a:pPr marL="496570" marR="1476375" indent="-228600">
              <a:lnSpc>
                <a:spcPts val="2690"/>
              </a:lnSpc>
              <a:spcBef>
                <a:spcPts val="975"/>
              </a:spcBef>
              <a:buSzPct val="101785"/>
              <a:buFont typeface="Arial"/>
              <a:buChar char="•"/>
              <a:tabLst>
                <a:tab pos="496570" algn="l"/>
              </a:tabLst>
            </a:pPr>
            <a:r>
              <a:rPr spc="-5" dirty="0"/>
              <a:t>It is </a:t>
            </a:r>
            <a:r>
              <a:rPr dirty="0"/>
              <a:t>approved </a:t>
            </a:r>
            <a:r>
              <a:rPr spc="-5" dirty="0"/>
              <a:t>for other medical indications </a:t>
            </a:r>
            <a:r>
              <a:rPr spc="-10" dirty="0"/>
              <a:t>that </a:t>
            </a:r>
            <a:r>
              <a:rPr spc="-5" dirty="0"/>
              <a:t>involve bleeding  (hemophilia) but not for brain</a:t>
            </a:r>
            <a:r>
              <a:rPr spc="-15" dirty="0"/>
              <a:t> </a:t>
            </a:r>
            <a:r>
              <a:rPr spc="-5" dirty="0"/>
              <a:t>hemorrhage.</a:t>
            </a:r>
          </a:p>
          <a:p>
            <a:pPr marL="496570" marR="5080" indent="-228600">
              <a:lnSpc>
                <a:spcPct val="80000"/>
              </a:lnSpc>
              <a:spcBef>
                <a:spcPts val="1019"/>
              </a:spcBef>
              <a:buSzPct val="101785"/>
              <a:buFont typeface="Arial"/>
              <a:buChar char="•"/>
              <a:tabLst>
                <a:tab pos="496570" algn="l"/>
              </a:tabLst>
            </a:pPr>
            <a:r>
              <a:rPr spc="-5" dirty="0"/>
              <a:t>Prior </a:t>
            </a:r>
            <a:r>
              <a:rPr spc="-10" dirty="0"/>
              <a:t>trials </a:t>
            </a:r>
            <a:r>
              <a:rPr spc="-5" dirty="0"/>
              <a:t>of rFVIIa showed </a:t>
            </a:r>
            <a:r>
              <a:rPr spc="-10" dirty="0"/>
              <a:t>that </a:t>
            </a:r>
            <a:r>
              <a:rPr spc="-5" dirty="0"/>
              <a:t>it slowed bleeding in </a:t>
            </a:r>
            <a:r>
              <a:rPr spc="-10" dirty="0"/>
              <a:t>the </a:t>
            </a:r>
            <a:r>
              <a:rPr spc="-5" dirty="0"/>
              <a:t>brain but </a:t>
            </a:r>
            <a:r>
              <a:rPr spc="-10" dirty="0"/>
              <a:t>that </a:t>
            </a:r>
            <a:r>
              <a:rPr spc="-5" dirty="0"/>
              <a:t>its  benefits in improving outcomes </a:t>
            </a:r>
            <a:r>
              <a:rPr dirty="0"/>
              <a:t>are </a:t>
            </a:r>
            <a:r>
              <a:rPr spc="-5" dirty="0"/>
              <a:t>most likely when given within </a:t>
            </a:r>
            <a:r>
              <a:rPr dirty="0"/>
              <a:t>2 </a:t>
            </a:r>
            <a:r>
              <a:rPr spc="-5" dirty="0"/>
              <a:t>hours  of onset of</a:t>
            </a:r>
            <a:r>
              <a:rPr spc="-10" dirty="0"/>
              <a:t> </a:t>
            </a:r>
            <a:r>
              <a:rPr spc="-5" dirty="0"/>
              <a:t>symptoms.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0C0ED-42DB-45C0-8691-B27DEFD87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358" y="6132513"/>
            <a:ext cx="1566808" cy="7254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Words>1401</Words>
  <Application>Microsoft Office PowerPoint</Application>
  <PresentationFormat>Widescreen</PresentationFormat>
  <Paragraphs>102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Topics foToday </vt:lpstr>
      <vt:lpstr>What is a Brain Hemorrhage?</vt:lpstr>
      <vt:lpstr>ICH: Old or Damaged Blood Vessels Break Under Pressure</vt:lpstr>
      <vt:lpstr>Background </vt:lpstr>
      <vt:lpstr>Growth of bleeding in the Brain Leads to Bad Outcomes</vt:lpstr>
      <vt:lpstr>Has anyone here had or know of  someone who has had a stroke?  A brain hemorrhage?</vt:lpstr>
      <vt:lpstr>Treatment of Brain Hemorrhage </vt:lpstr>
      <vt:lpstr>What is Recombinant Factor VIIa </vt:lpstr>
      <vt:lpstr>Potential Risks of rFVIIa in Patients with ICH</vt:lpstr>
      <vt:lpstr>Primary Specific Objective – FASTEST Trial </vt:lpstr>
      <vt:lpstr>Has anyone here been involved in  a research study? What was it  like?</vt:lpstr>
      <vt:lpstr>Who would be in the FASTEST Study? </vt:lpstr>
      <vt:lpstr>Who would not qualify for the FASTEST Study? </vt:lpstr>
      <vt:lpstr>How to Minimize Time to Treatment </vt:lpstr>
      <vt:lpstr>How does study work </vt:lpstr>
      <vt:lpstr>Participants will be put into one of two groups. </vt:lpstr>
      <vt:lpstr>Intervention </vt:lpstr>
      <vt:lpstr>What are potential risks? </vt:lpstr>
      <vt:lpstr>What are potential benefits? </vt:lpstr>
      <vt:lpstr>How are emergency studies different? </vt:lpstr>
      <vt:lpstr>So how do we do emergency research? </vt:lpstr>
      <vt:lpstr>Enrollment of Study Population </vt:lpstr>
      <vt:lpstr>Requirement for EFIC </vt:lpstr>
      <vt:lpstr>How does EFIC work in FASTEST </vt:lpstr>
      <vt:lpstr>What if I don’t want to be in FASTEST? </vt:lpstr>
      <vt:lpstr>What do you think about FASTEST?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Gunslinger</dc:creator>
  <cp:lastModifiedBy>Denlinger, Julie (denlinjk)</cp:lastModifiedBy>
  <cp:revision>4</cp:revision>
  <dcterms:created xsi:type="dcterms:W3CDTF">2020-09-24T18:37:18Z</dcterms:created>
  <dcterms:modified xsi:type="dcterms:W3CDTF">2020-09-30T14:15:55Z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2014-05-24T00:00:00Z</vt:filetime>
  </property>
  <property fmtid="{D5CDD505-2E9C-101B-9397-08002B2CF9AE}" pid="3" name="Creator">
    <vt:lpwstr>Aspose.Slides for .NET 17.8</vt:lpwstr>
  </property>
  <property fmtid="{D5CDD505-2E9C-101B-9397-08002B2CF9AE}" pid="4" name="LastSaved">
    <vt:filetime>2020-09-24T00:00:00Z</vt:filetime>
  </property>
</Properties>
</file>