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1" r:id="rId3"/>
    <p:sldMasterId id="2147483738" r:id="rId4"/>
    <p:sldMasterId id="2147483750" r:id="rId5"/>
    <p:sldMasterId id="2147483763" r:id="rId6"/>
    <p:sldMasterId id="2147483849" r:id="rId7"/>
    <p:sldMasterId id="2147483863" r:id="rId8"/>
    <p:sldMasterId id="2147483898" r:id="rId9"/>
    <p:sldMasterId id="2147483948" r:id="rId10"/>
    <p:sldMasterId id="2147483960" r:id="rId11"/>
    <p:sldMasterId id="2147483972" r:id="rId12"/>
    <p:sldMasterId id="2147483984" r:id="rId13"/>
  </p:sldMasterIdLst>
  <p:notesMasterIdLst>
    <p:notesMasterId r:id="rId102"/>
  </p:notesMasterIdLst>
  <p:sldIdLst>
    <p:sldId id="256" r:id="rId14"/>
    <p:sldId id="2501" r:id="rId15"/>
    <p:sldId id="2502" r:id="rId16"/>
    <p:sldId id="2503" r:id="rId17"/>
    <p:sldId id="2504" r:id="rId18"/>
    <p:sldId id="312" r:id="rId19"/>
    <p:sldId id="2488" r:id="rId20"/>
    <p:sldId id="326" r:id="rId21"/>
    <p:sldId id="328" r:id="rId22"/>
    <p:sldId id="330" r:id="rId23"/>
    <p:sldId id="327" r:id="rId24"/>
    <p:sldId id="333" r:id="rId25"/>
    <p:sldId id="332" r:id="rId26"/>
    <p:sldId id="329" r:id="rId27"/>
    <p:sldId id="334" r:id="rId28"/>
    <p:sldId id="335" r:id="rId29"/>
    <p:sldId id="336" r:id="rId30"/>
    <p:sldId id="337" r:id="rId31"/>
    <p:sldId id="272" r:id="rId32"/>
    <p:sldId id="2489" r:id="rId33"/>
    <p:sldId id="2490" r:id="rId34"/>
    <p:sldId id="318" r:id="rId35"/>
    <p:sldId id="259" r:id="rId36"/>
    <p:sldId id="258" r:id="rId37"/>
    <p:sldId id="261" r:id="rId38"/>
    <p:sldId id="323" r:id="rId39"/>
    <p:sldId id="517" r:id="rId40"/>
    <p:sldId id="528" r:id="rId41"/>
    <p:sldId id="527" r:id="rId42"/>
    <p:sldId id="518" r:id="rId43"/>
    <p:sldId id="520" r:id="rId44"/>
    <p:sldId id="522" r:id="rId45"/>
    <p:sldId id="525" r:id="rId46"/>
    <p:sldId id="526" r:id="rId47"/>
    <p:sldId id="523" r:id="rId48"/>
    <p:sldId id="529" r:id="rId49"/>
    <p:sldId id="494" r:id="rId50"/>
    <p:sldId id="325" r:id="rId51"/>
    <p:sldId id="2458" r:id="rId52"/>
    <p:sldId id="2506" r:id="rId53"/>
    <p:sldId id="2484" r:id="rId54"/>
    <p:sldId id="2457" r:id="rId55"/>
    <p:sldId id="2485" r:id="rId56"/>
    <p:sldId id="260" r:id="rId57"/>
    <p:sldId id="2473" r:id="rId58"/>
    <p:sldId id="266" r:id="rId59"/>
    <p:sldId id="2474" r:id="rId60"/>
    <p:sldId id="2475" r:id="rId61"/>
    <p:sldId id="2459" r:id="rId62"/>
    <p:sldId id="834" r:id="rId63"/>
    <p:sldId id="861" r:id="rId64"/>
    <p:sldId id="847" r:id="rId65"/>
    <p:sldId id="850" r:id="rId66"/>
    <p:sldId id="849" r:id="rId67"/>
    <p:sldId id="862" r:id="rId68"/>
    <p:sldId id="869" r:id="rId69"/>
    <p:sldId id="2486" r:id="rId70"/>
    <p:sldId id="294" r:id="rId71"/>
    <p:sldId id="730" r:id="rId72"/>
    <p:sldId id="729" r:id="rId73"/>
    <p:sldId id="699" r:id="rId74"/>
    <p:sldId id="656" r:id="rId75"/>
    <p:sldId id="620" r:id="rId76"/>
    <p:sldId id="622" r:id="rId77"/>
    <p:sldId id="623" r:id="rId78"/>
    <p:sldId id="2460" r:id="rId79"/>
    <p:sldId id="812" r:id="rId80"/>
    <p:sldId id="810" r:id="rId81"/>
    <p:sldId id="2461" r:id="rId82"/>
    <p:sldId id="2497" r:id="rId83"/>
    <p:sldId id="365" r:id="rId84"/>
    <p:sldId id="369" r:id="rId85"/>
    <p:sldId id="2470" r:id="rId86"/>
    <p:sldId id="2495" r:id="rId87"/>
    <p:sldId id="2496" r:id="rId88"/>
    <p:sldId id="2472" r:id="rId89"/>
    <p:sldId id="2469" r:id="rId90"/>
    <p:sldId id="2494" r:id="rId91"/>
    <p:sldId id="280" r:id="rId92"/>
    <p:sldId id="283" r:id="rId93"/>
    <p:sldId id="284" r:id="rId94"/>
    <p:sldId id="2471" r:id="rId95"/>
    <p:sldId id="2491" r:id="rId96"/>
    <p:sldId id="2492" r:id="rId97"/>
    <p:sldId id="2493" r:id="rId98"/>
    <p:sldId id="281" r:id="rId99"/>
    <p:sldId id="282" r:id="rId100"/>
    <p:sldId id="310"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344039-7567-8EFF-09E4-B8960567893F}" name="Davis, Iris (deedsss)" initials="ID" userId="S::deedsss@ucmail.uc.edu::e9a33e39-9788-4b59-a646-8907dc39f0a9" providerId="AD"/>
  <p188:author id="{E124543D-5A3D-E528-40BF-054CC9E9DCA4}" name="Olsen, Jama" initials="JO" userId="S::jlo200@musc.edu::f613231b-296a-433b-b967-3b5b0ebdbd08" providerId="AD"/>
  <p188:author id="{9509AE43-8060-7F44-5938-8B753724D27A}" name="Benken, Laura (osinsklr)" initials="LB" userId="Benken, Laura (osinsklr)" providerId="None"/>
  <p188:author id="{1E268686-FAA8-96D8-D03F-843BCC91A43D}" name="Abreu, Hannah D." initials="HA" userId="S::Abreu.Hannah@mayo.edu::17071081-f2de-41aa-8b1e-fbbc9f04221b" providerId="AD"/>
  <p188:author id="{8DD6F98F-C416-7AB9-7FDF-B618D0B3B3D0}" name="Griffin, Jessica S." initials="JG" userId="S::jls34@musc.edu::edbe9abe-b4c8-4184-8c5b-1f6be7f527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nga Aitken" initials="KA" lastIdx="1" clrIdx="0">
    <p:extLst>
      <p:ext uri="{19B8F6BF-5375-455C-9EA6-DF929625EA0E}">
        <p15:presenceInfo xmlns:p15="http://schemas.microsoft.com/office/powerpoint/2012/main" userId="S-1-5-21-1599696121-1964574698-334091239-318090" providerId="AD"/>
      </p:ext>
    </p:extLst>
  </p:cmAuthor>
  <p:cmAuthor id="2" name="Forman,Kristina E" initials="FE" lastIdx="6" clrIdx="1">
    <p:extLst>
      <p:ext uri="{19B8F6BF-5375-455C-9EA6-DF929625EA0E}">
        <p15:presenceInfo xmlns:p15="http://schemas.microsoft.com/office/powerpoint/2012/main" userId="S-1-5-21-1308237860-4193317556-336787646-19167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2308" autoAdjust="0"/>
  </p:normalViewPr>
  <p:slideViewPr>
    <p:cSldViewPr snapToGrid="0">
      <p:cViewPr varScale="1">
        <p:scale>
          <a:sx n="102" d="100"/>
          <a:sy n="102" d="100"/>
        </p:scale>
        <p:origin x="780"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commentAuthors" Target="commentAuthors.xml"/><Relationship Id="rId108" Type="http://schemas.microsoft.com/office/2018/10/relationships/authors" Target="author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incontr\Desktop\Highest%20enrollers%20Excel%20Shee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22123442180942"/>
          <c:y val="9.9176872860603879E-2"/>
          <c:w val="0.59755753115638111"/>
          <c:h val="0.89610041890793879"/>
        </c:manualLayout>
      </c:layout>
      <c:doughnutChart>
        <c:varyColors val="1"/>
        <c:ser>
          <c:idx val="0"/>
          <c:order val="0"/>
          <c:tx>
            <c:strRef>
              <c:f>Sheet1!$B$1</c:f>
              <c:strCache>
                <c:ptCount val="1"/>
                <c:pt idx="0">
                  <c:v>Column1</c:v>
                </c:pt>
              </c:strCache>
            </c:strRef>
          </c:tx>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E924-41DA-9025-78A9D9A8BD1C}"/>
              </c:ext>
            </c:extLst>
          </c:dPt>
          <c:dPt>
            <c:idx val="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E924-41DA-9025-78A9D9A8BD1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24-41DA-9025-78A9D9A8BD1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924-41DA-9025-78A9D9A8BD1C}"/>
              </c:ext>
            </c:extLst>
          </c:dPt>
          <c:cat>
            <c:strRef>
              <c:f>Sheet1!$A$2:$A$5</c:f>
              <c:strCache>
                <c:ptCount val="2"/>
                <c:pt idx="0">
                  <c:v>1st Qtr</c:v>
                </c:pt>
                <c:pt idx="1">
                  <c:v>2nd Qtr</c:v>
                </c:pt>
              </c:strCache>
            </c:str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924-41DA-9025-78A9D9A8BD1C}"/>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0779478489126"/>
          <c:y val="0.10303799585002318"/>
          <c:w val="0.59755753115638111"/>
          <c:h val="0.89610041890793879"/>
        </c:manualLayout>
      </c:layout>
      <c:doughnutChart>
        <c:varyColors val="1"/>
        <c:ser>
          <c:idx val="0"/>
          <c:order val="0"/>
          <c:tx>
            <c:strRef>
              <c:f>Sheet1!$B$1</c:f>
              <c:strCache>
                <c:ptCount val="1"/>
                <c:pt idx="0">
                  <c:v>Column1</c:v>
                </c:pt>
              </c:strCache>
            </c:strRef>
          </c:tx>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50CC-429C-AB1A-AF9625E612F3}"/>
              </c:ext>
            </c:extLst>
          </c:dPt>
          <c:dPt>
            <c:idx val="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50CC-429C-AB1A-AF9625E612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CC-429C-AB1A-AF9625E612F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0CC-429C-AB1A-AF9625E612F3}"/>
              </c:ext>
            </c:extLst>
          </c:dPt>
          <c:cat>
            <c:strRef>
              <c:f>Sheet1!$A$2:$A$5</c:f>
              <c:strCache>
                <c:ptCount val="2"/>
                <c:pt idx="0">
                  <c:v>1st Qtr</c:v>
                </c:pt>
                <c:pt idx="1">
                  <c:v>2nd Qtr</c:v>
                </c:pt>
              </c:strCache>
            </c:str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50CC-429C-AB1A-AF9625E612F3}"/>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422338292076635"/>
          <c:y val="0.10598612409795929"/>
          <c:w val="0.58331666838233709"/>
          <c:h val="0.82404009984974735"/>
        </c:manualLayout>
      </c:layout>
      <c:barChart>
        <c:barDir val="bar"/>
        <c:grouping val="clustered"/>
        <c:varyColors val="0"/>
        <c:ser>
          <c:idx val="0"/>
          <c:order val="0"/>
          <c:tx>
            <c:strRef>
              <c:f>'Jun 19 2024'!$S$1</c:f>
              <c:strCache>
                <c:ptCount val="1"/>
                <c:pt idx="0">
                  <c:v>Sum of Randomized</c:v>
                </c:pt>
              </c:strCache>
            </c:strRef>
          </c:tx>
          <c:spPr>
            <a:solidFill>
              <a:schemeClr val="accent1"/>
            </a:solidFill>
            <a:ln>
              <a:noFill/>
            </a:ln>
            <a:effectLst/>
          </c:spPr>
          <c:invertIfNegative val="0"/>
          <c:cat>
            <c:strRef>
              <c:f>'Jun 19 2024'!$R$2:$R$29</c:f>
              <c:strCache>
                <c:ptCount val="28"/>
                <c:pt idx="0">
                  <c:v>Mass General</c:v>
                </c:pt>
                <c:pt idx="1">
                  <c:v>UCLA</c:v>
                </c:pt>
                <c:pt idx="2">
                  <c:v>U Utah</c:v>
                </c:pt>
                <c:pt idx="3">
                  <c:v>Washington University</c:v>
                </c:pt>
                <c:pt idx="4">
                  <c:v>UTHSC Houston</c:v>
                </c:pt>
                <c:pt idx="5">
                  <c:v>Canada</c:v>
                </c:pt>
                <c:pt idx="6">
                  <c:v>Stanford</c:v>
                </c:pt>
                <c:pt idx="7">
                  <c:v>U Penn</c:v>
                </c:pt>
                <c:pt idx="8">
                  <c:v>Yale</c:v>
                </c:pt>
                <c:pt idx="9">
                  <c:v>U Michigan</c:v>
                </c:pt>
                <c:pt idx="10">
                  <c:v>MedStar</c:v>
                </c:pt>
                <c:pt idx="11">
                  <c:v>UAB</c:v>
                </c:pt>
                <c:pt idx="12">
                  <c:v>MUSC</c:v>
                </c:pt>
                <c:pt idx="13">
                  <c:v>Mount Sinai</c:v>
                </c:pt>
                <c:pt idx="14">
                  <c:v>U Minnesota</c:v>
                </c:pt>
                <c:pt idx="15">
                  <c:v>Columbia</c:v>
                </c:pt>
                <c:pt idx="16">
                  <c:v>Wake Forest</c:v>
                </c:pt>
                <c:pt idx="17">
                  <c:v>U Pitt</c:v>
                </c:pt>
                <c:pt idx="18">
                  <c:v>U Miami</c:v>
                </c:pt>
                <c:pt idx="19">
                  <c:v>Case Western</c:v>
                </c:pt>
                <c:pt idx="20">
                  <c:v>UCSD</c:v>
                </c:pt>
                <c:pt idx="21">
                  <c:v>U Iowa</c:v>
                </c:pt>
                <c:pt idx="22">
                  <c:v>U Cincinnati</c:v>
                </c:pt>
                <c:pt idx="23">
                  <c:v>UCSF</c:v>
                </c:pt>
                <c:pt idx="24">
                  <c:v>U Chicago</c:v>
                </c:pt>
                <c:pt idx="25">
                  <c:v>Non Network</c:v>
                </c:pt>
                <c:pt idx="26">
                  <c:v>New Mexico</c:v>
                </c:pt>
                <c:pt idx="27">
                  <c:v>Europe</c:v>
                </c:pt>
              </c:strCache>
            </c:strRef>
          </c:cat>
          <c:val>
            <c:numRef>
              <c:f>'Jun 19 2024'!$S$2:$S$29</c:f>
              <c:numCache>
                <c:formatCode>General</c:formatCode>
                <c:ptCount val="28"/>
                <c:pt idx="0">
                  <c:v>58</c:v>
                </c:pt>
                <c:pt idx="1">
                  <c:v>38</c:v>
                </c:pt>
                <c:pt idx="2">
                  <c:v>36</c:v>
                </c:pt>
                <c:pt idx="3">
                  <c:v>35</c:v>
                </c:pt>
                <c:pt idx="4">
                  <c:v>34</c:v>
                </c:pt>
                <c:pt idx="5">
                  <c:v>34</c:v>
                </c:pt>
                <c:pt idx="6">
                  <c:v>28</c:v>
                </c:pt>
                <c:pt idx="7">
                  <c:v>26</c:v>
                </c:pt>
                <c:pt idx="8">
                  <c:v>25</c:v>
                </c:pt>
                <c:pt idx="9">
                  <c:v>24</c:v>
                </c:pt>
                <c:pt idx="10">
                  <c:v>22</c:v>
                </c:pt>
                <c:pt idx="11">
                  <c:v>20</c:v>
                </c:pt>
                <c:pt idx="12">
                  <c:v>19</c:v>
                </c:pt>
                <c:pt idx="13">
                  <c:v>19</c:v>
                </c:pt>
                <c:pt idx="14">
                  <c:v>18</c:v>
                </c:pt>
                <c:pt idx="15">
                  <c:v>18</c:v>
                </c:pt>
                <c:pt idx="16">
                  <c:v>17</c:v>
                </c:pt>
                <c:pt idx="17">
                  <c:v>16</c:v>
                </c:pt>
                <c:pt idx="18">
                  <c:v>16</c:v>
                </c:pt>
                <c:pt idx="19">
                  <c:v>16</c:v>
                </c:pt>
                <c:pt idx="20">
                  <c:v>15</c:v>
                </c:pt>
                <c:pt idx="21">
                  <c:v>10</c:v>
                </c:pt>
                <c:pt idx="22">
                  <c:v>9</c:v>
                </c:pt>
                <c:pt idx="23">
                  <c:v>4</c:v>
                </c:pt>
                <c:pt idx="24">
                  <c:v>4</c:v>
                </c:pt>
                <c:pt idx="25">
                  <c:v>2</c:v>
                </c:pt>
                <c:pt idx="26">
                  <c:v>2</c:v>
                </c:pt>
                <c:pt idx="27">
                  <c:v>1</c:v>
                </c:pt>
              </c:numCache>
            </c:numRef>
          </c:val>
          <c:extLst>
            <c:ext xmlns:c16="http://schemas.microsoft.com/office/drawing/2014/chart" uri="{C3380CC4-5D6E-409C-BE32-E72D297353CC}">
              <c16:uniqueId val="{00000000-E928-4012-AA97-AC33429AAB98}"/>
            </c:ext>
          </c:extLst>
        </c:ser>
        <c:dLbls>
          <c:showLegendKey val="0"/>
          <c:showVal val="0"/>
          <c:showCatName val="0"/>
          <c:showSerName val="0"/>
          <c:showPercent val="0"/>
          <c:showBubbleSize val="0"/>
        </c:dLbls>
        <c:gapWidth val="182"/>
        <c:axId val="420564240"/>
        <c:axId val="420569336"/>
      </c:barChart>
      <c:catAx>
        <c:axId val="420564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rgbClr val="002060"/>
                </a:solidFill>
                <a:latin typeface="+mn-lt"/>
                <a:ea typeface="+mn-ea"/>
                <a:cs typeface="+mn-cs"/>
              </a:defRPr>
            </a:pPr>
            <a:endParaRPr lang="en-US"/>
          </a:p>
        </c:txPr>
        <c:crossAx val="420569336"/>
        <c:crosses val="autoZero"/>
        <c:auto val="1"/>
        <c:lblAlgn val="ctr"/>
        <c:lblOffset val="100"/>
        <c:noMultiLvlLbl val="0"/>
      </c:catAx>
      <c:valAx>
        <c:axId val="420569336"/>
        <c:scaling>
          <c:orientation val="minMax"/>
          <c:max val="6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1" i="0" u="none" strike="noStrike" kern="1200" baseline="0">
                <a:solidFill>
                  <a:srgbClr val="002060"/>
                </a:solidFill>
                <a:latin typeface="Arial Rounded MT Bold" panose="020F0704030504030204" pitchFamily="34" charset="0"/>
                <a:ea typeface="+mn-ea"/>
                <a:cs typeface="+mn-cs"/>
              </a:defRPr>
            </a:pPr>
            <a:endParaRPr lang="en-US"/>
          </a:p>
        </c:txPr>
        <c:crossAx val="420564240"/>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lang="en-US"/>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A97EC-9F4E-4F5B-B2A0-C5847C4C15C7}"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AA13E380-FD49-4FA7-9E22-74BFB14CC5BA}">
      <dgm:prSet/>
      <dgm:spPr/>
      <dgm:t>
        <a:bodyPr/>
        <a:lstStyle/>
        <a:p>
          <a:r>
            <a:rPr lang="en-US" dirty="0"/>
            <a:t>Institutionally approved for protected health information</a:t>
          </a:r>
        </a:p>
      </dgm:t>
    </dgm:pt>
    <dgm:pt modelId="{E3C9C42D-2C36-46DF-B083-ADAD47FBB805}" type="parTrans" cxnId="{25A3B3F4-8667-457E-A8ED-59A67BD6398B}">
      <dgm:prSet/>
      <dgm:spPr/>
      <dgm:t>
        <a:bodyPr/>
        <a:lstStyle/>
        <a:p>
          <a:endParaRPr lang="en-US"/>
        </a:p>
      </dgm:t>
    </dgm:pt>
    <dgm:pt modelId="{97397FE5-A678-421F-91D5-F0852817B857}" type="sibTrans" cxnId="{25A3B3F4-8667-457E-A8ED-59A67BD6398B}">
      <dgm:prSet/>
      <dgm:spPr/>
      <dgm:t>
        <a:bodyPr/>
        <a:lstStyle/>
        <a:p>
          <a:endParaRPr lang="en-US"/>
        </a:p>
      </dgm:t>
    </dgm:pt>
    <dgm:pt modelId="{BB2A2A60-72F7-4EE2-9F00-4E9813855B32}">
      <dgm:prSet/>
      <dgm:spPr/>
      <dgm:t>
        <a:bodyPr/>
        <a:lstStyle/>
        <a:p>
          <a:r>
            <a:rPr lang="en-US" dirty="0"/>
            <a:t>HIPAA complaint</a:t>
          </a:r>
        </a:p>
      </dgm:t>
    </dgm:pt>
    <dgm:pt modelId="{4A2EFABC-EC1E-4F32-BCF2-E1ECF410F481}" type="parTrans" cxnId="{1F9E1D9A-B4C9-4DE9-B639-C10A8064F145}">
      <dgm:prSet/>
      <dgm:spPr/>
      <dgm:t>
        <a:bodyPr/>
        <a:lstStyle/>
        <a:p>
          <a:endParaRPr lang="en-US"/>
        </a:p>
      </dgm:t>
    </dgm:pt>
    <dgm:pt modelId="{0C2B7BDF-97A7-4E39-8D89-BED1038E319E}" type="sibTrans" cxnId="{1F9E1D9A-B4C9-4DE9-B639-C10A8064F145}">
      <dgm:prSet/>
      <dgm:spPr/>
      <dgm:t>
        <a:bodyPr/>
        <a:lstStyle/>
        <a:p>
          <a:endParaRPr lang="en-US"/>
        </a:p>
      </dgm:t>
    </dgm:pt>
    <dgm:pt modelId="{638A4278-CFD5-4D38-88EA-38FD5F8CF5E1}">
      <dgm:prSet/>
      <dgm:spPr/>
      <dgm:t>
        <a:bodyPr/>
        <a:lstStyle/>
        <a:p>
          <a:r>
            <a:rPr lang="en-US" dirty="0"/>
            <a:t>Free to our researchers as part of Stanford’s CTSA Award</a:t>
          </a:r>
        </a:p>
      </dgm:t>
    </dgm:pt>
    <dgm:pt modelId="{15E31BE9-C019-4EC4-9703-25103552BC7F}" type="parTrans" cxnId="{603624DC-3D74-4453-A9FB-00B26CDA7825}">
      <dgm:prSet/>
      <dgm:spPr/>
      <dgm:t>
        <a:bodyPr/>
        <a:lstStyle/>
        <a:p>
          <a:endParaRPr lang="en-US"/>
        </a:p>
      </dgm:t>
    </dgm:pt>
    <dgm:pt modelId="{568F784F-2892-469A-94A3-D5155EE76695}" type="sibTrans" cxnId="{603624DC-3D74-4453-A9FB-00B26CDA7825}">
      <dgm:prSet/>
      <dgm:spPr/>
      <dgm:t>
        <a:bodyPr/>
        <a:lstStyle/>
        <a:p>
          <a:endParaRPr lang="en-US"/>
        </a:p>
      </dgm:t>
    </dgm:pt>
    <dgm:pt modelId="{0B682E0B-87F6-4CFA-84F2-5AAFBAEB4947}">
      <dgm:prSet/>
      <dgm:spPr/>
      <dgm:t>
        <a:bodyPr/>
        <a:lstStyle/>
        <a:p>
          <a:r>
            <a:rPr lang="en-US" dirty="0"/>
            <a:t>Update the tool quickly and easily - various studies starting and stopping unpredictably, the ability to rapidly update both survey content and the branch logic algorithms as well as personnel access to the results database</a:t>
          </a:r>
        </a:p>
      </dgm:t>
    </dgm:pt>
    <dgm:pt modelId="{0A4C1557-A464-40A8-B93F-B79599CC0E7C}" type="parTrans" cxnId="{952D8432-C4E6-4FE5-8E80-4C569F689A89}">
      <dgm:prSet/>
      <dgm:spPr/>
      <dgm:t>
        <a:bodyPr/>
        <a:lstStyle/>
        <a:p>
          <a:endParaRPr lang="en-US"/>
        </a:p>
      </dgm:t>
    </dgm:pt>
    <dgm:pt modelId="{90153EF8-1E6D-43D3-A0EC-F2B0569E870E}" type="sibTrans" cxnId="{952D8432-C4E6-4FE5-8E80-4C569F689A89}">
      <dgm:prSet/>
      <dgm:spPr/>
      <dgm:t>
        <a:bodyPr/>
        <a:lstStyle/>
        <a:p>
          <a:endParaRPr lang="en-US"/>
        </a:p>
      </dgm:t>
    </dgm:pt>
    <dgm:pt modelId="{B4433675-C06E-40B1-BCC5-FA32366EDEC7}">
      <dgm:prSet/>
      <dgm:spPr/>
      <dgm:t>
        <a:bodyPr/>
        <a:lstStyle/>
        <a:p>
          <a:r>
            <a:rPr lang="en-US" dirty="0"/>
            <a:t>Accessible via a weblink from any internet browser</a:t>
          </a:r>
        </a:p>
      </dgm:t>
    </dgm:pt>
    <dgm:pt modelId="{E25A047B-01C8-4F47-9FAA-3FA2A0C42DE6}" type="parTrans" cxnId="{C74CD263-EA5D-4153-A487-AECBF1BA2FBF}">
      <dgm:prSet/>
      <dgm:spPr/>
      <dgm:t>
        <a:bodyPr/>
        <a:lstStyle/>
        <a:p>
          <a:endParaRPr lang="en-US"/>
        </a:p>
      </dgm:t>
    </dgm:pt>
    <dgm:pt modelId="{7DBB5766-FEFC-4BF4-A3F9-8F3847816366}" type="sibTrans" cxnId="{C74CD263-EA5D-4153-A487-AECBF1BA2FBF}">
      <dgm:prSet/>
      <dgm:spPr/>
      <dgm:t>
        <a:bodyPr/>
        <a:lstStyle/>
        <a:p>
          <a:endParaRPr lang="en-US"/>
        </a:p>
      </dgm:t>
    </dgm:pt>
    <dgm:pt modelId="{35848007-C99B-5C44-9B9F-BE2761025839}">
      <dgm:prSet/>
      <dgm:spPr/>
      <dgm:t>
        <a:bodyPr/>
        <a:lstStyle/>
        <a:p>
          <a:r>
            <a:rPr lang="en-US" dirty="0"/>
            <a:t>Provides an automatic record of all patients screened, which is helpful for clinical metrics and research screening logs</a:t>
          </a:r>
        </a:p>
      </dgm:t>
    </dgm:pt>
    <dgm:pt modelId="{B32DDFF8-BFAF-F843-BFF0-2E747FC189A7}" type="parTrans" cxnId="{D95F0107-1E17-CD48-BA2F-00B34CF3F8BD}">
      <dgm:prSet/>
      <dgm:spPr/>
      <dgm:t>
        <a:bodyPr/>
        <a:lstStyle/>
        <a:p>
          <a:endParaRPr lang="en-US"/>
        </a:p>
      </dgm:t>
    </dgm:pt>
    <dgm:pt modelId="{B3E8A62A-1D59-2143-A55D-07B9468E2E91}" type="sibTrans" cxnId="{D95F0107-1E17-CD48-BA2F-00B34CF3F8BD}">
      <dgm:prSet/>
      <dgm:spPr/>
      <dgm:t>
        <a:bodyPr/>
        <a:lstStyle/>
        <a:p>
          <a:endParaRPr lang="en-US"/>
        </a:p>
      </dgm:t>
    </dgm:pt>
    <dgm:pt modelId="{E4FCE4F3-322F-8243-8F29-C32FEE3F203B}">
      <dgm:prSet/>
      <dgm:spPr/>
      <dgm:t>
        <a:bodyPr/>
        <a:lstStyle/>
        <a:p>
          <a:r>
            <a:rPr lang="en-US" b="0" dirty="0">
              <a:effectLst/>
              <a:ea typeface="Verdana" panose="020B0604030504040204" pitchFamily="34" charset="0"/>
            </a:rPr>
            <a:t>Uses simple conditional logic to sort the applicable trial eligibility choices</a:t>
          </a:r>
          <a:endParaRPr lang="en-US" dirty="0"/>
        </a:p>
      </dgm:t>
    </dgm:pt>
    <dgm:pt modelId="{D8813938-6830-7146-80FB-276A2B2FF902}" type="parTrans" cxnId="{34E8D75E-5907-9B4D-B755-730FEC45F9C7}">
      <dgm:prSet/>
      <dgm:spPr/>
      <dgm:t>
        <a:bodyPr/>
        <a:lstStyle/>
        <a:p>
          <a:endParaRPr lang="en-US"/>
        </a:p>
      </dgm:t>
    </dgm:pt>
    <dgm:pt modelId="{8709020A-AA26-E84D-884D-F4EFD42EA672}" type="sibTrans" cxnId="{34E8D75E-5907-9B4D-B755-730FEC45F9C7}">
      <dgm:prSet/>
      <dgm:spPr/>
      <dgm:t>
        <a:bodyPr/>
        <a:lstStyle/>
        <a:p>
          <a:endParaRPr lang="en-US"/>
        </a:p>
      </dgm:t>
    </dgm:pt>
    <dgm:pt modelId="{FB2E2BC5-B27B-E240-A028-030432497513}" type="pres">
      <dgm:prSet presAssocID="{F96A97EC-9F4E-4F5B-B2A0-C5847C4C15C7}" presName="vert0" presStyleCnt="0">
        <dgm:presLayoutVars>
          <dgm:dir/>
          <dgm:animOne val="branch"/>
          <dgm:animLvl val="lvl"/>
        </dgm:presLayoutVars>
      </dgm:prSet>
      <dgm:spPr/>
    </dgm:pt>
    <dgm:pt modelId="{6DF18EAE-2F4F-8841-B0AF-6F2CD1D11CA7}" type="pres">
      <dgm:prSet presAssocID="{AA13E380-FD49-4FA7-9E22-74BFB14CC5BA}" presName="thickLine" presStyleLbl="alignNode1" presStyleIdx="0" presStyleCnt="7"/>
      <dgm:spPr/>
    </dgm:pt>
    <dgm:pt modelId="{442A6922-905D-D14B-91E6-C64201781CBD}" type="pres">
      <dgm:prSet presAssocID="{AA13E380-FD49-4FA7-9E22-74BFB14CC5BA}" presName="horz1" presStyleCnt="0"/>
      <dgm:spPr/>
    </dgm:pt>
    <dgm:pt modelId="{EAF2C285-0272-E94A-AA34-15276F9316D2}" type="pres">
      <dgm:prSet presAssocID="{AA13E380-FD49-4FA7-9E22-74BFB14CC5BA}" presName="tx1" presStyleLbl="revTx" presStyleIdx="0" presStyleCnt="7"/>
      <dgm:spPr/>
    </dgm:pt>
    <dgm:pt modelId="{87746062-E4A5-4747-BE63-97951119739F}" type="pres">
      <dgm:prSet presAssocID="{AA13E380-FD49-4FA7-9E22-74BFB14CC5BA}" presName="vert1" presStyleCnt="0"/>
      <dgm:spPr/>
    </dgm:pt>
    <dgm:pt modelId="{196EDF3C-835E-BD4E-809E-E95C6954BC78}" type="pres">
      <dgm:prSet presAssocID="{BB2A2A60-72F7-4EE2-9F00-4E9813855B32}" presName="thickLine" presStyleLbl="alignNode1" presStyleIdx="1" presStyleCnt="7"/>
      <dgm:spPr/>
    </dgm:pt>
    <dgm:pt modelId="{A5DA01F3-43D0-F34B-B774-F6DD5DBAB31B}" type="pres">
      <dgm:prSet presAssocID="{BB2A2A60-72F7-4EE2-9F00-4E9813855B32}" presName="horz1" presStyleCnt="0"/>
      <dgm:spPr/>
    </dgm:pt>
    <dgm:pt modelId="{57A6DFD5-9767-FA40-A029-AC3DAF789854}" type="pres">
      <dgm:prSet presAssocID="{BB2A2A60-72F7-4EE2-9F00-4E9813855B32}" presName="tx1" presStyleLbl="revTx" presStyleIdx="1" presStyleCnt="7"/>
      <dgm:spPr/>
    </dgm:pt>
    <dgm:pt modelId="{302EE88A-47FF-834D-8ED3-52D61CB758E6}" type="pres">
      <dgm:prSet presAssocID="{BB2A2A60-72F7-4EE2-9F00-4E9813855B32}" presName="vert1" presStyleCnt="0"/>
      <dgm:spPr/>
    </dgm:pt>
    <dgm:pt modelId="{2F60A055-19D4-E542-BAB1-FD4CC3FC619D}" type="pres">
      <dgm:prSet presAssocID="{638A4278-CFD5-4D38-88EA-38FD5F8CF5E1}" presName="thickLine" presStyleLbl="alignNode1" presStyleIdx="2" presStyleCnt="7"/>
      <dgm:spPr/>
    </dgm:pt>
    <dgm:pt modelId="{870211AC-78B8-3B47-A4EF-0DBC77927421}" type="pres">
      <dgm:prSet presAssocID="{638A4278-CFD5-4D38-88EA-38FD5F8CF5E1}" presName="horz1" presStyleCnt="0"/>
      <dgm:spPr/>
    </dgm:pt>
    <dgm:pt modelId="{8A4F6FCF-5C1B-C94C-A421-9CE91EF5A075}" type="pres">
      <dgm:prSet presAssocID="{638A4278-CFD5-4D38-88EA-38FD5F8CF5E1}" presName="tx1" presStyleLbl="revTx" presStyleIdx="2" presStyleCnt="7"/>
      <dgm:spPr/>
    </dgm:pt>
    <dgm:pt modelId="{3B67B9D3-A07C-6546-AD04-6DF43EE40E2B}" type="pres">
      <dgm:prSet presAssocID="{638A4278-CFD5-4D38-88EA-38FD5F8CF5E1}" presName="vert1" presStyleCnt="0"/>
      <dgm:spPr/>
    </dgm:pt>
    <dgm:pt modelId="{6FFA6529-0553-254E-83AB-F06DC78F1F66}" type="pres">
      <dgm:prSet presAssocID="{E4FCE4F3-322F-8243-8F29-C32FEE3F203B}" presName="thickLine" presStyleLbl="alignNode1" presStyleIdx="3" presStyleCnt="7"/>
      <dgm:spPr/>
    </dgm:pt>
    <dgm:pt modelId="{A318561D-D481-7248-9F90-9D772E8B1DCE}" type="pres">
      <dgm:prSet presAssocID="{E4FCE4F3-322F-8243-8F29-C32FEE3F203B}" presName="horz1" presStyleCnt="0"/>
      <dgm:spPr/>
    </dgm:pt>
    <dgm:pt modelId="{1CB6229D-6E8C-2743-9A24-234A3F3E805F}" type="pres">
      <dgm:prSet presAssocID="{E4FCE4F3-322F-8243-8F29-C32FEE3F203B}" presName="tx1" presStyleLbl="revTx" presStyleIdx="3" presStyleCnt="7"/>
      <dgm:spPr/>
    </dgm:pt>
    <dgm:pt modelId="{A82A5D31-3C90-7E44-8B70-867A84C08CE6}" type="pres">
      <dgm:prSet presAssocID="{E4FCE4F3-322F-8243-8F29-C32FEE3F203B}" presName="vert1" presStyleCnt="0"/>
      <dgm:spPr/>
    </dgm:pt>
    <dgm:pt modelId="{B7D94B45-EDE2-A846-A438-03575B419400}" type="pres">
      <dgm:prSet presAssocID="{0B682E0B-87F6-4CFA-84F2-5AAFBAEB4947}" presName="thickLine" presStyleLbl="alignNode1" presStyleIdx="4" presStyleCnt="7"/>
      <dgm:spPr/>
    </dgm:pt>
    <dgm:pt modelId="{53459B94-0FFA-5C44-9C01-A9CED103BA21}" type="pres">
      <dgm:prSet presAssocID="{0B682E0B-87F6-4CFA-84F2-5AAFBAEB4947}" presName="horz1" presStyleCnt="0"/>
      <dgm:spPr/>
    </dgm:pt>
    <dgm:pt modelId="{B8B1E511-7E8A-A94F-92B2-D11EE8C5B500}" type="pres">
      <dgm:prSet presAssocID="{0B682E0B-87F6-4CFA-84F2-5AAFBAEB4947}" presName="tx1" presStyleLbl="revTx" presStyleIdx="4" presStyleCnt="7"/>
      <dgm:spPr/>
    </dgm:pt>
    <dgm:pt modelId="{04094590-25D8-A141-9DBE-AB3B32699535}" type="pres">
      <dgm:prSet presAssocID="{0B682E0B-87F6-4CFA-84F2-5AAFBAEB4947}" presName="vert1" presStyleCnt="0"/>
      <dgm:spPr/>
    </dgm:pt>
    <dgm:pt modelId="{E445DEF1-5C42-754F-83E1-71496EA6D45F}" type="pres">
      <dgm:prSet presAssocID="{B4433675-C06E-40B1-BCC5-FA32366EDEC7}" presName="thickLine" presStyleLbl="alignNode1" presStyleIdx="5" presStyleCnt="7"/>
      <dgm:spPr/>
    </dgm:pt>
    <dgm:pt modelId="{8F9CAE15-0041-4040-B683-75983723A3B8}" type="pres">
      <dgm:prSet presAssocID="{B4433675-C06E-40B1-BCC5-FA32366EDEC7}" presName="horz1" presStyleCnt="0"/>
      <dgm:spPr/>
    </dgm:pt>
    <dgm:pt modelId="{8A49AFFE-0F21-494E-AE55-F9B84A26B68B}" type="pres">
      <dgm:prSet presAssocID="{B4433675-C06E-40B1-BCC5-FA32366EDEC7}" presName="tx1" presStyleLbl="revTx" presStyleIdx="5" presStyleCnt="7"/>
      <dgm:spPr/>
    </dgm:pt>
    <dgm:pt modelId="{D81C758F-C35D-FA49-96A5-805C40DF7E96}" type="pres">
      <dgm:prSet presAssocID="{B4433675-C06E-40B1-BCC5-FA32366EDEC7}" presName="vert1" presStyleCnt="0"/>
      <dgm:spPr/>
    </dgm:pt>
    <dgm:pt modelId="{A079B082-B226-C142-8321-83F10FF14283}" type="pres">
      <dgm:prSet presAssocID="{35848007-C99B-5C44-9B9F-BE2761025839}" presName="thickLine" presStyleLbl="alignNode1" presStyleIdx="6" presStyleCnt="7"/>
      <dgm:spPr/>
    </dgm:pt>
    <dgm:pt modelId="{979A933B-25FB-704F-939F-6E08C46A5C17}" type="pres">
      <dgm:prSet presAssocID="{35848007-C99B-5C44-9B9F-BE2761025839}" presName="horz1" presStyleCnt="0"/>
      <dgm:spPr/>
    </dgm:pt>
    <dgm:pt modelId="{49C71DE4-7A9E-6A45-A7C5-3907458E79AD}" type="pres">
      <dgm:prSet presAssocID="{35848007-C99B-5C44-9B9F-BE2761025839}" presName="tx1" presStyleLbl="revTx" presStyleIdx="6" presStyleCnt="7"/>
      <dgm:spPr/>
    </dgm:pt>
    <dgm:pt modelId="{2A322716-92C5-144B-AE91-9079140DA4B2}" type="pres">
      <dgm:prSet presAssocID="{35848007-C99B-5C44-9B9F-BE2761025839}" presName="vert1" presStyleCnt="0"/>
      <dgm:spPr/>
    </dgm:pt>
  </dgm:ptLst>
  <dgm:cxnLst>
    <dgm:cxn modelId="{D95F0107-1E17-CD48-BA2F-00B34CF3F8BD}" srcId="{F96A97EC-9F4E-4F5B-B2A0-C5847C4C15C7}" destId="{35848007-C99B-5C44-9B9F-BE2761025839}" srcOrd="6" destOrd="0" parTransId="{B32DDFF8-BFAF-F843-BFF0-2E747FC189A7}" sibTransId="{B3E8A62A-1D59-2143-A55D-07B9468E2E91}"/>
    <dgm:cxn modelId="{20C19B2E-5465-BF4E-9128-3FE9B6F530CE}" type="presOf" srcId="{F96A97EC-9F4E-4F5B-B2A0-C5847C4C15C7}" destId="{FB2E2BC5-B27B-E240-A028-030432497513}" srcOrd="0" destOrd="0" presId="urn:microsoft.com/office/officeart/2008/layout/LinedList"/>
    <dgm:cxn modelId="{952D8432-C4E6-4FE5-8E80-4C569F689A89}" srcId="{F96A97EC-9F4E-4F5B-B2A0-C5847C4C15C7}" destId="{0B682E0B-87F6-4CFA-84F2-5AAFBAEB4947}" srcOrd="4" destOrd="0" parTransId="{0A4C1557-A464-40A8-B93F-B79599CC0E7C}" sibTransId="{90153EF8-1E6D-43D3-A0EC-F2B0569E870E}"/>
    <dgm:cxn modelId="{34E8D75E-5907-9B4D-B755-730FEC45F9C7}" srcId="{F96A97EC-9F4E-4F5B-B2A0-C5847C4C15C7}" destId="{E4FCE4F3-322F-8243-8F29-C32FEE3F203B}" srcOrd="3" destOrd="0" parTransId="{D8813938-6830-7146-80FB-276A2B2FF902}" sibTransId="{8709020A-AA26-E84D-884D-F4EFD42EA672}"/>
    <dgm:cxn modelId="{C74CD263-EA5D-4153-A487-AECBF1BA2FBF}" srcId="{F96A97EC-9F4E-4F5B-B2A0-C5847C4C15C7}" destId="{B4433675-C06E-40B1-BCC5-FA32366EDEC7}" srcOrd="5" destOrd="0" parTransId="{E25A047B-01C8-4F47-9FAA-3FA2A0C42DE6}" sibTransId="{7DBB5766-FEFC-4BF4-A3F9-8F3847816366}"/>
    <dgm:cxn modelId="{E4F0E672-A8A9-8A4F-A8F8-565D8FABE6B1}" type="presOf" srcId="{B4433675-C06E-40B1-BCC5-FA32366EDEC7}" destId="{8A49AFFE-0F21-494E-AE55-F9B84A26B68B}" srcOrd="0" destOrd="0" presId="urn:microsoft.com/office/officeart/2008/layout/LinedList"/>
    <dgm:cxn modelId="{9C786158-4BA2-ED48-8B60-963E8A120A85}" type="presOf" srcId="{35848007-C99B-5C44-9B9F-BE2761025839}" destId="{49C71DE4-7A9E-6A45-A7C5-3907458E79AD}" srcOrd="0" destOrd="0" presId="urn:microsoft.com/office/officeart/2008/layout/LinedList"/>
    <dgm:cxn modelId="{ACF0977A-063C-DA47-ABAF-350C60B673B4}" type="presOf" srcId="{BB2A2A60-72F7-4EE2-9F00-4E9813855B32}" destId="{57A6DFD5-9767-FA40-A029-AC3DAF789854}" srcOrd="0" destOrd="0" presId="urn:microsoft.com/office/officeart/2008/layout/LinedList"/>
    <dgm:cxn modelId="{A3469D96-DD38-1046-9710-C17273FC115A}" type="presOf" srcId="{638A4278-CFD5-4D38-88EA-38FD5F8CF5E1}" destId="{8A4F6FCF-5C1B-C94C-A421-9CE91EF5A075}" srcOrd="0" destOrd="0" presId="urn:microsoft.com/office/officeart/2008/layout/LinedList"/>
    <dgm:cxn modelId="{0A277F97-B98C-D542-8643-A35AC4077BEA}" type="presOf" srcId="{E4FCE4F3-322F-8243-8F29-C32FEE3F203B}" destId="{1CB6229D-6E8C-2743-9A24-234A3F3E805F}" srcOrd="0" destOrd="0" presId="urn:microsoft.com/office/officeart/2008/layout/LinedList"/>
    <dgm:cxn modelId="{1F9E1D9A-B4C9-4DE9-B639-C10A8064F145}" srcId="{F96A97EC-9F4E-4F5B-B2A0-C5847C4C15C7}" destId="{BB2A2A60-72F7-4EE2-9F00-4E9813855B32}" srcOrd="1" destOrd="0" parTransId="{4A2EFABC-EC1E-4F32-BCF2-E1ECF410F481}" sibTransId="{0C2B7BDF-97A7-4E39-8D89-BED1038E319E}"/>
    <dgm:cxn modelId="{5D94CCD9-D426-6446-A22A-B6FD137C0A81}" type="presOf" srcId="{0B682E0B-87F6-4CFA-84F2-5AAFBAEB4947}" destId="{B8B1E511-7E8A-A94F-92B2-D11EE8C5B500}" srcOrd="0" destOrd="0" presId="urn:microsoft.com/office/officeart/2008/layout/LinedList"/>
    <dgm:cxn modelId="{603624DC-3D74-4453-A9FB-00B26CDA7825}" srcId="{F96A97EC-9F4E-4F5B-B2A0-C5847C4C15C7}" destId="{638A4278-CFD5-4D38-88EA-38FD5F8CF5E1}" srcOrd="2" destOrd="0" parTransId="{15E31BE9-C019-4EC4-9703-25103552BC7F}" sibTransId="{568F784F-2892-469A-94A3-D5155EE76695}"/>
    <dgm:cxn modelId="{DBDF79EB-1CD9-AA42-ADA5-79AC4F3EB325}" type="presOf" srcId="{AA13E380-FD49-4FA7-9E22-74BFB14CC5BA}" destId="{EAF2C285-0272-E94A-AA34-15276F9316D2}" srcOrd="0" destOrd="0" presId="urn:microsoft.com/office/officeart/2008/layout/LinedList"/>
    <dgm:cxn modelId="{25A3B3F4-8667-457E-A8ED-59A67BD6398B}" srcId="{F96A97EC-9F4E-4F5B-B2A0-C5847C4C15C7}" destId="{AA13E380-FD49-4FA7-9E22-74BFB14CC5BA}" srcOrd="0" destOrd="0" parTransId="{E3C9C42D-2C36-46DF-B083-ADAD47FBB805}" sibTransId="{97397FE5-A678-421F-91D5-F0852817B857}"/>
    <dgm:cxn modelId="{D8F697DC-CAEF-E74B-8BD9-6E40A719598E}" type="presParOf" srcId="{FB2E2BC5-B27B-E240-A028-030432497513}" destId="{6DF18EAE-2F4F-8841-B0AF-6F2CD1D11CA7}" srcOrd="0" destOrd="0" presId="urn:microsoft.com/office/officeart/2008/layout/LinedList"/>
    <dgm:cxn modelId="{8A3A1995-D53A-7549-896B-4D0D219895E9}" type="presParOf" srcId="{FB2E2BC5-B27B-E240-A028-030432497513}" destId="{442A6922-905D-D14B-91E6-C64201781CBD}" srcOrd="1" destOrd="0" presId="urn:microsoft.com/office/officeart/2008/layout/LinedList"/>
    <dgm:cxn modelId="{24F8BD57-F163-BB47-AED0-DCBCF2AFFD79}" type="presParOf" srcId="{442A6922-905D-D14B-91E6-C64201781CBD}" destId="{EAF2C285-0272-E94A-AA34-15276F9316D2}" srcOrd="0" destOrd="0" presId="urn:microsoft.com/office/officeart/2008/layout/LinedList"/>
    <dgm:cxn modelId="{A6FBCC94-2070-D24D-90C4-2EDBBB6911CE}" type="presParOf" srcId="{442A6922-905D-D14B-91E6-C64201781CBD}" destId="{87746062-E4A5-4747-BE63-97951119739F}" srcOrd="1" destOrd="0" presId="urn:microsoft.com/office/officeart/2008/layout/LinedList"/>
    <dgm:cxn modelId="{93504CF2-9E37-CB41-B9D9-499EAB3C17D2}" type="presParOf" srcId="{FB2E2BC5-B27B-E240-A028-030432497513}" destId="{196EDF3C-835E-BD4E-809E-E95C6954BC78}" srcOrd="2" destOrd="0" presId="urn:microsoft.com/office/officeart/2008/layout/LinedList"/>
    <dgm:cxn modelId="{4E924203-06BE-204E-B5CB-D1726B05CC82}" type="presParOf" srcId="{FB2E2BC5-B27B-E240-A028-030432497513}" destId="{A5DA01F3-43D0-F34B-B774-F6DD5DBAB31B}" srcOrd="3" destOrd="0" presId="urn:microsoft.com/office/officeart/2008/layout/LinedList"/>
    <dgm:cxn modelId="{D8791B26-BE5F-BD47-9390-F0C1544E94DD}" type="presParOf" srcId="{A5DA01F3-43D0-F34B-B774-F6DD5DBAB31B}" destId="{57A6DFD5-9767-FA40-A029-AC3DAF789854}" srcOrd="0" destOrd="0" presId="urn:microsoft.com/office/officeart/2008/layout/LinedList"/>
    <dgm:cxn modelId="{4A32CA50-EC3A-BF48-8D09-319A3528372F}" type="presParOf" srcId="{A5DA01F3-43D0-F34B-B774-F6DD5DBAB31B}" destId="{302EE88A-47FF-834D-8ED3-52D61CB758E6}" srcOrd="1" destOrd="0" presId="urn:microsoft.com/office/officeart/2008/layout/LinedList"/>
    <dgm:cxn modelId="{F04B3E08-FE75-0747-B078-E0CFF1154E59}" type="presParOf" srcId="{FB2E2BC5-B27B-E240-A028-030432497513}" destId="{2F60A055-19D4-E542-BAB1-FD4CC3FC619D}" srcOrd="4" destOrd="0" presId="urn:microsoft.com/office/officeart/2008/layout/LinedList"/>
    <dgm:cxn modelId="{8C54ABC8-287C-BA45-8E43-B09DBBCBF159}" type="presParOf" srcId="{FB2E2BC5-B27B-E240-A028-030432497513}" destId="{870211AC-78B8-3B47-A4EF-0DBC77927421}" srcOrd="5" destOrd="0" presId="urn:microsoft.com/office/officeart/2008/layout/LinedList"/>
    <dgm:cxn modelId="{82610E64-AC45-6642-98B3-BA34D2F1A8BD}" type="presParOf" srcId="{870211AC-78B8-3B47-A4EF-0DBC77927421}" destId="{8A4F6FCF-5C1B-C94C-A421-9CE91EF5A075}" srcOrd="0" destOrd="0" presId="urn:microsoft.com/office/officeart/2008/layout/LinedList"/>
    <dgm:cxn modelId="{758A7062-88B1-2C42-A8C6-5CDC0D1F1574}" type="presParOf" srcId="{870211AC-78B8-3B47-A4EF-0DBC77927421}" destId="{3B67B9D3-A07C-6546-AD04-6DF43EE40E2B}" srcOrd="1" destOrd="0" presId="urn:microsoft.com/office/officeart/2008/layout/LinedList"/>
    <dgm:cxn modelId="{AE11FCA4-F1E3-6346-A1F7-59BA97C8E9AB}" type="presParOf" srcId="{FB2E2BC5-B27B-E240-A028-030432497513}" destId="{6FFA6529-0553-254E-83AB-F06DC78F1F66}" srcOrd="6" destOrd="0" presId="urn:microsoft.com/office/officeart/2008/layout/LinedList"/>
    <dgm:cxn modelId="{85E8AE9F-FB28-314A-A512-A7F04E8E5214}" type="presParOf" srcId="{FB2E2BC5-B27B-E240-A028-030432497513}" destId="{A318561D-D481-7248-9F90-9D772E8B1DCE}" srcOrd="7" destOrd="0" presId="urn:microsoft.com/office/officeart/2008/layout/LinedList"/>
    <dgm:cxn modelId="{32875193-B65B-8F47-9062-637A3AB33328}" type="presParOf" srcId="{A318561D-D481-7248-9F90-9D772E8B1DCE}" destId="{1CB6229D-6E8C-2743-9A24-234A3F3E805F}" srcOrd="0" destOrd="0" presId="urn:microsoft.com/office/officeart/2008/layout/LinedList"/>
    <dgm:cxn modelId="{7F13FC34-9D3B-FC4F-8F81-59DF14889DB7}" type="presParOf" srcId="{A318561D-D481-7248-9F90-9D772E8B1DCE}" destId="{A82A5D31-3C90-7E44-8B70-867A84C08CE6}" srcOrd="1" destOrd="0" presId="urn:microsoft.com/office/officeart/2008/layout/LinedList"/>
    <dgm:cxn modelId="{6AAAE5DE-6132-4D40-A162-FD9A54F582BF}" type="presParOf" srcId="{FB2E2BC5-B27B-E240-A028-030432497513}" destId="{B7D94B45-EDE2-A846-A438-03575B419400}" srcOrd="8" destOrd="0" presId="urn:microsoft.com/office/officeart/2008/layout/LinedList"/>
    <dgm:cxn modelId="{0F8BD946-2A0E-B04C-9A2D-1C1390E1015D}" type="presParOf" srcId="{FB2E2BC5-B27B-E240-A028-030432497513}" destId="{53459B94-0FFA-5C44-9C01-A9CED103BA21}" srcOrd="9" destOrd="0" presId="urn:microsoft.com/office/officeart/2008/layout/LinedList"/>
    <dgm:cxn modelId="{87E756F6-CFA3-624E-96A4-01B2D414D6A4}" type="presParOf" srcId="{53459B94-0FFA-5C44-9C01-A9CED103BA21}" destId="{B8B1E511-7E8A-A94F-92B2-D11EE8C5B500}" srcOrd="0" destOrd="0" presId="urn:microsoft.com/office/officeart/2008/layout/LinedList"/>
    <dgm:cxn modelId="{D5749D12-7006-1244-808E-AC056C174E4B}" type="presParOf" srcId="{53459B94-0FFA-5C44-9C01-A9CED103BA21}" destId="{04094590-25D8-A141-9DBE-AB3B32699535}" srcOrd="1" destOrd="0" presId="urn:microsoft.com/office/officeart/2008/layout/LinedList"/>
    <dgm:cxn modelId="{64B21031-7416-E641-86A3-3AFEC0DDA2BC}" type="presParOf" srcId="{FB2E2BC5-B27B-E240-A028-030432497513}" destId="{E445DEF1-5C42-754F-83E1-71496EA6D45F}" srcOrd="10" destOrd="0" presId="urn:microsoft.com/office/officeart/2008/layout/LinedList"/>
    <dgm:cxn modelId="{AB5578E1-3AB4-2143-A79E-0CA9F5B5AE56}" type="presParOf" srcId="{FB2E2BC5-B27B-E240-A028-030432497513}" destId="{8F9CAE15-0041-4040-B683-75983723A3B8}" srcOrd="11" destOrd="0" presId="urn:microsoft.com/office/officeart/2008/layout/LinedList"/>
    <dgm:cxn modelId="{3F9D22C3-88FE-4F4A-8270-1FCED9F9FD65}" type="presParOf" srcId="{8F9CAE15-0041-4040-B683-75983723A3B8}" destId="{8A49AFFE-0F21-494E-AE55-F9B84A26B68B}" srcOrd="0" destOrd="0" presId="urn:microsoft.com/office/officeart/2008/layout/LinedList"/>
    <dgm:cxn modelId="{EF78CE1B-B57B-7B4C-A8AB-7841042C4FC1}" type="presParOf" srcId="{8F9CAE15-0041-4040-B683-75983723A3B8}" destId="{D81C758F-C35D-FA49-96A5-805C40DF7E96}" srcOrd="1" destOrd="0" presId="urn:microsoft.com/office/officeart/2008/layout/LinedList"/>
    <dgm:cxn modelId="{2B400F04-4B23-EB43-AB09-952ECAECDE7F}" type="presParOf" srcId="{FB2E2BC5-B27B-E240-A028-030432497513}" destId="{A079B082-B226-C142-8321-83F10FF14283}" srcOrd="12" destOrd="0" presId="urn:microsoft.com/office/officeart/2008/layout/LinedList"/>
    <dgm:cxn modelId="{2CABEFE7-1BBC-B946-809E-CDED7105BA6E}" type="presParOf" srcId="{FB2E2BC5-B27B-E240-A028-030432497513}" destId="{979A933B-25FB-704F-939F-6E08C46A5C17}" srcOrd="13" destOrd="0" presId="urn:microsoft.com/office/officeart/2008/layout/LinedList"/>
    <dgm:cxn modelId="{C70A639A-AE35-294D-9634-284E938C4482}" type="presParOf" srcId="{979A933B-25FB-704F-939F-6E08C46A5C17}" destId="{49C71DE4-7A9E-6A45-A7C5-3907458E79AD}" srcOrd="0" destOrd="0" presId="urn:microsoft.com/office/officeart/2008/layout/LinedList"/>
    <dgm:cxn modelId="{A5DE2B4E-15C0-0149-8377-A2BEDE5111F3}" type="presParOf" srcId="{979A933B-25FB-704F-939F-6E08C46A5C17}" destId="{2A322716-92C5-144B-AE91-9079140DA4B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ADB88B-2B7F-4E11-8FE5-EF602234222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85F176D-681A-452E-BFD8-407BA2AB22D4}">
      <dgm:prSet/>
      <dgm:spPr/>
      <dgm:t>
        <a:bodyPr/>
        <a:lstStyle/>
        <a:p>
          <a:pPr>
            <a:lnSpc>
              <a:spcPct val="100000"/>
            </a:lnSpc>
          </a:pPr>
          <a:r>
            <a:rPr lang="en-US" dirty="0"/>
            <a:t>Clinical team enters:</a:t>
          </a:r>
        </a:p>
      </dgm:t>
    </dgm:pt>
    <dgm:pt modelId="{43C74233-27C0-4BF1-8615-58816838D2E0}" type="parTrans" cxnId="{4FD07C5C-A5E1-40E1-82CA-CC4375408CAB}">
      <dgm:prSet/>
      <dgm:spPr/>
      <dgm:t>
        <a:bodyPr/>
        <a:lstStyle/>
        <a:p>
          <a:endParaRPr lang="en-US"/>
        </a:p>
      </dgm:t>
    </dgm:pt>
    <dgm:pt modelId="{79BA285E-9646-42F9-B389-E94499047E05}" type="sibTrans" cxnId="{4FD07C5C-A5E1-40E1-82CA-CC4375408CAB}">
      <dgm:prSet/>
      <dgm:spPr/>
      <dgm:t>
        <a:bodyPr/>
        <a:lstStyle/>
        <a:p>
          <a:endParaRPr lang="en-US"/>
        </a:p>
      </dgm:t>
    </dgm:pt>
    <dgm:pt modelId="{7F5A4106-6C1F-5041-93DC-68CC2DCD1719}">
      <dgm:prSet custT="1"/>
      <dgm:spPr/>
      <dgm:t>
        <a:bodyPr/>
        <a:lstStyle/>
        <a:p>
          <a:pPr>
            <a:lnSpc>
              <a:spcPct val="100000"/>
            </a:lnSpc>
          </a:pPr>
          <a:r>
            <a:rPr lang="en-US" sz="1800" dirty="0"/>
            <a:t>Basic demographic information (name, MRN)</a:t>
          </a:r>
        </a:p>
        <a:p>
          <a:pPr>
            <a:lnSpc>
              <a:spcPct val="100000"/>
            </a:lnSpc>
          </a:pPr>
          <a:r>
            <a:rPr lang="en-US" sz="1800" dirty="0"/>
            <a:t>Patient location (in-patient vs outpatient)</a:t>
          </a:r>
        </a:p>
      </dgm:t>
    </dgm:pt>
    <dgm:pt modelId="{5C307A22-0EF3-F44E-A08C-4B1C3317B02D}" type="parTrans" cxnId="{250B715F-F456-5B48-92C2-208517F933EF}">
      <dgm:prSet/>
      <dgm:spPr/>
      <dgm:t>
        <a:bodyPr/>
        <a:lstStyle/>
        <a:p>
          <a:endParaRPr lang="en-US"/>
        </a:p>
      </dgm:t>
    </dgm:pt>
    <dgm:pt modelId="{D4D76EA5-E4DC-3F47-AC8E-8862BDB0DCCD}" type="sibTrans" cxnId="{250B715F-F456-5B48-92C2-208517F933EF}">
      <dgm:prSet/>
      <dgm:spPr/>
      <dgm:t>
        <a:bodyPr/>
        <a:lstStyle/>
        <a:p>
          <a:endParaRPr lang="en-US"/>
        </a:p>
      </dgm:t>
    </dgm:pt>
    <dgm:pt modelId="{C1AD552A-F103-D34B-BC72-F479E6489A01}">
      <dgm:prSet custT="1"/>
      <dgm:spPr/>
      <dgm:t>
        <a:bodyPr/>
        <a:lstStyle/>
        <a:p>
          <a:pPr>
            <a:lnSpc>
              <a:spcPct val="100000"/>
            </a:lnSpc>
          </a:pPr>
          <a:r>
            <a:rPr lang="en-US" sz="1800" dirty="0"/>
            <a:t>Diagnosis- 4 choices:</a:t>
          </a:r>
        </a:p>
      </dgm:t>
    </dgm:pt>
    <dgm:pt modelId="{494A7B5C-2A8E-2D49-A730-EF8CFBCDA0A8}" type="parTrans" cxnId="{A618498D-B963-E343-AE0D-3BC5FEEC1B8D}">
      <dgm:prSet/>
      <dgm:spPr/>
      <dgm:t>
        <a:bodyPr/>
        <a:lstStyle/>
        <a:p>
          <a:endParaRPr lang="en-US"/>
        </a:p>
      </dgm:t>
    </dgm:pt>
    <dgm:pt modelId="{865A123F-2B12-C14E-BB09-3C6F641EB13C}" type="sibTrans" cxnId="{A618498D-B963-E343-AE0D-3BC5FEEC1B8D}">
      <dgm:prSet/>
      <dgm:spPr/>
      <dgm:t>
        <a:bodyPr/>
        <a:lstStyle/>
        <a:p>
          <a:endParaRPr lang="en-US"/>
        </a:p>
      </dgm:t>
    </dgm:pt>
    <dgm:pt modelId="{CBD14C11-AC54-BB46-B967-C3C9276F4771}">
      <dgm:prSet custT="1"/>
      <dgm:spPr/>
      <dgm:t>
        <a:bodyPr/>
        <a:lstStyle/>
        <a:p>
          <a:r>
            <a:rPr lang="en-US" sz="1800" dirty="0"/>
            <a:t>  	Ischemic (stroke or TIA)</a:t>
          </a:r>
        </a:p>
      </dgm:t>
    </dgm:pt>
    <dgm:pt modelId="{F553F1A4-90A1-8B49-A376-2F851E0EEC2D}" type="parTrans" cxnId="{BFF7F5EE-8B75-924F-AC35-F91AFC1824CB}">
      <dgm:prSet/>
      <dgm:spPr/>
      <dgm:t>
        <a:bodyPr/>
        <a:lstStyle/>
        <a:p>
          <a:endParaRPr lang="en-US"/>
        </a:p>
      </dgm:t>
    </dgm:pt>
    <dgm:pt modelId="{4FEF9CC1-CE2F-744D-A822-AAA7E20ACE84}" type="sibTrans" cxnId="{BFF7F5EE-8B75-924F-AC35-F91AFC1824CB}">
      <dgm:prSet/>
      <dgm:spPr/>
      <dgm:t>
        <a:bodyPr/>
        <a:lstStyle/>
        <a:p>
          <a:endParaRPr lang="en-US"/>
        </a:p>
      </dgm:t>
    </dgm:pt>
    <dgm:pt modelId="{0A86C5E7-4E75-4242-9DFA-EE1A4FDAD100}">
      <dgm:prSet custT="1"/>
      <dgm:spPr/>
      <dgm:t>
        <a:bodyPr/>
        <a:lstStyle/>
        <a:p>
          <a:r>
            <a:rPr lang="en-US" sz="1800" dirty="0"/>
            <a:t>  	Hemorrhagic</a:t>
          </a:r>
        </a:p>
      </dgm:t>
    </dgm:pt>
    <dgm:pt modelId="{A85A2AC2-385D-824E-811B-5C8C72117D0E}" type="parTrans" cxnId="{45342B2A-E7DF-8D4C-BA5A-14E730D58D23}">
      <dgm:prSet/>
      <dgm:spPr/>
      <dgm:t>
        <a:bodyPr/>
        <a:lstStyle/>
        <a:p>
          <a:endParaRPr lang="en-US"/>
        </a:p>
      </dgm:t>
    </dgm:pt>
    <dgm:pt modelId="{D1D5A3C7-0453-764C-B7AC-70C802EBBE4F}" type="sibTrans" cxnId="{45342B2A-E7DF-8D4C-BA5A-14E730D58D23}">
      <dgm:prSet/>
      <dgm:spPr/>
      <dgm:t>
        <a:bodyPr/>
        <a:lstStyle/>
        <a:p>
          <a:endParaRPr lang="en-US"/>
        </a:p>
      </dgm:t>
    </dgm:pt>
    <dgm:pt modelId="{C5DC5FC0-0280-D04B-9EBF-D6F011D898D5}">
      <dgm:prSet custT="1"/>
      <dgm:spPr/>
      <dgm:t>
        <a:bodyPr/>
        <a:lstStyle/>
        <a:p>
          <a:r>
            <a:rPr lang="en-US" sz="1800" dirty="0"/>
            <a:t>  	Not stroke</a:t>
          </a:r>
        </a:p>
      </dgm:t>
    </dgm:pt>
    <dgm:pt modelId="{DB37E11E-1C84-3E4B-8802-185EFF6C51FD}" type="parTrans" cxnId="{9B4BE064-DF63-E349-98F7-A8AA4DE25374}">
      <dgm:prSet/>
      <dgm:spPr/>
      <dgm:t>
        <a:bodyPr/>
        <a:lstStyle/>
        <a:p>
          <a:endParaRPr lang="en-US"/>
        </a:p>
      </dgm:t>
    </dgm:pt>
    <dgm:pt modelId="{F87989B3-A49C-FD4C-8080-AE0C4049FADC}" type="sibTrans" cxnId="{9B4BE064-DF63-E349-98F7-A8AA4DE25374}">
      <dgm:prSet/>
      <dgm:spPr/>
      <dgm:t>
        <a:bodyPr/>
        <a:lstStyle/>
        <a:p>
          <a:endParaRPr lang="en-US"/>
        </a:p>
      </dgm:t>
    </dgm:pt>
    <dgm:pt modelId="{DC67A600-6BCA-E54D-979B-508343F8EF35}">
      <dgm:prSet custT="1"/>
      <dgm:spPr/>
      <dgm:t>
        <a:bodyPr/>
        <a:lstStyle/>
        <a:p>
          <a:r>
            <a:rPr lang="en-US" sz="1800" dirty="0"/>
            <a:t>  	Cardia Arrest &amp; TBI (recently added for SIREN studies)</a:t>
          </a:r>
        </a:p>
      </dgm:t>
    </dgm:pt>
    <dgm:pt modelId="{84AD336F-70F0-EF4B-A91E-4DE705536046}" type="parTrans" cxnId="{F5DB991B-C5DB-4943-A90A-78FF8546644A}">
      <dgm:prSet/>
      <dgm:spPr/>
      <dgm:t>
        <a:bodyPr/>
        <a:lstStyle/>
        <a:p>
          <a:endParaRPr lang="en-US"/>
        </a:p>
      </dgm:t>
    </dgm:pt>
    <dgm:pt modelId="{C00206C4-E238-324B-8673-C1B27C33CBA4}" type="sibTrans" cxnId="{F5DB991B-C5DB-4943-A90A-78FF8546644A}">
      <dgm:prSet/>
      <dgm:spPr/>
      <dgm:t>
        <a:bodyPr/>
        <a:lstStyle/>
        <a:p>
          <a:endParaRPr lang="en-US"/>
        </a:p>
      </dgm:t>
    </dgm:pt>
    <dgm:pt modelId="{C190FC7F-6D4C-604D-8D68-7FAE1D9C0936}">
      <dgm:prSet custT="1"/>
      <dgm:spPr/>
      <dgm:t>
        <a:bodyPr/>
        <a:lstStyle/>
        <a:p>
          <a:pPr>
            <a:lnSpc>
              <a:spcPct val="100000"/>
            </a:lnSpc>
          </a:pPr>
          <a:r>
            <a:rPr lang="en-US" sz="1800" dirty="0"/>
            <a:t>Date &amp; time of onset</a:t>
          </a:r>
        </a:p>
        <a:p>
          <a:pPr>
            <a:lnSpc>
              <a:spcPct val="100000"/>
            </a:lnSpc>
          </a:pPr>
          <a:r>
            <a:rPr lang="en-US" sz="1800" dirty="0"/>
            <a:t>Additional details depending on diagnosis (</a:t>
          </a:r>
          <a:r>
            <a:rPr lang="en-US" sz="1800" dirty="0" err="1"/>
            <a:t>ie</a:t>
          </a:r>
          <a:r>
            <a:rPr lang="en-US" sz="1800" dirty="0"/>
            <a:t>. NIHSS, GCS, </a:t>
          </a:r>
          <a:r>
            <a:rPr lang="en-US" sz="1800" dirty="0" err="1"/>
            <a:t>etc</a:t>
          </a:r>
          <a:r>
            <a:rPr lang="en-US" sz="1800" dirty="0"/>
            <a:t>)</a:t>
          </a:r>
        </a:p>
      </dgm:t>
    </dgm:pt>
    <dgm:pt modelId="{1C2F1249-B859-AE44-B379-A81CCB42B581}" type="parTrans" cxnId="{89CCD709-EDA3-2244-87C8-05895F04C8BD}">
      <dgm:prSet/>
      <dgm:spPr/>
      <dgm:t>
        <a:bodyPr/>
        <a:lstStyle/>
        <a:p>
          <a:endParaRPr lang="en-US"/>
        </a:p>
      </dgm:t>
    </dgm:pt>
    <dgm:pt modelId="{57F39EFA-B984-A84E-929D-A8FEC86277B2}" type="sibTrans" cxnId="{89CCD709-EDA3-2244-87C8-05895F04C8BD}">
      <dgm:prSet/>
      <dgm:spPr/>
      <dgm:t>
        <a:bodyPr/>
        <a:lstStyle/>
        <a:p>
          <a:endParaRPr lang="en-US"/>
        </a:p>
      </dgm:t>
    </dgm:pt>
    <dgm:pt modelId="{B7708707-A5CC-4F2F-A08B-8B70ED0BFC7E}" type="pres">
      <dgm:prSet presAssocID="{46ADB88B-2B7F-4E11-8FE5-EF6022342227}" presName="root" presStyleCnt="0">
        <dgm:presLayoutVars>
          <dgm:dir/>
          <dgm:resizeHandles val="exact"/>
        </dgm:presLayoutVars>
      </dgm:prSet>
      <dgm:spPr/>
    </dgm:pt>
    <dgm:pt modelId="{C2C4A2ED-48BE-4F8C-9A12-C7F0B8FD4573}" type="pres">
      <dgm:prSet presAssocID="{B85F176D-681A-452E-BFD8-407BA2AB22D4}" presName="compNode" presStyleCnt="0"/>
      <dgm:spPr/>
    </dgm:pt>
    <dgm:pt modelId="{D8A1D32C-C078-4602-8122-A1B7E94A1B82}" type="pres">
      <dgm:prSet presAssocID="{B85F176D-681A-452E-BFD8-407BA2AB22D4}" presName="bgRect" presStyleLbl="bgShp" presStyleIdx="0" presStyleCnt="1" custScaleX="100000" custScaleY="280868" custLinFactNeighborX="3038" custLinFactNeighborY="-15042"/>
      <dgm:spPr/>
    </dgm:pt>
    <dgm:pt modelId="{50B8A271-51C2-4783-8EE4-4026C3D3EC89}" type="pres">
      <dgm:prSet presAssocID="{B85F176D-681A-452E-BFD8-407BA2AB22D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2445BB65-544F-4AA1-A351-C86A68F9883B}" type="pres">
      <dgm:prSet presAssocID="{B85F176D-681A-452E-BFD8-407BA2AB22D4}" presName="spaceRect" presStyleCnt="0"/>
      <dgm:spPr/>
    </dgm:pt>
    <dgm:pt modelId="{4B6698C6-1536-4050-B711-EF9293369AAB}" type="pres">
      <dgm:prSet presAssocID="{B85F176D-681A-452E-BFD8-407BA2AB22D4}" presName="parTx" presStyleLbl="revTx" presStyleIdx="0" presStyleCnt="2">
        <dgm:presLayoutVars>
          <dgm:chMax val="0"/>
          <dgm:chPref val="0"/>
        </dgm:presLayoutVars>
      </dgm:prSet>
      <dgm:spPr/>
    </dgm:pt>
    <dgm:pt modelId="{E4A5E6B4-E588-41A8-BE18-787C7C81A2EC}" type="pres">
      <dgm:prSet presAssocID="{B85F176D-681A-452E-BFD8-407BA2AB22D4}" presName="desTx" presStyleLbl="revTx" presStyleIdx="1" presStyleCnt="2" custScaleX="148956" custScaleY="198723" custLinFactNeighborX="-20515" custLinFactNeighborY="-5378">
        <dgm:presLayoutVars/>
      </dgm:prSet>
      <dgm:spPr/>
    </dgm:pt>
  </dgm:ptLst>
  <dgm:cxnLst>
    <dgm:cxn modelId="{9CB49606-3FB5-3743-863A-887821B0A951}" type="presOf" srcId="{7F5A4106-6C1F-5041-93DC-68CC2DCD1719}" destId="{E4A5E6B4-E588-41A8-BE18-787C7C81A2EC}" srcOrd="0" destOrd="0" presId="urn:microsoft.com/office/officeart/2018/2/layout/IconVerticalSolidList"/>
    <dgm:cxn modelId="{89CCD709-EDA3-2244-87C8-05895F04C8BD}" srcId="{B85F176D-681A-452E-BFD8-407BA2AB22D4}" destId="{C190FC7F-6D4C-604D-8D68-7FAE1D9C0936}" srcOrd="2" destOrd="0" parTransId="{1C2F1249-B859-AE44-B379-A81CCB42B581}" sibTransId="{57F39EFA-B984-A84E-929D-A8FEC86277B2}"/>
    <dgm:cxn modelId="{E27D3D1B-7366-2D49-93ED-EB04297D6EDE}" type="presOf" srcId="{CBD14C11-AC54-BB46-B967-C3C9276F4771}" destId="{E4A5E6B4-E588-41A8-BE18-787C7C81A2EC}" srcOrd="0" destOrd="2" presId="urn:microsoft.com/office/officeart/2018/2/layout/IconVerticalSolidList"/>
    <dgm:cxn modelId="{F5DB991B-C5DB-4943-A90A-78FF8546644A}" srcId="{C1AD552A-F103-D34B-BC72-F479E6489A01}" destId="{DC67A600-6BCA-E54D-979B-508343F8EF35}" srcOrd="2" destOrd="0" parTransId="{84AD336F-70F0-EF4B-A91E-4DE705536046}" sibTransId="{C00206C4-E238-324B-8673-C1B27C33CBA4}"/>
    <dgm:cxn modelId="{45342B2A-E7DF-8D4C-BA5A-14E730D58D23}" srcId="{C1AD552A-F103-D34B-BC72-F479E6489A01}" destId="{0A86C5E7-4E75-4242-9DFA-EE1A4FDAD100}" srcOrd="1" destOrd="0" parTransId="{A85A2AC2-385D-824E-811B-5C8C72117D0E}" sibTransId="{D1D5A3C7-0453-764C-B7AC-70C802EBBE4F}"/>
    <dgm:cxn modelId="{4FD07C5C-A5E1-40E1-82CA-CC4375408CAB}" srcId="{46ADB88B-2B7F-4E11-8FE5-EF6022342227}" destId="{B85F176D-681A-452E-BFD8-407BA2AB22D4}" srcOrd="0" destOrd="0" parTransId="{43C74233-27C0-4BF1-8615-58816838D2E0}" sibTransId="{79BA285E-9646-42F9-B389-E94499047E05}"/>
    <dgm:cxn modelId="{250B715F-F456-5B48-92C2-208517F933EF}" srcId="{B85F176D-681A-452E-BFD8-407BA2AB22D4}" destId="{7F5A4106-6C1F-5041-93DC-68CC2DCD1719}" srcOrd="0" destOrd="0" parTransId="{5C307A22-0EF3-F44E-A08C-4B1C3317B02D}" sibTransId="{D4D76EA5-E4DC-3F47-AC8E-8862BDB0DCCD}"/>
    <dgm:cxn modelId="{9B4BE064-DF63-E349-98F7-A8AA4DE25374}" srcId="{C1AD552A-F103-D34B-BC72-F479E6489A01}" destId="{C5DC5FC0-0280-D04B-9EBF-D6F011D898D5}" srcOrd="3" destOrd="0" parTransId="{DB37E11E-1C84-3E4B-8802-185EFF6C51FD}" sibTransId="{F87989B3-A49C-FD4C-8080-AE0C4049FADC}"/>
    <dgm:cxn modelId="{6DF28645-45D2-FB4E-AB86-2CC63748AB67}" type="presOf" srcId="{C190FC7F-6D4C-604D-8D68-7FAE1D9C0936}" destId="{E4A5E6B4-E588-41A8-BE18-787C7C81A2EC}" srcOrd="0" destOrd="6" presId="urn:microsoft.com/office/officeart/2018/2/layout/IconVerticalSolidList"/>
    <dgm:cxn modelId="{69E7E06B-57CF-5B43-BF2B-4DAA3AB407CB}" type="presOf" srcId="{B85F176D-681A-452E-BFD8-407BA2AB22D4}" destId="{4B6698C6-1536-4050-B711-EF9293369AAB}" srcOrd="0" destOrd="0" presId="urn:microsoft.com/office/officeart/2018/2/layout/IconVerticalSolidList"/>
    <dgm:cxn modelId="{4D8EE84E-5BB2-6E40-B296-1FB037BDAFE5}" type="presOf" srcId="{DC67A600-6BCA-E54D-979B-508343F8EF35}" destId="{E4A5E6B4-E588-41A8-BE18-787C7C81A2EC}" srcOrd="0" destOrd="4" presId="urn:microsoft.com/office/officeart/2018/2/layout/IconVerticalSolidList"/>
    <dgm:cxn modelId="{A618498D-B963-E343-AE0D-3BC5FEEC1B8D}" srcId="{B85F176D-681A-452E-BFD8-407BA2AB22D4}" destId="{C1AD552A-F103-D34B-BC72-F479E6489A01}" srcOrd="1" destOrd="0" parTransId="{494A7B5C-2A8E-2D49-A730-EF8CFBCDA0A8}" sibTransId="{865A123F-2B12-C14E-BB09-3C6F641EB13C}"/>
    <dgm:cxn modelId="{C1FF20A1-6A18-C94C-837F-AB7052300B11}" type="presOf" srcId="{C5DC5FC0-0280-D04B-9EBF-D6F011D898D5}" destId="{E4A5E6B4-E588-41A8-BE18-787C7C81A2EC}" srcOrd="0" destOrd="5" presId="urn:microsoft.com/office/officeart/2018/2/layout/IconVerticalSolidList"/>
    <dgm:cxn modelId="{7A50BFC8-4DDA-3140-9123-96AE3155FA61}" type="presOf" srcId="{C1AD552A-F103-D34B-BC72-F479E6489A01}" destId="{E4A5E6B4-E588-41A8-BE18-787C7C81A2EC}" srcOrd="0" destOrd="1" presId="urn:microsoft.com/office/officeart/2018/2/layout/IconVerticalSolidList"/>
    <dgm:cxn modelId="{19B00CEE-2865-7E41-AC35-E2295A1FC2F4}" type="presOf" srcId="{46ADB88B-2B7F-4E11-8FE5-EF6022342227}" destId="{B7708707-A5CC-4F2F-A08B-8B70ED0BFC7E}" srcOrd="0" destOrd="0" presId="urn:microsoft.com/office/officeart/2018/2/layout/IconVerticalSolidList"/>
    <dgm:cxn modelId="{BFF7F5EE-8B75-924F-AC35-F91AFC1824CB}" srcId="{C1AD552A-F103-D34B-BC72-F479E6489A01}" destId="{CBD14C11-AC54-BB46-B967-C3C9276F4771}" srcOrd="0" destOrd="0" parTransId="{F553F1A4-90A1-8B49-A376-2F851E0EEC2D}" sibTransId="{4FEF9CC1-CE2F-744D-A822-AAA7E20ACE84}"/>
    <dgm:cxn modelId="{7DE4F8F8-41D2-9145-A8EA-5AFD0577D2D8}" type="presOf" srcId="{0A86C5E7-4E75-4242-9DFA-EE1A4FDAD100}" destId="{E4A5E6B4-E588-41A8-BE18-787C7C81A2EC}" srcOrd="0" destOrd="3" presId="urn:microsoft.com/office/officeart/2018/2/layout/IconVerticalSolidList"/>
    <dgm:cxn modelId="{5C20DCD2-35D6-8144-8DBA-D8F863C4FBAB}" type="presParOf" srcId="{B7708707-A5CC-4F2F-A08B-8B70ED0BFC7E}" destId="{C2C4A2ED-48BE-4F8C-9A12-C7F0B8FD4573}" srcOrd="0" destOrd="0" presId="urn:microsoft.com/office/officeart/2018/2/layout/IconVerticalSolidList"/>
    <dgm:cxn modelId="{928B417C-897E-BC41-A3B0-FB89878E4E82}" type="presParOf" srcId="{C2C4A2ED-48BE-4F8C-9A12-C7F0B8FD4573}" destId="{D8A1D32C-C078-4602-8122-A1B7E94A1B82}" srcOrd="0" destOrd="0" presId="urn:microsoft.com/office/officeart/2018/2/layout/IconVerticalSolidList"/>
    <dgm:cxn modelId="{A75DC200-BE1A-1F4E-9D9D-5F74E8A9FD64}" type="presParOf" srcId="{C2C4A2ED-48BE-4F8C-9A12-C7F0B8FD4573}" destId="{50B8A271-51C2-4783-8EE4-4026C3D3EC89}" srcOrd="1" destOrd="0" presId="urn:microsoft.com/office/officeart/2018/2/layout/IconVerticalSolidList"/>
    <dgm:cxn modelId="{9E11795E-5F62-1140-B917-0FD7FE71C0C4}" type="presParOf" srcId="{C2C4A2ED-48BE-4F8C-9A12-C7F0B8FD4573}" destId="{2445BB65-544F-4AA1-A351-C86A68F9883B}" srcOrd="2" destOrd="0" presId="urn:microsoft.com/office/officeart/2018/2/layout/IconVerticalSolidList"/>
    <dgm:cxn modelId="{59FA00DE-A06B-664A-B52D-81A554F52E6E}" type="presParOf" srcId="{C2C4A2ED-48BE-4F8C-9A12-C7F0B8FD4573}" destId="{4B6698C6-1536-4050-B711-EF9293369AAB}" srcOrd="3" destOrd="0" presId="urn:microsoft.com/office/officeart/2018/2/layout/IconVerticalSolidList"/>
    <dgm:cxn modelId="{1E33017D-CD50-9C4C-861F-6293959BD1CB}" type="presParOf" srcId="{C2C4A2ED-48BE-4F8C-9A12-C7F0B8FD4573}" destId="{E4A5E6B4-E588-41A8-BE18-787C7C81A2E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ADB88B-2B7F-4E11-8FE5-EF602234222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85F176D-681A-452E-BFD8-407BA2AB22D4}">
      <dgm:prSet custT="1"/>
      <dgm:spPr/>
      <dgm:t>
        <a:bodyPr/>
        <a:lstStyle/>
        <a:p>
          <a:pPr>
            <a:lnSpc>
              <a:spcPct val="100000"/>
            </a:lnSpc>
          </a:pPr>
          <a:r>
            <a:rPr lang="en-US" sz="2000" dirty="0"/>
            <a:t>Clinical team receives:</a:t>
          </a:r>
        </a:p>
      </dgm:t>
    </dgm:pt>
    <dgm:pt modelId="{43C74233-27C0-4BF1-8615-58816838D2E0}" type="parTrans" cxnId="{4FD07C5C-A5E1-40E1-82CA-CC4375408CAB}">
      <dgm:prSet/>
      <dgm:spPr/>
      <dgm:t>
        <a:bodyPr/>
        <a:lstStyle/>
        <a:p>
          <a:endParaRPr lang="en-US"/>
        </a:p>
      </dgm:t>
    </dgm:pt>
    <dgm:pt modelId="{79BA285E-9646-42F9-B389-E94499047E05}" type="sibTrans" cxnId="{4FD07C5C-A5E1-40E1-82CA-CC4375408CAB}">
      <dgm:prSet/>
      <dgm:spPr/>
      <dgm:t>
        <a:bodyPr/>
        <a:lstStyle/>
        <a:p>
          <a:endParaRPr lang="en-US"/>
        </a:p>
      </dgm:t>
    </dgm:pt>
    <dgm:pt modelId="{7F5A4106-6C1F-5041-93DC-68CC2DCD1719}">
      <dgm:prSet custT="1"/>
      <dgm:spPr/>
      <dgm:t>
        <a:bodyPr/>
        <a:lstStyle/>
        <a:p>
          <a:pPr>
            <a:lnSpc>
              <a:spcPct val="100000"/>
            </a:lnSpc>
          </a:pPr>
          <a:r>
            <a:rPr lang="en-US" sz="1800" dirty="0"/>
            <a:t>a list of trials for which the patient may be eligible, along </a:t>
          </a:r>
          <a:r>
            <a:rPr lang="en-US" dirty="0"/>
            <a:t>with a brief description of each trial and inclusion criteria</a:t>
          </a:r>
          <a:endParaRPr lang="en-US" sz="1800" dirty="0"/>
        </a:p>
      </dgm:t>
    </dgm:pt>
    <dgm:pt modelId="{5C307A22-0EF3-F44E-A08C-4B1C3317B02D}" type="parTrans" cxnId="{250B715F-F456-5B48-92C2-208517F933EF}">
      <dgm:prSet/>
      <dgm:spPr/>
      <dgm:t>
        <a:bodyPr/>
        <a:lstStyle/>
        <a:p>
          <a:endParaRPr lang="en-US"/>
        </a:p>
      </dgm:t>
    </dgm:pt>
    <dgm:pt modelId="{D4D76EA5-E4DC-3F47-AC8E-8862BDB0DCCD}" type="sibTrans" cxnId="{250B715F-F456-5B48-92C2-208517F933EF}">
      <dgm:prSet/>
      <dgm:spPr/>
      <dgm:t>
        <a:bodyPr/>
        <a:lstStyle/>
        <a:p>
          <a:endParaRPr lang="en-US"/>
        </a:p>
      </dgm:t>
    </dgm:pt>
    <dgm:pt modelId="{470FB27B-8C2E-0147-B3C7-914F8C731018}">
      <dgm:prSet custT="1"/>
      <dgm:spPr/>
      <dgm:t>
        <a:bodyPr/>
        <a:lstStyle/>
        <a:p>
          <a:pPr>
            <a:lnSpc>
              <a:spcPct val="100000"/>
            </a:lnSpc>
            <a:spcAft>
              <a:spcPts val="0"/>
            </a:spcAft>
          </a:pPr>
          <a:r>
            <a:rPr lang="en-US" sz="2000" dirty="0"/>
            <a:t>Clinical team selects one of the following </a:t>
          </a:r>
        </a:p>
        <a:p>
          <a:pPr>
            <a:lnSpc>
              <a:spcPct val="100000"/>
            </a:lnSpc>
            <a:spcAft>
              <a:spcPts val="0"/>
            </a:spcAft>
          </a:pPr>
          <a:r>
            <a:rPr lang="en-US" sz="2000" dirty="0"/>
            <a:t>choices for each study presented:</a:t>
          </a:r>
        </a:p>
      </dgm:t>
    </dgm:pt>
    <dgm:pt modelId="{B8996275-12CA-E449-BC9D-43B15CC14E6A}" type="parTrans" cxnId="{A72489AD-47CA-C446-94CB-59E7F6E90C79}">
      <dgm:prSet/>
      <dgm:spPr/>
      <dgm:t>
        <a:bodyPr/>
        <a:lstStyle/>
        <a:p>
          <a:endParaRPr lang="en-US"/>
        </a:p>
      </dgm:t>
    </dgm:pt>
    <dgm:pt modelId="{34D807D6-FA9E-BA4E-B38E-D356C4F517EA}" type="sibTrans" cxnId="{A72489AD-47CA-C446-94CB-59E7F6E90C79}">
      <dgm:prSet/>
      <dgm:spPr/>
      <dgm:t>
        <a:bodyPr/>
        <a:lstStyle/>
        <a:p>
          <a:endParaRPr lang="en-US"/>
        </a:p>
      </dgm:t>
    </dgm:pt>
    <dgm:pt modelId="{93F49D83-E5FF-E240-99E5-866F433EDDDF}">
      <dgm:prSet custT="1"/>
      <dgm:spPr/>
      <dgm:t>
        <a:bodyPr/>
        <a:lstStyle/>
        <a:p>
          <a:pPr>
            <a:lnSpc>
              <a:spcPct val="100000"/>
            </a:lnSpc>
          </a:pPr>
          <a:r>
            <a:rPr lang="en-US" sz="1800" dirty="0"/>
            <a:t>* Eligible </a:t>
          </a:r>
        </a:p>
      </dgm:t>
    </dgm:pt>
    <dgm:pt modelId="{97022950-9D89-A843-8A44-D30D0CFC9DC0}" type="parTrans" cxnId="{2CEEEC9F-A41F-0D40-8F8F-56B835DE3874}">
      <dgm:prSet/>
      <dgm:spPr/>
      <dgm:t>
        <a:bodyPr/>
        <a:lstStyle/>
        <a:p>
          <a:endParaRPr lang="en-US"/>
        </a:p>
      </dgm:t>
    </dgm:pt>
    <dgm:pt modelId="{8906CCD2-F7A3-CC46-B3F2-99C1C8458AAD}" type="sibTrans" cxnId="{2CEEEC9F-A41F-0D40-8F8F-56B835DE3874}">
      <dgm:prSet/>
      <dgm:spPr/>
      <dgm:t>
        <a:bodyPr/>
        <a:lstStyle/>
        <a:p>
          <a:endParaRPr lang="en-US"/>
        </a:p>
      </dgm:t>
    </dgm:pt>
    <dgm:pt modelId="{CF23DC39-36C1-8B40-B72F-3BA0FA7833B6}">
      <dgm:prSet custT="1"/>
      <dgm:spPr/>
      <dgm:t>
        <a:bodyPr/>
        <a:lstStyle/>
        <a:p>
          <a:pPr>
            <a:lnSpc>
              <a:spcPct val="100000"/>
            </a:lnSpc>
          </a:pPr>
          <a:r>
            <a:rPr lang="en-US" sz="1800" dirty="0"/>
            <a:t>* Not Eligible</a:t>
          </a:r>
        </a:p>
      </dgm:t>
    </dgm:pt>
    <dgm:pt modelId="{57709A43-7AF8-B349-A37C-249929553112}" type="parTrans" cxnId="{A61F7A8F-ADEE-C744-820D-2902BA7B3D67}">
      <dgm:prSet/>
      <dgm:spPr/>
      <dgm:t>
        <a:bodyPr/>
        <a:lstStyle/>
        <a:p>
          <a:endParaRPr lang="en-US"/>
        </a:p>
      </dgm:t>
    </dgm:pt>
    <dgm:pt modelId="{C1846382-5924-6841-AEE8-844A40E536E2}" type="sibTrans" cxnId="{A61F7A8F-ADEE-C744-820D-2902BA7B3D67}">
      <dgm:prSet/>
      <dgm:spPr/>
      <dgm:t>
        <a:bodyPr/>
        <a:lstStyle/>
        <a:p>
          <a:endParaRPr lang="en-US"/>
        </a:p>
      </dgm:t>
    </dgm:pt>
    <dgm:pt modelId="{61C6EF93-82A5-F744-B3B3-82A646AD6093}">
      <dgm:prSet custT="1"/>
      <dgm:spPr/>
      <dgm:t>
        <a:bodyPr/>
        <a:lstStyle/>
        <a:p>
          <a:pPr>
            <a:lnSpc>
              <a:spcPct val="100000"/>
            </a:lnSpc>
          </a:pPr>
          <a:r>
            <a:rPr lang="en-US" sz="1800" dirty="0"/>
            <a:t>* Not Eligible Now-</a:t>
          </a:r>
          <a:r>
            <a:rPr lang="en-US" dirty="0"/>
            <a:t>Continue Screening</a:t>
          </a:r>
          <a:endParaRPr lang="en-US" sz="1800" dirty="0"/>
        </a:p>
      </dgm:t>
    </dgm:pt>
    <dgm:pt modelId="{1F8E5D8B-C326-3E47-A9A1-CDBC5D7927DE}" type="parTrans" cxnId="{C2B71C72-BD14-F44D-AB91-3D569E898F11}">
      <dgm:prSet/>
      <dgm:spPr/>
      <dgm:t>
        <a:bodyPr/>
        <a:lstStyle/>
        <a:p>
          <a:endParaRPr lang="en-US"/>
        </a:p>
      </dgm:t>
    </dgm:pt>
    <dgm:pt modelId="{E91A3A43-E783-104C-A7D2-4BEF45C6441A}" type="sibTrans" cxnId="{C2B71C72-BD14-F44D-AB91-3D569E898F11}">
      <dgm:prSet/>
      <dgm:spPr/>
      <dgm:t>
        <a:bodyPr/>
        <a:lstStyle/>
        <a:p>
          <a:endParaRPr lang="en-US"/>
        </a:p>
      </dgm:t>
    </dgm:pt>
    <dgm:pt modelId="{882D523A-14CB-D845-822B-838D6DA39AEE}">
      <dgm:prSet custT="1"/>
      <dgm:spPr/>
      <dgm:t>
        <a:bodyPr/>
        <a:lstStyle/>
        <a:p>
          <a:pPr>
            <a:lnSpc>
              <a:spcPct val="100000"/>
            </a:lnSpc>
          </a:pPr>
          <a:r>
            <a:rPr lang="en-US" dirty="0"/>
            <a:t>   A free text box allows the clinical team to enter pertinent details that may help the coordinators with                         screening (</a:t>
          </a:r>
          <a:r>
            <a:rPr lang="en-US" dirty="0" err="1"/>
            <a:t>ie</a:t>
          </a:r>
          <a:r>
            <a:rPr lang="en-US" dirty="0"/>
            <a:t>. patient expressed interest in studies, patient unable to consent, need LAR, </a:t>
          </a:r>
          <a:r>
            <a:rPr lang="en-US" dirty="0" err="1"/>
            <a:t>etc</a:t>
          </a:r>
          <a:r>
            <a:rPr lang="en-US" dirty="0"/>
            <a:t>) </a:t>
          </a:r>
          <a:endParaRPr lang="en-US" sz="1800" dirty="0"/>
        </a:p>
      </dgm:t>
    </dgm:pt>
    <dgm:pt modelId="{94E74CAA-C65B-144A-8950-E86A8B8BDEC2}" type="parTrans" cxnId="{FDA0D897-9080-564C-B29E-234CFBC38226}">
      <dgm:prSet/>
      <dgm:spPr/>
      <dgm:t>
        <a:bodyPr/>
        <a:lstStyle/>
        <a:p>
          <a:endParaRPr lang="en-US"/>
        </a:p>
      </dgm:t>
    </dgm:pt>
    <dgm:pt modelId="{D1CD9893-80F6-FB46-8A8D-F4F317E4FD16}" type="sibTrans" cxnId="{FDA0D897-9080-564C-B29E-234CFBC38226}">
      <dgm:prSet/>
      <dgm:spPr/>
      <dgm:t>
        <a:bodyPr/>
        <a:lstStyle/>
        <a:p>
          <a:endParaRPr lang="en-US"/>
        </a:p>
      </dgm:t>
    </dgm:pt>
    <dgm:pt modelId="{B7708707-A5CC-4F2F-A08B-8B70ED0BFC7E}" type="pres">
      <dgm:prSet presAssocID="{46ADB88B-2B7F-4E11-8FE5-EF6022342227}" presName="root" presStyleCnt="0">
        <dgm:presLayoutVars>
          <dgm:dir/>
          <dgm:resizeHandles val="exact"/>
        </dgm:presLayoutVars>
      </dgm:prSet>
      <dgm:spPr/>
    </dgm:pt>
    <dgm:pt modelId="{C2C4A2ED-48BE-4F8C-9A12-C7F0B8FD4573}" type="pres">
      <dgm:prSet presAssocID="{B85F176D-681A-452E-BFD8-407BA2AB22D4}" presName="compNode" presStyleCnt="0"/>
      <dgm:spPr/>
    </dgm:pt>
    <dgm:pt modelId="{D8A1D32C-C078-4602-8122-A1B7E94A1B82}" type="pres">
      <dgm:prSet presAssocID="{B85F176D-681A-452E-BFD8-407BA2AB22D4}" presName="bgRect" presStyleLbl="bgShp" presStyleIdx="0" presStyleCnt="3" custScaleX="100000" custScaleY="109597" custLinFactNeighborX="3342" custLinFactNeighborY="-2814"/>
      <dgm:spPr/>
    </dgm:pt>
    <dgm:pt modelId="{50B8A271-51C2-4783-8EE4-4026C3D3EC89}" type="pres">
      <dgm:prSet presAssocID="{B85F176D-681A-452E-BFD8-407BA2AB22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2445BB65-544F-4AA1-A351-C86A68F9883B}" type="pres">
      <dgm:prSet presAssocID="{B85F176D-681A-452E-BFD8-407BA2AB22D4}" presName="spaceRect" presStyleCnt="0"/>
      <dgm:spPr/>
    </dgm:pt>
    <dgm:pt modelId="{4B6698C6-1536-4050-B711-EF9293369AAB}" type="pres">
      <dgm:prSet presAssocID="{B85F176D-681A-452E-BFD8-407BA2AB22D4}" presName="parTx" presStyleLbl="revTx" presStyleIdx="0" presStyleCnt="5">
        <dgm:presLayoutVars>
          <dgm:chMax val="0"/>
          <dgm:chPref val="0"/>
        </dgm:presLayoutVars>
      </dgm:prSet>
      <dgm:spPr/>
    </dgm:pt>
    <dgm:pt modelId="{E4A5E6B4-E588-41A8-BE18-787C7C81A2EC}" type="pres">
      <dgm:prSet presAssocID="{B85F176D-681A-452E-BFD8-407BA2AB22D4}" presName="desTx" presStyleLbl="revTx" presStyleIdx="1" presStyleCnt="5" custScaleX="111361" custScaleY="198723" custLinFactNeighborX="-4860" custLinFactNeighborY="5537">
        <dgm:presLayoutVars/>
      </dgm:prSet>
      <dgm:spPr/>
    </dgm:pt>
    <dgm:pt modelId="{33427F1E-94A4-DA4B-864B-FD849D9340E9}" type="pres">
      <dgm:prSet presAssocID="{79BA285E-9646-42F9-B389-E94499047E05}" presName="sibTrans" presStyleCnt="0"/>
      <dgm:spPr/>
    </dgm:pt>
    <dgm:pt modelId="{85AEB542-E988-B248-B915-DAC4547D8BED}" type="pres">
      <dgm:prSet presAssocID="{470FB27B-8C2E-0147-B3C7-914F8C731018}" presName="compNode" presStyleCnt="0"/>
      <dgm:spPr/>
    </dgm:pt>
    <dgm:pt modelId="{ECA5B05B-DC17-924D-B2F7-E8EBBD70A609}" type="pres">
      <dgm:prSet presAssocID="{470FB27B-8C2E-0147-B3C7-914F8C731018}" presName="bgRect" presStyleLbl="bgShp" presStyleIdx="1" presStyleCnt="3" custLinFactNeighborX="3255" custLinFactNeighborY="-50243"/>
      <dgm:spPr/>
    </dgm:pt>
    <dgm:pt modelId="{C31FBBF0-4D48-454E-B402-EF75F6DD7C93}" type="pres">
      <dgm:prSet presAssocID="{470FB27B-8C2E-0147-B3C7-914F8C731018}" presName="iconRect" presStyleLbl="node1" presStyleIdx="1" presStyleCnt="3" custLinFactNeighborX="12013" custLinFactNeighborY="-9885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list outline"/>
        </a:ext>
      </dgm:extLst>
    </dgm:pt>
    <dgm:pt modelId="{8CAD4819-E7CF-AE44-A0E5-7A2F330167F2}" type="pres">
      <dgm:prSet presAssocID="{470FB27B-8C2E-0147-B3C7-914F8C731018}" presName="spaceRect" presStyleCnt="0"/>
      <dgm:spPr/>
    </dgm:pt>
    <dgm:pt modelId="{3D31ED5A-0307-1740-A5C2-C4DBA9E97CDD}" type="pres">
      <dgm:prSet presAssocID="{470FB27B-8C2E-0147-B3C7-914F8C731018}" presName="parTx" presStyleLbl="revTx" presStyleIdx="2" presStyleCnt="5" custLinFactNeighborX="-555" custLinFactNeighborY="-46035">
        <dgm:presLayoutVars>
          <dgm:chMax val="0"/>
          <dgm:chPref val="0"/>
        </dgm:presLayoutVars>
      </dgm:prSet>
      <dgm:spPr/>
    </dgm:pt>
    <dgm:pt modelId="{7C511173-2EC8-4843-8218-61ECA62CA59E}" type="pres">
      <dgm:prSet presAssocID="{470FB27B-8C2E-0147-B3C7-914F8C731018}" presName="desTx" presStyleLbl="revTx" presStyleIdx="3" presStyleCnt="5" custLinFactNeighborX="-9558" custLinFactNeighborY="-50243">
        <dgm:presLayoutVars/>
      </dgm:prSet>
      <dgm:spPr/>
    </dgm:pt>
    <dgm:pt modelId="{DF631141-665C-EA4D-A103-3476F3C96494}" type="pres">
      <dgm:prSet presAssocID="{34D807D6-FA9E-BA4E-B38E-D356C4F517EA}" presName="sibTrans" presStyleCnt="0"/>
      <dgm:spPr/>
    </dgm:pt>
    <dgm:pt modelId="{746F0BDA-200B-FC4E-9334-3814649F8AB5}" type="pres">
      <dgm:prSet presAssocID="{882D523A-14CB-D845-822B-838D6DA39AEE}" presName="compNode" presStyleCnt="0"/>
      <dgm:spPr/>
    </dgm:pt>
    <dgm:pt modelId="{99581D18-5F3C-7A4F-9FD6-A46420FFE542}" type="pres">
      <dgm:prSet presAssocID="{882D523A-14CB-D845-822B-838D6DA39AEE}" presName="bgRect" presStyleLbl="bgShp" presStyleIdx="2" presStyleCnt="3" custLinFactNeighborX="3374" custLinFactNeighborY="-35808"/>
      <dgm:spPr/>
    </dgm:pt>
    <dgm:pt modelId="{8942687F-387F-754B-B3AB-6A59FA18605F}" type="pres">
      <dgm:prSet presAssocID="{882D523A-14CB-D845-822B-838D6DA39AEE}" presName="iconRect" presStyleLbl="node1" presStyleIdx="2" presStyleCnt="3" custLinFactNeighborX="9309" custLinFactNeighborY="-7912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lackboard outline"/>
        </a:ext>
      </dgm:extLst>
    </dgm:pt>
    <dgm:pt modelId="{98719C6D-6D22-1C48-949E-779BFE22CD45}" type="pres">
      <dgm:prSet presAssocID="{882D523A-14CB-D845-822B-838D6DA39AEE}" presName="spaceRect" presStyleCnt="0"/>
      <dgm:spPr/>
    </dgm:pt>
    <dgm:pt modelId="{77D28E7F-DB50-154D-BD46-50A6724667F2}" type="pres">
      <dgm:prSet presAssocID="{882D523A-14CB-D845-822B-838D6DA39AEE}" presName="parTx" presStyleLbl="revTx" presStyleIdx="4" presStyleCnt="5" custScaleX="107419" custLinFactNeighborX="5528" custLinFactNeighborY="-35808">
        <dgm:presLayoutVars>
          <dgm:chMax val="0"/>
          <dgm:chPref val="0"/>
        </dgm:presLayoutVars>
      </dgm:prSet>
      <dgm:spPr/>
    </dgm:pt>
  </dgm:ptLst>
  <dgm:cxnLst>
    <dgm:cxn modelId="{9CB49606-3FB5-3743-863A-887821B0A951}" type="presOf" srcId="{7F5A4106-6C1F-5041-93DC-68CC2DCD1719}" destId="{E4A5E6B4-E588-41A8-BE18-787C7C81A2EC}" srcOrd="0" destOrd="0" presId="urn:microsoft.com/office/officeart/2018/2/layout/IconVerticalSolidList"/>
    <dgm:cxn modelId="{7471A532-EE02-7145-8152-B06391637F28}" type="presOf" srcId="{93F49D83-E5FF-E240-99E5-866F433EDDDF}" destId="{7C511173-2EC8-4843-8218-61ECA62CA59E}" srcOrd="0" destOrd="0" presId="urn:microsoft.com/office/officeart/2018/2/layout/IconVerticalSolidList"/>
    <dgm:cxn modelId="{4FD07C5C-A5E1-40E1-82CA-CC4375408CAB}" srcId="{46ADB88B-2B7F-4E11-8FE5-EF6022342227}" destId="{B85F176D-681A-452E-BFD8-407BA2AB22D4}" srcOrd="0" destOrd="0" parTransId="{43C74233-27C0-4BF1-8615-58816838D2E0}" sibTransId="{79BA285E-9646-42F9-B389-E94499047E05}"/>
    <dgm:cxn modelId="{250B715F-F456-5B48-92C2-208517F933EF}" srcId="{B85F176D-681A-452E-BFD8-407BA2AB22D4}" destId="{7F5A4106-6C1F-5041-93DC-68CC2DCD1719}" srcOrd="0" destOrd="0" parTransId="{5C307A22-0EF3-F44E-A08C-4B1C3317B02D}" sibTransId="{D4D76EA5-E4DC-3F47-AC8E-8862BDB0DCCD}"/>
    <dgm:cxn modelId="{C5E0BA65-DAA9-574B-8915-C3E7588BF7BB}" type="presOf" srcId="{CF23DC39-36C1-8B40-B72F-3BA0FA7833B6}" destId="{7C511173-2EC8-4843-8218-61ECA62CA59E}" srcOrd="0" destOrd="1" presId="urn:microsoft.com/office/officeart/2018/2/layout/IconVerticalSolidList"/>
    <dgm:cxn modelId="{69E7E06B-57CF-5B43-BF2B-4DAA3AB407CB}" type="presOf" srcId="{B85F176D-681A-452E-BFD8-407BA2AB22D4}" destId="{4B6698C6-1536-4050-B711-EF9293369AAB}" srcOrd="0" destOrd="0" presId="urn:microsoft.com/office/officeart/2018/2/layout/IconVerticalSolidList"/>
    <dgm:cxn modelId="{C2B71C72-BD14-F44D-AB91-3D569E898F11}" srcId="{470FB27B-8C2E-0147-B3C7-914F8C731018}" destId="{61C6EF93-82A5-F744-B3B3-82A646AD6093}" srcOrd="2" destOrd="0" parTransId="{1F8E5D8B-C326-3E47-A9A1-CDBC5D7927DE}" sibTransId="{E91A3A43-E783-104C-A7D2-4BEF45C6441A}"/>
    <dgm:cxn modelId="{FE6DE185-3092-D44D-A93D-81060219B471}" type="presOf" srcId="{882D523A-14CB-D845-822B-838D6DA39AEE}" destId="{77D28E7F-DB50-154D-BD46-50A6724667F2}" srcOrd="0" destOrd="0" presId="urn:microsoft.com/office/officeart/2018/2/layout/IconVerticalSolidList"/>
    <dgm:cxn modelId="{A61F7A8F-ADEE-C744-820D-2902BA7B3D67}" srcId="{470FB27B-8C2E-0147-B3C7-914F8C731018}" destId="{CF23DC39-36C1-8B40-B72F-3BA0FA7833B6}" srcOrd="1" destOrd="0" parTransId="{57709A43-7AF8-B349-A37C-249929553112}" sibTransId="{C1846382-5924-6841-AEE8-844A40E536E2}"/>
    <dgm:cxn modelId="{FDA0D897-9080-564C-B29E-234CFBC38226}" srcId="{46ADB88B-2B7F-4E11-8FE5-EF6022342227}" destId="{882D523A-14CB-D845-822B-838D6DA39AEE}" srcOrd="2" destOrd="0" parTransId="{94E74CAA-C65B-144A-8950-E86A8B8BDEC2}" sibTransId="{D1CD9893-80F6-FB46-8A8D-F4F317E4FD16}"/>
    <dgm:cxn modelId="{2CEEEC9F-A41F-0D40-8F8F-56B835DE3874}" srcId="{470FB27B-8C2E-0147-B3C7-914F8C731018}" destId="{93F49D83-E5FF-E240-99E5-866F433EDDDF}" srcOrd="0" destOrd="0" parTransId="{97022950-9D89-A843-8A44-D30D0CFC9DC0}" sibTransId="{8906CCD2-F7A3-CC46-B3F2-99C1C8458AAD}"/>
    <dgm:cxn modelId="{A72489AD-47CA-C446-94CB-59E7F6E90C79}" srcId="{46ADB88B-2B7F-4E11-8FE5-EF6022342227}" destId="{470FB27B-8C2E-0147-B3C7-914F8C731018}" srcOrd="1" destOrd="0" parTransId="{B8996275-12CA-E449-BC9D-43B15CC14E6A}" sibTransId="{34D807D6-FA9E-BA4E-B38E-D356C4F517EA}"/>
    <dgm:cxn modelId="{0311F6DB-5E00-974B-99D3-85D5E257411A}" type="presOf" srcId="{61C6EF93-82A5-F744-B3B3-82A646AD6093}" destId="{7C511173-2EC8-4843-8218-61ECA62CA59E}" srcOrd="0" destOrd="2" presId="urn:microsoft.com/office/officeart/2018/2/layout/IconVerticalSolidList"/>
    <dgm:cxn modelId="{711F6AE2-6163-494C-A317-4BC63057B9AA}" type="presOf" srcId="{470FB27B-8C2E-0147-B3C7-914F8C731018}" destId="{3D31ED5A-0307-1740-A5C2-C4DBA9E97CDD}" srcOrd="0" destOrd="0" presId="urn:microsoft.com/office/officeart/2018/2/layout/IconVerticalSolidList"/>
    <dgm:cxn modelId="{19B00CEE-2865-7E41-AC35-E2295A1FC2F4}" type="presOf" srcId="{46ADB88B-2B7F-4E11-8FE5-EF6022342227}" destId="{B7708707-A5CC-4F2F-A08B-8B70ED0BFC7E}" srcOrd="0" destOrd="0" presId="urn:microsoft.com/office/officeart/2018/2/layout/IconVerticalSolidList"/>
    <dgm:cxn modelId="{5C20DCD2-35D6-8144-8DBA-D8F863C4FBAB}" type="presParOf" srcId="{B7708707-A5CC-4F2F-A08B-8B70ED0BFC7E}" destId="{C2C4A2ED-48BE-4F8C-9A12-C7F0B8FD4573}" srcOrd="0" destOrd="0" presId="urn:microsoft.com/office/officeart/2018/2/layout/IconVerticalSolidList"/>
    <dgm:cxn modelId="{928B417C-897E-BC41-A3B0-FB89878E4E82}" type="presParOf" srcId="{C2C4A2ED-48BE-4F8C-9A12-C7F0B8FD4573}" destId="{D8A1D32C-C078-4602-8122-A1B7E94A1B82}" srcOrd="0" destOrd="0" presId="urn:microsoft.com/office/officeart/2018/2/layout/IconVerticalSolidList"/>
    <dgm:cxn modelId="{A75DC200-BE1A-1F4E-9D9D-5F74E8A9FD64}" type="presParOf" srcId="{C2C4A2ED-48BE-4F8C-9A12-C7F0B8FD4573}" destId="{50B8A271-51C2-4783-8EE4-4026C3D3EC89}" srcOrd="1" destOrd="0" presId="urn:microsoft.com/office/officeart/2018/2/layout/IconVerticalSolidList"/>
    <dgm:cxn modelId="{9E11795E-5F62-1140-B917-0FD7FE71C0C4}" type="presParOf" srcId="{C2C4A2ED-48BE-4F8C-9A12-C7F0B8FD4573}" destId="{2445BB65-544F-4AA1-A351-C86A68F9883B}" srcOrd="2" destOrd="0" presId="urn:microsoft.com/office/officeart/2018/2/layout/IconVerticalSolidList"/>
    <dgm:cxn modelId="{59FA00DE-A06B-664A-B52D-81A554F52E6E}" type="presParOf" srcId="{C2C4A2ED-48BE-4F8C-9A12-C7F0B8FD4573}" destId="{4B6698C6-1536-4050-B711-EF9293369AAB}" srcOrd="3" destOrd="0" presId="urn:microsoft.com/office/officeart/2018/2/layout/IconVerticalSolidList"/>
    <dgm:cxn modelId="{1E33017D-CD50-9C4C-861F-6293959BD1CB}" type="presParOf" srcId="{C2C4A2ED-48BE-4F8C-9A12-C7F0B8FD4573}" destId="{E4A5E6B4-E588-41A8-BE18-787C7C81A2EC}" srcOrd="4" destOrd="0" presId="urn:microsoft.com/office/officeart/2018/2/layout/IconVerticalSolidList"/>
    <dgm:cxn modelId="{7A45EB4E-3B8E-5046-8FC2-01719309803C}" type="presParOf" srcId="{B7708707-A5CC-4F2F-A08B-8B70ED0BFC7E}" destId="{33427F1E-94A4-DA4B-864B-FD849D9340E9}" srcOrd="1" destOrd="0" presId="urn:microsoft.com/office/officeart/2018/2/layout/IconVerticalSolidList"/>
    <dgm:cxn modelId="{FCEDB992-0F36-1B4E-B733-A623B56125A6}" type="presParOf" srcId="{B7708707-A5CC-4F2F-A08B-8B70ED0BFC7E}" destId="{85AEB542-E988-B248-B915-DAC4547D8BED}" srcOrd="2" destOrd="0" presId="urn:microsoft.com/office/officeart/2018/2/layout/IconVerticalSolidList"/>
    <dgm:cxn modelId="{EA0507E8-1E12-3946-91F0-BB9E6C1CFA02}" type="presParOf" srcId="{85AEB542-E988-B248-B915-DAC4547D8BED}" destId="{ECA5B05B-DC17-924D-B2F7-E8EBBD70A609}" srcOrd="0" destOrd="0" presId="urn:microsoft.com/office/officeart/2018/2/layout/IconVerticalSolidList"/>
    <dgm:cxn modelId="{F779D9B3-F064-5A40-9838-8045E8D5DF69}" type="presParOf" srcId="{85AEB542-E988-B248-B915-DAC4547D8BED}" destId="{C31FBBF0-4D48-454E-B402-EF75F6DD7C93}" srcOrd="1" destOrd="0" presId="urn:microsoft.com/office/officeart/2018/2/layout/IconVerticalSolidList"/>
    <dgm:cxn modelId="{1F3FD2CA-EDBD-4440-986C-DD32D89AA4EA}" type="presParOf" srcId="{85AEB542-E988-B248-B915-DAC4547D8BED}" destId="{8CAD4819-E7CF-AE44-A0E5-7A2F330167F2}" srcOrd="2" destOrd="0" presId="urn:microsoft.com/office/officeart/2018/2/layout/IconVerticalSolidList"/>
    <dgm:cxn modelId="{D40827E0-09E0-B34E-BD43-20B98A5D4DA1}" type="presParOf" srcId="{85AEB542-E988-B248-B915-DAC4547D8BED}" destId="{3D31ED5A-0307-1740-A5C2-C4DBA9E97CDD}" srcOrd="3" destOrd="0" presId="urn:microsoft.com/office/officeart/2018/2/layout/IconVerticalSolidList"/>
    <dgm:cxn modelId="{9F47D7E4-C4D2-9547-A375-76DB969B465C}" type="presParOf" srcId="{85AEB542-E988-B248-B915-DAC4547D8BED}" destId="{7C511173-2EC8-4843-8218-61ECA62CA59E}" srcOrd="4" destOrd="0" presId="urn:microsoft.com/office/officeart/2018/2/layout/IconVerticalSolidList"/>
    <dgm:cxn modelId="{193F95C0-0818-2941-AA8E-8C9AE47C49D1}" type="presParOf" srcId="{B7708707-A5CC-4F2F-A08B-8B70ED0BFC7E}" destId="{DF631141-665C-EA4D-A103-3476F3C96494}" srcOrd="3" destOrd="0" presId="urn:microsoft.com/office/officeart/2018/2/layout/IconVerticalSolidList"/>
    <dgm:cxn modelId="{B94FFD41-07C2-4F44-A121-1B6F86849B03}" type="presParOf" srcId="{B7708707-A5CC-4F2F-A08B-8B70ED0BFC7E}" destId="{746F0BDA-200B-FC4E-9334-3814649F8AB5}" srcOrd="4" destOrd="0" presId="urn:microsoft.com/office/officeart/2018/2/layout/IconVerticalSolidList"/>
    <dgm:cxn modelId="{8EC1CF06-3C87-7F42-9DF5-0DB8A25902A8}" type="presParOf" srcId="{746F0BDA-200B-FC4E-9334-3814649F8AB5}" destId="{99581D18-5F3C-7A4F-9FD6-A46420FFE542}" srcOrd="0" destOrd="0" presId="urn:microsoft.com/office/officeart/2018/2/layout/IconVerticalSolidList"/>
    <dgm:cxn modelId="{318DFE7E-1D3F-4B46-B467-F20C69276DA2}" type="presParOf" srcId="{746F0BDA-200B-FC4E-9334-3814649F8AB5}" destId="{8942687F-387F-754B-B3AB-6A59FA18605F}" srcOrd="1" destOrd="0" presId="urn:microsoft.com/office/officeart/2018/2/layout/IconVerticalSolidList"/>
    <dgm:cxn modelId="{4BA0426B-34EC-D641-938E-DADCF49EE63C}" type="presParOf" srcId="{746F0BDA-200B-FC4E-9334-3814649F8AB5}" destId="{98719C6D-6D22-1C48-949E-779BFE22CD45}" srcOrd="2" destOrd="0" presId="urn:microsoft.com/office/officeart/2018/2/layout/IconVerticalSolidList"/>
    <dgm:cxn modelId="{16106549-B900-E045-BDEA-A926226EFE59}" type="presParOf" srcId="{746F0BDA-200B-FC4E-9334-3814649F8AB5}" destId="{77D28E7F-DB50-154D-BD46-50A6724667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ADB88B-2B7F-4E11-8FE5-EF602234222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5A4106-6C1F-5041-93DC-68CC2DCD1719}">
      <dgm:prSet custT="1"/>
      <dgm:spPr/>
      <dgm:t>
        <a:bodyPr/>
        <a:lstStyle/>
        <a:p>
          <a:pPr>
            <a:lnSpc>
              <a:spcPct val="100000"/>
            </a:lnSpc>
          </a:pPr>
          <a:r>
            <a:rPr lang="en-US" sz="2400" dirty="0" err="1"/>
            <a:t>REDCap</a:t>
          </a:r>
          <a:r>
            <a:rPr lang="en-US" sz="2400" dirty="0"/>
            <a:t> system automatically generates a secure e-mail to the study coordinators, who then follow a hyperlink to review the screening results</a:t>
          </a:r>
        </a:p>
      </dgm:t>
    </dgm:pt>
    <dgm:pt modelId="{5C307A22-0EF3-F44E-A08C-4B1C3317B02D}" type="parTrans" cxnId="{250B715F-F456-5B48-92C2-208517F933EF}">
      <dgm:prSet/>
      <dgm:spPr/>
      <dgm:t>
        <a:bodyPr/>
        <a:lstStyle/>
        <a:p>
          <a:endParaRPr lang="en-US"/>
        </a:p>
      </dgm:t>
    </dgm:pt>
    <dgm:pt modelId="{D4D76EA5-E4DC-3F47-AC8E-8862BDB0DCCD}" type="sibTrans" cxnId="{250B715F-F456-5B48-92C2-208517F933EF}">
      <dgm:prSet/>
      <dgm:spPr/>
      <dgm:t>
        <a:bodyPr/>
        <a:lstStyle/>
        <a:p>
          <a:endParaRPr lang="en-US"/>
        </a:p>
      </dgm:t>
    </dgm:pt>
    <dgm:pt modelId="{D85E8A74-40EE-0C48-8000-B94F5BEF5D75}">
      <dgm:prSet custT="1"/>
      <dgm:spPr/>
      <dgm:t>
        <a:bodyPr/>
        <a:lstStyle/>
        <a:p>
          <a:pPr>
            <a:lnSpc>
              <a:spcPct val="100000"/>
            </a:lnSpc>
          </a:pPr>
          <a:r>
            <a:rPr lang="en-US" sz="2400" dirty="0"/>
            <a:t>Coordinators continue to screen / help determine eligibility / enroll!</a:t>
          </a:r>
          <a:endParaRPr lang="en-US" sz="2000" dirty="0"/>
        </a:p>
      </dgm:t>
    </dgm:pt>
    <dgm:pt modelId="{7DAF533C-69D7-1F49-A3D7-48AE8BB03C77}" type="parTrans" cxnId="{7697F395-A224-A444-9F05-ADD114C0A5E8}">
      <dgm:prSet/>
      <dgm:spPr/>
      <dgm:t>
        <a:bodyPr/>
        <a:lstStyle/>
        <a:p>
          <a:endParaRPr lang="en-US"/>
        </a:p>
      </dgm:t>
    </dgm:pt>
    <dgm:pt modelId="{CD93CC28-81ED-8749-981C-C03C70218B02}" type="sibTrans" cxnId="{7697F395-A224-A444-9F05-ADD114C0A5E8}">
      <dgm:prSet/>
      <dgm:spPr/>
      <dgm:t>
        <a:bodyPr/>
        <a:lstStyle/>
        <a:p>
          <a:endParaRPr lang="en-US"/>
        </a:p>
      </dgm:t>
    </dgm:pt>
    <dgm:pt modelId="{162D8D88-5EB5-E24D-98F9-B76CF7E608F1}">
      <dgm:prSet custT="1"/>
      <dgm:spPr/>
      <dgm:t>
        <a:bodyPr/>
        <a:lstStyle/>
        <a:p>
          <a:pPr>
            <a:lnSpc>
              <a:spcPct val="100000"/>
            </a:lnSpc>
          </a:pPr>
          <a:endParaRPr lang="en-US" sz="2400" dirty="0"/>
        </a:p>
        <a:p>
          <a:pPr>
            <a:lnSpc>
              <a:spcPct val="100000"/>
            </a:lnSpc>
          </a:pPr>
          <a:r>
            <a:rPr lang="en-US" sz="2400" dirty="0"/>
            <a:t>Coordinator updates </a:t>
          </a:r>
          <a:r>
            <a:rPr lang="en-US" sz="2400" dirty="0" err="1"/>
            <a:t>REDCap</a:t>
          </a:r>
          <a:r>
            <a:rPr lang="en-US" sz="2400" dirty="0"/>
            <a:t> with the final outcome of the screening (patient enrolled, determined not eligible, continue screening, </a:t>
          </a:r>
          <a:r>
            <a:rPr lang="en-US" sz="2400" dirty="0" err="1"/>
            <a:t>etc</a:t>
          </a:r>
          <a:r>
            <a:rPr lang="en-US" sz="2400" dirty="0"/>
            <a:t>)</a:t>
          </a:r>
        </a:p>
        <a:p>
          <a:pPr>
            <a:lnSpc>
              <a:spcPct val="100000"/>
            </a:lnSpc>
          </a:pPr>
          <a:endParaRPr lang="en-US" sz="2400" dirty="0"/>
        </a:p>
      </dgm:t>
    </dgm:pt>
    <dgm:pt modelId="{820B0D5A-0DC4-A542-A45F-AD65608D0FEF}" type="parTrans" cxnId="{9830D781-C1CB-1142-917B-0AF1C22C88A4}">
      <dgm:prSet/>
      <dgm:spPr/>
      <dgm:t>
        <a:bodyPr/>
        <a:lstStyle/>
        <a:p>
          <a:endParaRPr lang="en-US"/>
        </a:p>
      </dgm:t>
    </dgm:pt>
    <dgm:pt modelId="{459DBAC9-60F8-DA4A-B5F5-6C9B242ABFC0}" type="sibTrans" cxnId="{9830D781-C1CB-1142-917B-0AF1C22C88A4}">
      <dgm:prSet/>
      <dgm:spPr/>
      <dgm:t>
        <a:bodyPr/>
        <a:lstStyle/>
        <a:p>
          <a:endParaRPr lang="en-US"/>
        </a:p>
      </dgm:t>
    </dgm:pt>
    <dgm:pt modelId="{B7708707-A5CC-4F2F-A08B-8B70ED0BFC7E}" type="pres">
      <dgm:prSet presAssocID="{46ADB88B-2B7F-4E11-8FE5-EF6022342227}" presName="root" presStyleCnt="0">
        <dgm:presLayoutVars>
          <dgm:dir/>
          <dgm:resizeHandles val="exact"/>
        </dgm:presLayoutVars>
      </dgm:prSet>
      <dgm:spPr/>
    </dgm:pt>
    <dgm:pt modelId="{CF92F74B-FAC5-2545-9900-5A20F591C96B}" type="pres">
      <dgm:prSet presAssocID="{7F5A4106-6C1F-5041-93DC-68CC2DCD1719}" presName="compNode" presStyleCnt="0"/>
      <dgm:spPr/>
    </dgm:pt>
    <dgm:pt modelId="{97836983-BB36-0F4A-A4CC-60143D0D9BBC}" type="pres">
      <dgm:prSet presAssocID="{7F5A4106-6C1F-5041-93DC-68CC2DCD1719}" presName="bgRect" presStyleLbl="bgShp" presStyleIdx="0" presStyleCnt="3" custScaleX="100000" custScaleY="133160" custLinFactNeighborX="-86" custLinFactNeighborY="8588"/>
      <dgm:spPr/>
    </dgm:pt>
    <dgm:pt modelId="{618DA898-AB6B-5E4F-BD4B-34C44F9F4F21}" type="pres">
      <dgm:prSet presAssocID="{7F5A4106-6C1F-5041-93DC-68CC2DCD1719}" presName="iconRect" presStyleLbl="node1" presStyleIdx="0" presStyleCnt="3"/>
      <dgm:spPr>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lackboard outline"/>
        </a:ext>
      </dgm:extLst>
    </dgm:pt>
    <dgm:pt modelId="{896DF8D9-4D57-DB4F-9619-2816656FD4C9}" type="pres">
      <dgm:prSet presAssocID="{7F5A4106-6C1F-5041-93DC-68CC2DCD1719}" presName="spaceRect" presStyleCnt="0"/>
      <dgm:spPr/>
    </dgm:pt>
    <dgm:pt modelId="{B168F7D7-8F95-574F-B1B3-47F661DE10C7}" type="pres">
      <dgm:prSet presAssocID="{7F5A4106-6C1F-5041-93DC-68CC2DCD1719}" presName="parTx" presStyleLbl="revTx" presStyleIdx="0" presStyleCnt="3" custScaleX="100000" custLinFactNeighborX="-135" custLinFactNeighborY="-2929">
        <dgm:presLayoutVars>
          <dgm:chMax val="0"/>
          <dgm:chPref val="0"/>
        </dgm:presLayoutVars>
      </dgm:prSet>
      <dgm:spPr/>
    </dgm:pt>
    <dgm:pt modelId="{D64816B0-D9E3-DE47-A44C-BAD9D6B1BA97}" type="pres">
      <dgm:prSet presAssocID="{D4D76EA5-E4DC-3F47-AC8E-8862BDB0DCCD}" presName="sibTrans" presStyleCnt="0"/>
      <dgm:spPr/>
    </dgm:pt>
    <dgm:pt modelId="{7BC99DDC-2214-DC43-99AC-61AF128B0CE4}" type="pres">
      <dgm:prSet presAssocID="{D85E8A74-40EE-0C48-8000-B94F5BEF5D75}" presName="compNode" presStyleCnt="0"/>
      <dgm:spPr/>
    </dgm:pt>
    <dgm:pt modelId="{6706A5A2-0703-EA40-BCA6-5181704C0E22}" type="pres">
      <dgm:prSet presAssocID="{D85E8A74-40EE-0C48-8000-B94F5BEF5D75}" presName="bgRect" presStyleLbl="bgShp" presStyleIdx="1" presStyleCnt="3" custScaleY="116838" custLinFactNeighborX="566" custLinFactNeighborY="14895"/>
      <dgm:spPr/>
    </dgm:pt>
    <dgm:pt modelId="{91427033-0452-B64B-90AE-5CFC42A46ACF}" type="pres">
      <dgm:prSet presAssocID="{D85E8A74-40EE-0C48-8000-B94F5BEF5D7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ye outline"/>
        </a:ext>
      </dgm:extLst>
    </dgm:pt>
    <dgm:pt modelId="{8701CB75-3EF8-764B-836B-D914B14FEC91}" type="pres">
      <dgm:prSet presAssocID="{D85E8A74-40EE-0C48-8000-B94F5BEF5D75}" presName="spaceRect" presStyleCnt="0"/>
      <dgm:spPr/>
    </dgm:pt>
    <dgm:pt modelId="{BEFDEB8D-75F1-6F40-99AE-90C2BDDF9D1F}" type="pres">
      <dgm:prSet presAssocID="{D85E8A74-40EE-0C48-8000-B94F5BEF5D75}" presName="parTx" presStyleLbl="revTx" presStyleIdx="1" presStyleCnt="3">
        <dgm:presLayoutVars>
          <dgm:chMax val="0"/>
          <dgm:chPref val="0"/>
        </dgm:presLayoutVars>
      </dgm:prSet>
      <dgm:spPr/>
    </dgm:pt>
    <dgm:pt modelId="{D6B846DD-5A05-1741-AFEA-C6E5B9D681A0}" type="pres">
      <dgm:prSet presAssocID="{CD93CC28-81ED-8749-981C-C03C70218B02}" presName="sibTrans" presStyleCnt="0"/>
      <dgm:spPr/>
    </dgm:pt>
    <dgm:pt modelId="{22883A20-9BEF-8E4A-81E1-B7F758DFBC61}" type="pres">
      <dgm:prSet presAssocID="{162D8D88-5EB5-E24D-98F9-B76CF7E608F1}" presName="compNode" presStyleCnt="0"/>
      <dgm:spPr/>
    </dgm:pt>
    <dgm:pt modelId="{E3DAF0EA-2D74-3E41-AB46-9FE3C761E12C}" type="pres">
      <dgm:prSet presAssocID="{162D8D88-5EB5-E24D-98F9-B76CF7E608F1}" presName="bgRect" presStyleLbl="bgShp" presStyleIdx="2" presStyleCnt="3" custScaleX="100000" custScaleY="137456"/>
      <dgm:spPr/>
    </dgm:pt>
    <dgm:pt modelId="{0BA22AFD-A584-654C-979D-05A109473534}" type="pres">
      <dgm:prSet presAssocID="{162D8D88-5EB5-E24D-98F9-B76CF7E608F1}"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box Check with solid fill"/>
        </a:ext>
      </dgm:extLst>
    </dgm:pt>
    <dgm:pt modelId="{CB303478-13C2-C84F-94DA-3B947B345345}" type="pres">
      <dgm:prSet presAssocID="{162D8D88-5EB5-E24D-98F9-B76CF7E608F1}" presName="spaceRect" presStyleCnt="0"/>
      <dgm:spPr/>
    </dgm:pt>
    <dgm:pt modelId="{2578C70F-AECA-C943-AFB9-FCA1F2B9EBBE}" type="pres">
      <dgm:prSet presAssocID="{162D8D88-5EB5-E24D-98F9-B76CF7E608F1}" presName="parTx" presStyleLbl="revTx" presStyleIdx="2" presStyleCnt="3" custLinFactNeighborX="599" custLinFactNeighborY="-5669">
        <dgm:presLayoutVars>
          <dgm:chMax val="0"/>
          <dgm:chPref val="0"/>
        </dgm:presLayoutVars>
      </dgm:prSet>
      <dgm:spPr/>
    </dgm:pt>
  </dgm:ptLst>
  <dgm:cxnLst>
    <dgm:cxn modelId="{250B715F-F456-5B48-92C2-208517F933EF}" srcId="{46ADB88B-2B7F-4E11-8FE5-EF6022342227}" destId="{7F5A4106-6C1F-5041-93DC-68CC2DCD1719}" srcOrd="0" destOrd="0" parTransId="{5C307A22-0EF3-F44E-A08C-4B1C3317B02D}" sibTransId="{D4D76EA5-E4DC-3F47-AC8E-8862BDB0DCCD}"/>
    <dgm:cxn modelId="{6491E841-F893-D842-AA11-BF1DBA8FEBED}" type="presOf" srcId="{162D8D88-5EB5-E24D-98F9-B76CF7E608F1}" destId="{2578C70F-AECA-C943-AFB9-FCA1F2B9EBBE}" srcOrd="0" destOrd="0" presId="urn:microsoft.com/office/officeart/2018/2/layout/IconVerticalSolidList"/>
    <dgm:cxn modelId="{D820296A-5163-C342-8D8F-8108354C0010}" type="presOf" srcId="{7F5A4106-6C1F-5041-93DC-68CC2DCD1719}" destId="{B168F7D7-8F95-574F-B1B3-47F661DE10C7}" srcOrd="0" destOrd="0" presId="urn:microsoft.com/office/officeart/2018/2/layout/IconVerticalSolidList"/>
    <dgm:cxn modelId="{76D7D776-4B34-334E-9C90-F9754DF88B11}" type="presOf" srcId="{D85E8A74-40EE-0C48-8000-B94F5BEF5D75}" destId="{BEFDEB8D-75F1-6F40-99AE-90C2BDDF9D1F}" srcOrd="0" destOrd="0" presId="urn:microsoft.com/office/officeart/2018/2/layout/IconVerticalSolidList"/>
    <dgm:cxn modelId="{9830D781-C1CB-1142-917B-0AF1C22C88A4}" srcId="{46ADB88B-2B7F-4E11-8FE5-EF6022342227}" destId="{162D8D88-5EB5-E24D-98F9-B76CF7E608F1}" srcOrd="2" destOrd="0" parTransId="{820B0D5A-0DC4-A542-A45F-AD65608D0FEF}" sibTransId="{459DBAC9-60F8-DA4A-B5F5-6C9B242ABFC0}"/>
    <dgm:cxn modelId="{7697F395-A224-A444-9F05-ADD114C0A5E8}" srcId="{46ADB88B-2B7F-4E11-8FE5-EF6022342227}" destId="{D85E8A74-40EE-0C48-8000-B94F5BEF5D75}" srcOrd="1" destOrd="0" parTransId="{7DAF533C-69D7-1F49-A3D7-48AE8BB03C77}" sibTransId="{CD93CC28-81ED-8749-981C-C03C70218B02}"/>
    <dgm:cxn modelId="{19B00CEE-2865-7E41-AC35-E2295A1FC2F4}" type="presOf" srcId="{46ADB88B-2B7F-4E11-8FE5-EF6022342227}" destId="{B7708707-A5CC-4F2F-A08B-8B70ED0BFC7E}" srcOrd="0" destOrd="0" presId="urn:microsoft.com/office/officeart/2018/2/layout/IconVerticalSolidList"/>
    <dgm:cxn modelId="{CD01C1B7-C1F2-8A4B-B8AB-CC04F780AAD0}" type="presParOf" srcId="{B7708707-A5CC-4F2F-A08B-8B70ED0BFC7E}" destId="{CF92F74B-FAC5-2545-9900-5A20F591C96B}" srcOrd="0" destOrd="0" presId="urn:microsoft.com/office/officeart/2018/2/layout/IconVerticalSolidList"/>
    <dgm:cxn modelId="{DD6F0F21-F39B-8B43-93CC-664327F8D1CB}" type="presParOf" srcId="{CF92F74B-FAC5-2545-9900-5A20F591C96B}" destId="{97836983-BB36-0F4A-A4CC-60143D0D9BBC}" srcOrd="0" destOrd="0" presId="urn:microsoft.com/office/officeart/2018/2/layout/IconVerticalSolidList"/>
    <dgm:cxn modelId="{5D6FAA2C-C6AE-3C43-9CE0-079515C55EE5}" type="presParOf" srcId="{CF92F74B-FAC5-2545-9900-5A20F591C96B}" destId="{618DA898-AB6B-5E4F-BD4B-34C44F9F4F21}" srcOrd="1" destOrd="0" presId="urn:microsoft.com/office/officeart/2018/2/layout/IconVerticalSolidList"/>
    <dgm:cxn modelId="{706C04D2-FD25-B446-A080-D987DA2E14CF}" type="presParOf" srcId="{CF92F74B-FAC5-2545-9900-5A20F591C96B}" destId="{896DF8D9-4D57-DB4F-9619-2816656FD4C9}" srcOrd="2" destOrd="0" presId="urn:microsoft.com/office/officeart/2018/2/layout/IconVerticalSolidList"/>
    <dgm:cxn modelId="{60293EBE-2099-4D42-8762-27010B28E703}" type="presParOf" srcId="{CF92F74B-FAC5-2545-9900-5A20F591C96B}" destId="{B168F7D7-8F95-574F-B1B3-47F661DE10C7}" srcOrd="3" destOrd="0" presId="urn:microsoft.com/office/officeart/2018/2/layout/IconVerticalSolidList"/>
    <dgm:cxn modelId="{43AFE7AF-8CAE-D242-99DD-48D1C6BDD394}" type="presParOf" srcId="{B7708707-A5CC-4F2F-A08B-8B70ED0BFC7E}" destId="{D64816B0-D9E3-DE47-A44C-BAD9D6B1BA97}" srcOrd="1" destOrd="0" presId="urn:microsoft.com/office/officeart/2018/2/layout/IconVerticalSolidList"/>
    <dgm:cxn modelId="{E09B98FF-3ED8-824E-A1EF-B6C144DA91F2}" type="presParOf" srcId="{B7708707-A5CC-4F2F-A08B-8B70ED0BFC7E}" destId="{7BC99DDC-2214-DC43-99AC-61AF128B0CE4}" srcOrd="2" destOrd="0" presId="urn:microsoft.com/office/officeart/2018/2/layout/IconVerticalSolidList"/>
    <dgm:cxn modelId="{5923C142-020C-9349-8036-0794CF145C23}" type="presParOf" srcId="{7BC99DDC-2214-DC43-99AC-61AF128B0CE4}" destId="{6706A5A2-0703-EA40-BCA6-5181704C0E22}" srcOrd="0" destOrd="0" presId="urn:microsoft.com/office/officeart/2018/2/layout/IconVerticalSolidList"/>
    <dgm:cxn modelId="{6341DCA2-C2D2-6244-A34C-6E396EBC17B9}" type="presParOf" srcId="{7BC99DDC-2214-DC43-99AC-61AF128B0CE4}" destId="{91427033-0452-B64B-90AE-5CFC42A46ACF}" srcOrd="1" destOrd="0" presId="urn:microsoft.com/office/officeart/2018/2/layout/IconVerticalSolidList"/>
    <dgm:cxn modelId="{56FF58FF-6E73-A047-AFA7-6EAE2A336AC8}" type="presParOf" srcId="{7BC99DDC-2214-DC43-99AC-61AF128B0CE4}" destId="{8701CB75-3EF8-764B-836B-D914B14FEC91}" srcOrd="2" destOrd="0" presId="urn:microsoft.com/office/officeart/2018/2/layout/IconVerticalSolidList"/>
    <dgm:cxn modelId="{C1738042-900B-8047-B8CE-D6E2605AE677}" type="presParOf" srcId="{7BC99DDC-2214-DC43-99AC-61AF128B0CE4}" destId="{BEFDEB8D-75F1-6F40-99AE-90C2BDDF9D1F}" srcOrd="3" destOrd="0" presId="urn:microsoft.com/office/officeart/2018/2/layout/IconVerticalSolidList"/>
    <dgm:cxn modelId="{819495A1-B64C-2943-99E0-3CE01C4E8DBE}" type="presParOf" srcId="{B7708707-A5CC-4F2F-A08B-8B70ED0BFC7E}" destId="{D6B846DD-5A05-1741-AFEA-C6E5B9D681A0}" srcOrd="3" destOrd="0" presId="urn:microsoft.com/office/officeart/2018/2/layout/IconVerticalSolidList"/>
    <dgm:cxn modelId="{2A81D7C8-887E-C04B-8A50-33C7E78D8894}" type="presParOf" srcId="{B7708707-A5CC-4F2F-A08B-8B70ED0BFC7E}" destId="{22883A20-9BEF-8E4A-81E1-B7F758DFBC61}" srcOrd="4" destOrd="0" presId="urn:microsoft.com/office/officeart/2018/2/layout/IconVerticalSolidList"/>
    <dgm:cxn modelId="{85CBB1AD-F2ED-4741-A4D6-3B2D598AB796}" type="presParOf" srcId="{22883A20-9BEF-8E4A-81E1-B7F758DFBC61}" destId="{E3DAF0EA-2D74-3E41-AB46-9FE3C761E12C}" srcOrd="0" destOrd="0" presId="urn:microsoft.com/office/officeart/2018/2/layout/IconVerticalSolidList"/>
    <dgm:cxn modelId="{80FD8042-682D-CB49-91BC-ADFE79462E73}" type="presParOf" srcId="{22883A20-9BEF-8E4A-81E1-B7F758DFBC61}" destId="{0BA22AFD-A584-654C-979D-05A109473534}" srcOrd="1" destOrd="0" presId="urn:microsoft.com/office/officeart/2018/2/layout/IconVerticalSolidList"/>
    <dgm:cxn modelId="{72C9CEC7-8C21-C240-A022-909B36C1A608}" type="presParOf" srcId="{22883A20-9BEF-8E4A-81E1-B7F758DFBC61}" destId="{CB303478-13C2-C84F-94DA-3B947B345345}" srcOrd="2" destOrd="0" presId="urn:microsoft.com/office/officeart/2018/2/layout/IconVerticalSolidList"/>
    <dgm:cxn modelId="{DE836B46-885B-E546-87F4-D3777262018F}" type="presParOf" srcId="{22883A20-9BEF-8E4A-81E1-B7F758DFBC61}" destId="{2578C70F-AECA-C943-AFB9-FCA1F2B9EB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1F188E-4133-0D4B-99EE-D07015259F6A}"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77E659CB-8762-B24A-B394-77B4F95870EB}">
      <dgm:prSet phldrT="[Text]"/>
      <dgm:spPr/>
      <dgm:t>
        <a:bodyPr/>
        <a:lstStyle/>
        <a:p>
          <a:r>
            <a:rPr lang="en-US" dirty="0"/>
            <a:t>Patient name &amp; MRN</a:t>
          </a:r>
        </a:p>
      </dgm:t>
    </dgm:pt>
    <dgm:pt modelId="{04355D71-D3A7-3945-B148-1C73C84B1247}" type="parTrans" cxnId="{8AE74905-EAAD-304C-B5EC-0EA9C25585ED}">
      <dgm:prSet/>
      <dgm:spPr/>
      <dgm:t>
        <a:bodyPr/>
        <a:lstStyle/>
        <a:p>
          <a:endParaRPr lang="en-US"/>
        </a:p>
      </dgm:t>
    </dgm:pt>
    <dgm:pt modelId="{2199D2CC-F2EB-8042-A765-8725A61BE1CB}" type="sibTrans" cxnId="{8AE74905-EAAD-304C-B5EC-0EA9C25585ED}">
      <dgm:prSet/>
      <dgm:spPr/>
      <dgm:t>
        <a:bodyPr/>
        <a:lstStyle/>
        <a:p>
          <a:endParaRPr lang="en-US"/>
        </a:p>
      </dgm:t>
    </dgm:pt>
    <dgm:pt modelId="{0E9230E1-EB26-F04A-9EF7-F4DE23E8771B}">
      <dgm:prSet phldrT="[Text]"/>
      <dgm:spPr/>
      <dgm:t>
        <a:bodyPr/>
        <a:lstStyle/>
        <a:p>
          <a:r>
            <a:rPr lang="en-US" dirty="0"/>
            <a:t>Diagnosis</a:t>
          </a:r>
        </a:p>
      </dgm:t>
    </dgm:pt>
    <dgm:pt modelId="{4F93EA59-8825-3A4C-820F-9028704828F9}" type="parTrans" cxnId="{45C06514-9056-0F45-B0ED-F70BD50F5D5F}">
      <dgm:prSet/>
      <dgm:spPr/>
      <dgm:t>
        <a:bodyPr/>
        <a:lstStyle/>
        <a:p>
          <a:endParaRPr lang="en-US"/>
        </a:p>
      </dgm:t>
    </dgm:pt>
    <dgm:pt modelId="{DD17F7DA-00D8-9145-A23D-E2904BBA4A5B}" type="sibTrans" cxnId="{45C06514-9056-0F45-B0ED-F70BD50F5D5F}">
      <dgm:prSet/>
      <dgm:spPr/>
      <dgm:t>
        <a:bodyPr/>
        <a:lstStyle/>
        <a:p>
          <a:endParaRPr lang="en-US"/>
        </a:p>
      </dgm:t>
    </dgm:pt>
    <dgm:pt modelId="{66E32994-45E3-2547-BCF4-D56923B6AC80}">
      <dgm:prSet phldrT="[Text]"/>
      <dgm:spPr/>
      <dgm:t>
        <a:bodyPr/>
        <a:lstStyle/>
        <a:p>
          <a:r>
            <a:rPr lang="en-US" dirty="0"/>
            <a:t>Ischemic</a:t>
          </a:r>
        </a:p>
      </dgm:t>
    </dgm:pt>
    <dgm:pt modelId="{90DD94D1-4F37-6F4D-B319-D1B9BD258026}" type="parTrans" cxnId="{6B386D63-F994-2C4D-A9BA-26A924295F6E}">
      <dgm:prSet/>
      <dgm:spPr/>
      <dgm:t>
        <a:bodyPr/>
        <a:lstStyle/>
        <a:p>
          <a:endParaRPr lang="en-US"/>
        </a:p>
      </dgm:t>
    </dgm:pt>
    <dgm:pt modelId="{CE8973B3-5A6C-3A44-8249-53EFE349B2D3}" type="sibTrans" cxnId="{6B386D63-F994-2C4D-A9BA-26A924295F6E}">
      <dgm:prSet/>
      <dgm:spPr/>
      <dgm:t>
        <a:bodyPr/>
        <a:lstStyle/>
        <a:p>
          <a:endParaRPr lang="en-US"/>
        </a:p>
      </dgm:t>
    </dgm:pt>
    <dgm:pt modelId="{6DB47354-1077-7746-BE95-E9DCF21B176F}">
      <dgm:prSet phldrT="[Text]"/>
      <dgm:spPr/>
      <dgm:t>
        <a:bodyPr/>
        <a:lstStyle/>
        <a:p>
          <a:r>
            <a:rPr lang="en-US" dirty="0"/>
            <a:t>Hemorrhagic</a:t>
          </a:r>
        </a:p>
      </dgm:t>
    </dgm:pt>
    <dgm:pt modelId="{F30D7BB1-7973-0C44-A760-58C686A6442D}" type="parTrans" cxnId="{BC1B9FB3-FF87-7345-958B-2A98C19C566B}">
      <dgm:prSet/>
      <dgm:spPr/>
      <dgm:t>
        <a:bodyPr/>
        <a:lstStyle/>
        <a:p>
          <a:endParaRPr lang="en-US"/>
        </a:p>
      </dgm:t>
    </dgm:pt>
    <dgm:pt modelId="{F8AD7D41-2BE1-1A47-86E1-3E176AA4256F}" type="sibTrans" cxnId="{BC1B9FB3-FF87-7345-958B-2A98C19C566B}">
      <dgm:prSet/>
      <dgm:spPr/>
      <dgm:t>
        <a:bodyPr/>
        <a:lstStyle/>
        <a:p>
          <a:endParaRPr lang="en-US"/>
        </a:p>
      </dgm:t>
    </dgm:pt>
    <dgm:pt modelId="{D0529FCC-1682-6546-A485-B9A8728AD335}">
      <dgm:prSet phldrT="[Text]"/>
      <dgm:spPr/>
      <dgm:t>
        <a:bodyPr/>
        <a:lstStyle/>
        <a:p>
          <a:r>
            <a:rPr lang="en-US" dirty="0"/>
            <a:t>Cardiac Arrest or TBI</a:t>
          </a:r>
        </a:p>
      </dgm:t>
    </dgm:pt>
    <dgm:pt modelId="{AC282A07-162B-1047-9051-489C14C02FD7}" type="parTrans" cxnId="{69E58D14-8405-D444-9F97-6C9977B1BC6B}">
      <dgm:prSet/>
      <dgm:spPr/>
      <dgm:t>
        <a:bodyPr/>
        <a:lstStyle/>
        <a:p>
          <a:endParaRPr lang="en-US"/>
        </a:p>
      </dgm:t>
    </dgm:pt>
    <dgm:pt modelId="{22310505-CBAE-0249-8069-264F9F4427AA}" type="sibTrans" cxnId="{69E58D14-8405-D444-9F97-6C9977B1BC6B}">
      <dgm:prSet/>
      <dgm:spPr/>
      <dgm:t>
        <a:bodyPr/>
        <a:lstStyle/>
        <a:p>
          <a:endParaRPr lang="en-US"/>
        </a:p>
      </dgm:t>
    </dgm:pt>
    <dgm:pt modelId="{CD7E9E6A-C940-7148-BA05-65208B66EA70}">
      <dgm:prSet phldrT="[Text]"/>
      <dgm:spPr/>
      <dgm:t>
        <a:bodyPr/>
        <a:lstStyle/>
        <a:p>
          <a:r>
            <a:rPr lang="en-US" dirty="0"/>
            <a:t>Time from LKW</a:t>
          </a:r>
        </a:p>
      </dgm:t>
    </dgm:pt>
    <dgm:pt modelId="{6FCF32C2-7D1D-944D-9F28-CE6D9210DC02}" type="parTrans" cxnId="{97290AC5-9D79-9C4A-AF63-75B678AADD72}">
      <dgm:prSet/>
      <dgm:spPr/>
      <dgm:t>
        <a:bodyPr/>
        <a:lstStyle/>
        <a:p>
          <a:endParaRPr lang="en-US"/>
        </a:p>
      </dgm:t>
    </dgm:pt>
    <dgm:pt modelId="{57E8BA9C-CD1E-9D43-8019-192B40BF7100}" type="sibTrans" cxnId="{97290AC5-9D79-9C4A-AF63-75B678AADD72}">
      <dgm:prSet/>
      <dgm:spPr/>
      <dgm:t>
        <a:bodyPr/>
        <a:lstStyle/>
        <a:p>
          <a:endParaRPr lang="en-US"/>
        </a:p>
      </dgm:t>
    </dgm:pt>
    <dgm:pt modelId="{7D2C3132-0C72-3E48-8BE6-E0205E346A5E}">
      <dgm:prSet phldrT="[Text]"/>
      <dgm:spPr/>
      <dgm:t>
        <a:bodyPr/>
        <a:lstStyle/>
        <a:p>
          <a:r>
            <a:rPr lang="en-US" dirty="0"/>
            <a:t>&lt; 12 </a:t>
          </a:r>
          <a:r>
            <a:rPr lang="en-US" dirty="0" err="1"/>
            <a:t>hrs</a:t>
          </a:r>
          <a:endParaRPr lang="en-US" dirty="0"/>
        </a:p>
      </dgm:t>
    </dgm:pt>
    <dgm:pt modelId="{C9F45E61-B820-2C4E-9198-1E185AB36E6D}" type="parTrans" cxnId="{08CDDB29-749A-5B44-A768-C00DA8365D93}">
      <dgm:prSet/>
      <dgm:spPr/>
      <dgm:t>
        <a:bodyPr/>
        <a:lstStyle/>
        <a:p>
          <a:endParaRPr lang="en-US"/>
        </a:p>
      </dgm:t>
    </dgm:pt>
    <dgm:pt modelId="{4BE08F35-FF69-4349-8F42-F554611BD8EA}" type="sibTrans" cxnId="{08CDDB29-749A-5B44-A768-C00DA8365D93}">
      <dgm:prSet/>
      <dgm:spPr/>
      <dgm:t>
        <a:bodyPr/>
        <a:lstStyle/>
        <a:p>
          <a:endParaRPr lang="en-US"/>
        </a:p>
      </dgm:t>
    </dgm:pt>
    <dgm:pt modelId="{BDBBAD2C-9DD0-6A4C-B4E6-4025CD42FD7B}">
      <dgm:prSet phldrT="[Text]"/>
      <dgm:spPr/>
      <dgm:t>
        <a:bodyPr/>
        <a:lstStyle/>
        <a:p>
          <a:r>
            <a:rPr lang="en-US" dirty="0"/>
            <a:t>12 - 24 </a:t>
          </a:r>
          <a:r>
            <a:rPr lang="en-US" dirty="0" err="1"/>
            <a:t>hrs</a:t>
          </a:r>
          <a:endParaRPr lang="en-US" dirty="0"/>
        </a:p>
      </dgm:t>
    </dgm:pt>
    <dgm:pt modelId="{8C61F8C1-9BC7-9641-956C-BBF962C016F8}" type="parTrans" cxnId="{26CBBA13-1C93-7E4E-8153-71BF9B76B2B1}">
      <dgm:prSet/>
      <dgm:spPr/>
      <dgm:t>
        <a:bodyPr/>
        <a:lstStyle/>
        <a:p>
          <a:endParaRPr lang="en-US"/>
        </a:p>
      </dgm:t>
    </dgm:pt>
    <dgm:pt modelId="{937FC6E2-2DDC-B745-9623-BE11F2F5B7B4}" type="sibTrans" cxnId="{26CBBA13-1C93-7E4E-8153-71BF9B76B2B1}">
      <dgm:prSet/>
      <dgm:spPr/>
      <dgm:t>
        <a:bodyPr/>
        <a:lstStyle/>
        <a:p>
          <a:endParaRPr lang="en-US"/>
        </a:p>
      </dgm:t>
    </dgm:pt>
    <dgm:pt modelId="{CBBAB124-E55F-A34E-9927-A4840D19394B}">
      <dgm:prSet phldrT="[Text]"/>
      <dgm:spPr/>
      <dgm:t>
        <a:bodyPr/>
        <a:lstStyle/>
        <a:p>
          <a:r>
            <a:rPr lang="en-US" dirty="0"/>
            <a:t>&gt; 24 </a:t>
          </a:r>
          <a:r>
            <a:rPr lang="en-US" dirty="0" err="1"/>
            <a:t>hrs</a:t>
          </a:r>
          <a:endParaRPr lang="en-US" dirty="0"/>
        </a:p>
      </dgm:t>
    </dgm:pt>
    <dgm:pt modelId="{B5DFA415-C069-8F41-A8D5-0A64489F3E4C}" type="parTrans" cxnId="{A582FAEE-D1C7-7044-AB3E-56F2E68C1619}">
      <dgm:prSet/>
      <dgm:spPr/>
      <dgm:t>
        <a:bodyPr/>
        <a:lstStyle/>
        <a:p>
          <a:endParaRPr lang="en-US"/>
        </a:p>
      </dgm:t>
    </dgm:pt>
    <dgm:pt modelId="{1FC375D4-7F26-B04C-B3DE-A4584570762D}" type="sibTrans" cxnId="{A582FAEE-D1C7-7044-AB3E-56F2E68C1619}">
      <dgm:prSet/>
      <dgm:spPr/>
      <dgm:t>
        <a:bodyPr/>
        <a:lstStyle/>
        <a:p>
          <a:endParaRPr lang="en-US"/>
        </a:p>
      </dgm:t>
    </dgm:pt>
    <dgm:pt modelId="{2076E9DF-500A-D442-AE82-D7F1CBAB489D}">
      <dgm:prSet phldrT="[Text]"/>
      <dgm:spPr/>
      <dgm:t>
        <a:bodyPr/>
        <a:lstStyle/>
        <a:p>
          <a:r>
            <a:rPr lang="en-US" dirty="0"/>
            <a:t>NIH Stroke Scale</a:t>
          </a:r>
        </a:p>
      </dgm:t>
    </dgm:pt>
    <dgm:pt modelId="{733B2247-1B1C-0F4F-8BCD-AC474122CFAB}" type="parTrans" cxnId="{7BD77E88-C0A8-174D-BA83-8BF24653A123}">
      <dgm:prSet/>
      <dgm:spPr/>
      <dgm:t>
        <a:bodyPr/>
        <a:lstStyle/>
        <a:p>
          <a:endParaRPr lang="en-US"/>
        </a:p>
      </dgm:t>
    </dgm:pt>
    <dgm:pt modelId="{C8DBE6B4-662B-EC4C-B5C1-2C2AC4A95A31}" type="sibTrans" cxnId="{7BD77E88-C0A8-174D-BA83-8BF24653A123}">
      <dgm:prSet/>
      <dgm:spPr/>
      <dgm:t>
        <a:bodyPr/>
        <a:lstStyle/>
        <a:p>
          <a:endParaRPr lang="en-US"/>
        </a:p>
      </dgm:t>
    </dgm:pt>
    <dgm:pt modelId="{73324705-C1EB-FA4E-8981-0932FCB853C0}">
      <dgm:prSet phldrT="[Text]"/>
      <dgm:spPr/>
      <dgm:t>
        <a:bodyPr/>
        <a:lstStyle/>
        <a:p>
          <a:r>
            <a:rPr lang="en-US" dirty="0"/>
            <a:t>NIHSS &gt; 4</a:t>
          </a:r>
        </a:p>
      </dgm:t>
    </dgm:pt>
    <dgm:pt modelId="{340C5A0E-4DDE-0847-9837-0DAF2FF2CD04}" type="parTrans" cxnId="{2DE09082-2B8A-F74D-8F87-6582802E895A}">
      <dgm:prSet/>
      <dgm:spPr/>
      <dgm:t>
        <a:bodyPr/>
        <a:lstStyle/>
        <a:p>
          <a:endParaRPr lang="en-US"/>
        </a:p>
      </dgm:t>
    </dgm:pt>
    <dgm:pt modelId="{1503965A-120E-F04D-A737-9CBDACB9E963}" type="sibTrans" cxnId="{2DE09082-2B8A-F74D-8F87-6582802E895A}">
      <dgm:prSet/>
      <dgm:spPr/>
      <dgm:t>
        <a:bodyPr/>
        <a:lstStyle/>
        <a:p>
          <a:endParaRPr lang="en-US"/>
        </a:p>
      </dgm:t>
    </dgm:pt>
    <dgm:pt modelId="{7BA1D28A-2626-4A4E-93F7-D3CAF32C8956}">
      <dgm:prSet phldrT="[Text]"/>
      <dgm:spPr/>
      <dgm:t>
        <a:bodyPr/>
        <a:lstStyle/>
        <a:p>
          <a:r>
            <a:rPr lang="en-US" dirty="0"/>
            <a:t>PRECISE</a:t>
          </a:r>
        </a:p>
      </dgm:t>
    </dgm:pt>
    <dgm:pt modelId="{4566C566-FBC9-B740-915C-B6904789679A}" type="parTrans" cxnId="{0D6C60E7-F49D-2E43-93A8-B1BAD58DC10A}">
      <dgm:prSet/>
      <dgm:spPr/>
      <dgm:t>
        <a:bodyPr/>
        <a:lstStyle/>
        <a:p>
          <a:endParaRPr lang="en-US"/>
        </a:p>
      </dgm:t>
    </dgm:pt>
    <dgm:pt modelId="{0B6E8DFB-FA24-1D4E-918C-4B157EF37161}" type="sibTrans" cxnId="{0D6C60E7-F49D-2E43-93A8-B1BAD58DC10A}">
      <dgm:prSet/>
      <dgm:spPr/>
      <dgm:t>
        <a:bodyPr/>
        <a:lstStyle/>
        <a:p>
          <a:endParaRPr lang="en-US"/>
        </a:p>
      </dgm:t>
    </dgm:pt>
    <dgm:pt modelId="{F298B94C-CD2E-264E-82DD-28AF98F610EE}">
      <dgm:prSet phldrT="[Text]"/>
      <dgm:spPr/>
      <dgm:t>
        <a:bodyPr/>
        <a:lstStyle/>
        <a:p>
          <a:r>
            <a:rPr lang="en-US" dirty="0"/>
            <a:t>NIHSS &lt; 4</a:t>
          </a:r>
        </a:p>
      </dgm:t>
    </dgm:pt>
    <dgm:pt modelId="{F0A223CA-81C3-3B46-A6AE-F9410865CAF6}" type="parTrans" cxnId="{AF27CC70-F15F-3542-8208-2F7B95621E20}">
      <dgm:prSet/>
      <dgm:spPr/>
      <dgm:t>
        <a:bodyPr/>
        <a:lstStyle/>
        <a:p>
          <a:endParaRPr lang="en-US"/>
        </a:p>
      </dgm:t>
    </dgm:pt>
    <dgm:pt modelId="{9466A926-C882-0B49-8E9C-AF01DED33F63}" type="sibTrans" cxnId="{AF27CC70-F15F-3542-8208-2F7B95621E20}">
      <dgm:prSet/>
      <dgm:spPr/>
      <dgm:t>
        <a:bodyPr/>
        <a:lstStyle/>
        <a:p>
          <a:endParaRPr lang="en-US"/>
        </a:p>
      </dgm:t>
    </dgm:pt>
    <dgm:pt modelId="{A096F937-570D-AC43-9642-55B878B67D9C}">
      <dgm:prSet phldrT="[Text]"/>
      <dgm:spPr/>
      <dgm:t>
        <a:bodyPr/>
        <a:lstStyle/>
        <a:p>
          <a:r>
            <a:rPr lang="en-US" dirty="0"/>
            <a:t>LIBREXIA</a:t>
          </a:r>
        </a:p>
      </dgm:t>
    </dgm:pt>
    <dgm:pt modelId="{D3B47615-0860-3140-AC27-E03FBE623DC2}" type="parTrans" cxnId="{4D7455BD-90CC-414A-92AA-22832A1580D2}">
      <dgm:prSet/>
      <dgm:spPr/>
      <dgm:t>
        <a:bodyPr/>
        <a:lstStyle/>
        <a:p>
          <a:endParaRPr lang="en-US"/>
        </a:p>
      </dgm:t>
    </dgm:pt>
    <dgm:pt modelId="{214C2ED1-83E2-9D48-B081-602C514A922E}" type="sibTrans" cxnId="{4D7455BD-90CC-414A-92AA-22832A1580D2}">
      <dgm:prSet/>
      <dgm:spPr/>
      <dgm:t>
        <a:bodyPr/>
        <a:lstStyle/>
        <a:p>
          <a:endParaRPr lang="en-US"/>
        </a:p>
      </dgm:t>
    </dgm:pt>
    <dgm:pt modelId="{D5C1687E-49A1-5347-96E1-A2D15CACAAD4}">
      <dgm:prSet phldrT="[Text]"/>
      <dgm:spPr/>
      <dgm:t>
        <a:bodyPr/>
        <a:lstStyle/>
        <a:p>
          <a:r>
            <a:rPr lang="en-US" dirty="0"/>
            <a:t>Study X</a:t>
          </a:r>
        </a:p>
      </dgm:t>
    </dgm:pt>
    <dgm:pt modelId="{19BF68BC-568B-CB4D-B166-4BE16884925D}" type="parTrans" cxnId="{813B418B-EC2E-704D-8609-36DD9714206C}">
      <dgm:prSet/>
      <dgm:spPr/>
      <dgm:t>
        <a:bodyPr/>
        <a:lstStyle/>
        <a:p>
          <a:endParaRPr lang="en-US"/>
        </a:p>
      </dgm:t>
    </dgm:pt>
    <dgm:pt modelId="{7DE899EA-2FAE-9F44-840D-A219476FB0D3}" type="sibTrans" cxnId="{813B418B-EC2E-704D-8609-36DD9714206C}">
      <dgm:prSet/>
      <dgm:spPr/>
      <dgm:t>
        <a:bodyPr/>
        <a:lstStyle/>
        <a:p>
          <a:endParaRPr lang="en-US"/>
        </a:p>
      </dgm:t>
    </dgm:pt>
    <dgm:pt modelId="{BE8D5801-8545-9E46-BAC4-70F047F9166B}">
      <dgm:prSet phldrT="[Text]"/>
      <dgm:spPr/>
      <dgm:t>
        <a:bodyPr/>
        <a:lstStyle/>
        <a:p>
          <a:r>
            <a:rPr lang="en-US" dirty="0"/>
            <a:t>Time from LNW</a:t>
          </a:r>
        </a:p>
      </dgm:t>
    </dgm:pt>
    <dgm:pt modelId="{EE51AB18-47BA-3043-A733-4650EC5BB486}" type="parTrans" cxnId="{D30E81FB-469E-374A-AF3D-1509E217FEFC}">
      <dgm:prSet/>
      <dgm:spPr/>
      <dgm:t>
        <a:bodyPr/>
        <a:lstStyle/>
        <a:p>
          <a:endParaRPr lang="en-US"/>
        </a:p>
      </dgm:t>
    </dgm:pt>
    <dgm:pt modelId="{7EA8AA08-50DD-B747-9FC2-B6B58385796D}" type="sibTrans" cxnId="{D30E81FB-469E-374A-AF3D-1509E217FEFC}">
      <dgm:prSet/>
      <dgm:spPr/>
      <dgm:t>
        <a:bodyPr/>
        <a:lstStyle/>
        <a:p>
          <a:endParaRPr lang="en-US"/>
        </a:p>
      </dgm:t>
    </dgm:pt>
    <dgm:pt modelId="{AA43FDEE-E9D6-F545-92C3-F06B0AE5862C}">
      <dgm:prSet phldrT="[Text]"/>
      <dgm:spPr/>
      <dgm:t>
        <a:bodyPr/>
        <a:lstStyle/>
        <a:p>
          <a:r>
            <a:rPr lang="en-US" dirty="0"/>
            <a:t>&lt; 24 </a:t>
          </a:r>
          <a:r>
            <a:rPr lang="en-US" dirty="0" err="1"/>
            <a:t>hrs</a:t>
          </a:r>
          <a:endParaRPr lang="en-US" dirty="0"/>
        </a:p>
      </dgm:t>
    </dgm:pt>
    <dgm:pt modelId="{474E018B-D243-5D46-B09B-F2C10669D440}" type="parTrans" cxnId="{310C3789-EA5F-4B49-8C4F-92EE102720AE}">
      <dgm:prSet/>
      <dgm:spPr/>
      <dgm:t>
        <a:bodyPr/>
        <a:lstStyle/>
        <a:p>
          <a:endParaRPr lang="en-US"/>
        </a:p>
      </dgm:t>
    </dgm:pt>
    <dgm:pt modelId="{89785A67-6AA5-D14F-86FC-22A3E926D05B}" type="sibTrans" cxnId="{310C3789-EA5F-4B49-8C4F-92EE102720AE}">
      <dgm:prSet/>
      <dgm:spPr/>
      <dgm:t>
        <a:bodyPr/>
        <a:lstStyle/>
        <a:p>
          <a:endParaRPr lang="en-US"/>
        </a:p>
      </dgm:t>
    </dgm:pt>
    <dgm:pt modelId="{834FD892-7D11-C445-849D-1FE7C0890528}">
      <dgm:prSet phldrT="[Text]"/>
      <dgm:spPr/>
      <dgm:t>
        <a:bodyPr/>
        <a:lstStyle/>
        <a:p>
          <a:r>
            <a:rPr lang="en-US" dirty="0"/>
            <a:t>&gt; 24 </a:t>
          </a:r>
          <a:r>
            <a:rPr lang="en-US" dirty="0" err="1"/>
            <a:t>hrs</a:t>
          </a:r>
          <a:endParaRPr lang="en-US" dirty="0"/>
        </a:p>
      </dgm:t>
    </dgm:pt>
    <dgm:pt modelId="{A13BA500-2490-7A46-9663-8B7F6A6A94A7}" type="parTrans" cxnId="{DB8EA927-D5C7-B344-B869-CFBF92FD41ED}">
      <dgm:prSet/>
      <dgm:spPr/>
      <dgm:t>
        <a:bodyPr/>
        <a:lstStyle/>
        <a:p>
          <a:endParaRPr lang="en-US"/>
        </a:p>
      </dgm:t>
    </dgm:pt>
    <dgm:pt modelId="{8721396F-BC61-FF47-B017-D54965924B8E}" type="sibTrans" cxnId="{DB8EA927-D5C7-B344-B869-CFBF92FD41ED}">
      <dgm:prSet/>
      <dgm:spPr/>
      <dgm:t>
        <a:bodyPr/>
        <a:lstStyle/>
        <a:p>
          <a:endParaRPr lang="en-US"/>
        </a:p>
      </dgm:t>
    </dgm:pt>
    <dgm:pt modelId="{58604DA6-9164-7948-A6DA-AD7CDAF87A06}">
      <dgm:prSet phldrT="[Text]"/>
      <dgm:spPr/>
      <dgm:t>
        <a:bodyPr/>
        <a:lstStyle/>
        <a:p>
          <a:r>
            <a:rPr lang="en-US" dirty="0"/>
            <a:t>additional branching logic</a:t>
          </a:r>
        </a:p>
      </dgm:t>
    </dgm:pt>
    <dgm:pt modelId="{21BE35F8-5BDC-1342-BED6-C7F6499710B9}" type="parTrans" cxnId="{5F777434-9708-CF46-B6A5-1FD3E920E182}">
      <dgm:prSet/>
      <dgm:spPr/>
      <dgm:t>
        <a:bodyPr/>
        <a:lstStyle/>
        <a:p>
          <a:endParaRPr lang="en-US"/>
        </a:p>
      </dgm:t>
    </dgm:pt>
    <dgm:pt modelId="{1D91667F-609C-0E43-95DC-63FA2EA3C257}" type="sibTrans" cxnId="{5F777434-9708-CF46-B6A5-1FD3E920E182}">
      <dgm:prSet/>
      <dgm:spPr/>
      <dgm:t>
        <a:bodyPr/>
        <a:lstStyle/>
        <a:p>
          <a:endParaRPr lang="en-US"/>
        </a:p>
      </dgm:t>
    </dgm:pt>
    <dgm:pt modelId="{0C127C16-54C7-8547-8391-F70C1B6CCC1A}">
      <dgm:prSet phldrT="[Text]"/>
      <dgm:spPr/>
      <dgm:t>
        <a:bodyPr/>
        <a:lstStyle/>
        <a:p>
          <a:r>
            <a:rPr lang="en-US" dirty="0"/>
            <a:t>additional branching logic</a:t>
          </a:r>
        </a:p>
      </dgm:t>
    </dgm:pt>
    <dgm:pt modelId="{58299027-1D4C-E14E-9134-2FC72C9977BC}" type="parTrans" cxnId="{91198B9A-76B6-3947-AD03-3A5AF8CDABDC}">
      <dgm:prSet/>
      <dgm:spPr/>
      <dgm:t>
        <a:bodyPr/>
        <a:lstStyle/>
        <a:p>
          <a:endParaRPr lang="en-US"/>
        </a:p>
      </dgm:t>
    </dgm:pt>
    <dgm:pt modelId="{2659A244-E78E-9348-BAA6-E845B5F9E818}" type="sibTrans" cxnId="{91198B9A-76B6-3947-AD03-3A5AF8CDABDC}">
      <dgm:prSet/>
      <dgm:spPr/>
      <dgm:t>
        <a:bodyPr/>
        <a:lstStyle/>
        <a:p>
          <a:endParaRPr lang="en-US"/>
        </a:p>
      </dgm:t>
    </dgm:pt>
    <dgm:pt modelId="{4EB2732C-6D09-7449-A286-E4177D169A17}">
      <dgm:prSet phldrT="[Text]"/>
      <dgm:spPr/>
      <dgm:t>
        <a:bodyPr/>
        <a:lstStyle/>
        <a:p>
          <a:r>
            <a:rPr lang="en-US" dirty="0"/>
            <a:t>NIH Stroke Scale</a:t>
          </a:r>
        </a:p>
      </dgm:t>
    </dgm:pt>
    <dgm:pt modelId="{B5F968BC-A149-DE46-95D3-D39E3C5D5716}" type="parTrans" cxnId="{91DBCC7A-AA71-744E-966C-5B781D52D42B}">
      <dgm:prSet/>
      <dgm:spPr/>
      <dgm:t>
        <a:bodyPr/>
        <a:lstStyle/>
        <a:p>
          <a:endParaRPr lang="en-US"/>
        </a:p>
      </dgm:t>
    </dgm:pt>
    <dgm:pt modelId="{4D04DD13-F1E2-A24E-BEFF-FE298B76059A}" type="sibTrans" cxnId="{91DBCC7A-AA71-744E-966C-5B781D52D42B}">
      <dgm:prSet/>
      <dgm:spPr/>
      <dgm:t>
        <a:bodyPr/>
        <a:lstStyle/>
        <a:p>
          <a:endParaRPr lang="en-US"/>
        </a:p>
      </dgm:t>
    </dgm:pt>
    <dgm:pt modelId="{B36F4AA7-CC05-D349-BF64-FE9B3FD4EAE0}">
      <dgm:prSet phldrT="[Text]"/>
      <dgm:spPr/>
      <dgm:t>
        <a:bodyPr/>
        <a:lstStyle/>
        <a:p>
          <a:r>
            <a:rPr lang="en-US" dirty="0"/>
            <a:t>Boost</a:t>
          </a:r>
        </a:p>
      </dgm:t>
    </dgm:pt>
    <dgm:pt modelId="{A435882B-B658-1F4A-BEF9-9AFBEE3DEB2D}" type="parTrans" cxnId="{C7DF16A6-8D04-5C4F-BCF4-7D0F4C8EADD0}">
      <dgm:prSet/>
      <dgm:spPr/>
      <dgm:t>
        <a:bodyPr/>
        <a:lstStyle/>
        <a:p>
          <a:endParaRPr lang="en-US"/>
        </a:p>
      </dgm:t>
    </dgm:pt>
    <dgm:pt modelId="{51619F45-CAA5-1E42-B253-C1541942C2FB}" type="sibTrans" cxnId="{C7DF16A6-8D04-5C4F-BCF4-7D0F4C8EADD0}">
      <dgm:prSet/>
      <dgm:spPr/>
      <dgm:t>
        <a:bodyPr/>
        <a:lstStyle/>
        <a:p>
          <a:endParaRPr lang="en-US"/>
        </a:p>
      </dgm:t>
    </dgm:pt>
    <dgm:pt modelId="{74F5D1CA-67A2-0B4B-AC3B-7CA60532C697}">
      <dgm:prSet phldrT="[Text]"/>
      <dgm:spPr/>
      <dgm:t>
        <a:bodyPr/>
        <a:lstStyle/>
        <a:p>
          <a:r>
            <a:rPr lang="en-US" dirty="0"/>
            <a:t>Comments</a:t>
          </a:r>
        </a:p>
      </dgm:t>
    </dgm:pt>
    <dgm:pt modelId="{AA2CC7A9-8A68-B745-979F-3EC08A312CF0}" type="parTrans" cxnId="{A0EFAB5B-B260-E44B-881A-CAF12FFB904B}">
      <dgm:prSet/>
      <dgm:spPr/>
      <dgm:t>
        <a:bodyPr/>
        <a:lstStyle/>
        <a:p>
          <a:endParaRPr lang="en-US"/>
        </a:p>
      </dgm:t>
    </dgm:pt>
    <dgm:pt modelId="{4355E4F8-426A-384E-B4BB-9A02F0F3F551}" type="sibTrans" cxnId="{A0EFAB5B-B260-E44B-881A-CAF12FFB904B}">
      <dgm:prSet/>
      <dgm:spPr/>
      <dgm:t>
        <a:bodyPr/>
        <a:lstStyle/>
        <a:p>
          <a:endParaRPr lang="en-US"/>
        </a:p>
      </dgm:t>
    </dgm:pt>
    <dgm:pt modelId="{DD335FD9-00AE-E449-9FF5-4A439C33DEAA}">
      <dgm:prSet phldrT="[Text]"/>
      <dgm:spPr/>
      <dgm:t>
        <a:bodyPr/>
        <a:lstStyle/>
        <a:p>
          <a:r>
            <a:rPr lang="en-US" dirty="0"/>
            <a:t>ICECAP</a:t>
          </a:r>
        </a:p>
      </dgm:t>
    </dgm:pt>
    <dgm:pt modelId="{09AD5388-D6FD-384A-A18F-7D1CED3DBF94}" type="parTrans" cxnId="{A47758A3-7503-AB49-A292-57A8F445E06D}">
      <dgm:prSet/>
      <dgm:spPr/>
      <dgm:t>
        <a:bodyPr/>
        <a:lstStyle/>
        <a:p>
          <a:endParaRPr lang="en-US"/>
        </a:p>
      </dgm:t>
    </dgm:pt>
    <dgm:pt modelId="{FA6CA99F-619D-974D-AA93-78BF30CD2DA3}" type="sibTrans" cxnId="{A47758A3-7503-AB49-A292-57A8F445E06D}">
      <dgm:prSet/>
      <dgm:spPr/>
      <dgm:t>
        <a:bodyPr/>
        <a:lstStyle/>
        <a:p>
          <a:endParaRPr lang="en-US"/>
        </a:p>
      </dgm:t>
    </dgm:pt>
    <dgm:pt modelId="{BE06683F-22AB-3443-9236-FD691B53DC37}">
      <dgm:prSet phldrT="[Text]"/>
      <dgm:spPr/>
      <dgm:t>
        <a:bodyPr/>
        <a:lstStyle/>
        <a:p>
          <a:r>
            <a:rPr lang="en-US" dirty="0"/>
            <a:t>None of the above</a:t>
          </a:r>
        </a:p>
      </dgm:t>
    </dgm:pt>
    <dgm:pt modelId="{30179A2D-1F02-974D-9166-59BFDDA723C7}" type="sibTrans" cxnId="{2321E462-B277-C04D-B6BB-46A220A375B2}">
      <dgm:prSet/>
      <dgm:spPr/>
      <dgm:t>
        <a:bodyPr/>
        <a:lstStyle/>
        <a:p>
          <a:endParaRPr lang="en-US"/>
        </a:p>
      </dgm:t>
    </dgm:pt>
    <dgm:pt modelId="{47977304-D35E-1E42-AE08-D671D299786B}" type="parTrans" cxnId="{2321E462-B277-C04D-B6BB-46A220A375B2}">
      <dgm:prSet/>
      <dgm:spPr/>
      <dgm:t>
        <a:bodyPr/>
        <a:lstStyle/>
        <a:p>
          <a:endParaRPr lang="en-US"/>
        </a:p>
      </dgm:t>
    </dgm:pt>
    <dgm:pt modelId="{82616B74-7A92-DD43-AAF6-487E51BD9B24}">
      <dgm:prSet phldrT="[Text]"/>
      <dgm:spPr/>
      <dgm:t>
        <a:bodyPr/>
        <a:lstStyle/>
        <a:p>
          <a:r>
            <a:rPr lang="en-US" dirty="0"/>
            <a:t>Location</a:t>
          </a:r>
        </a:p>
      </dgm:t>
    </dgm:pt>
    <dgm:pt modelId="{BC0366D5-3441-3946-AD55-FBB653A44C3A}" type="parTrans" cxnId="{A2854EFA-1C31-2541-B3CF-4E9BE2E5468D}">
      <dgm:prSet/>
      <dgm:spPr/>
      <dgm:t>
        <a:bodyPr/>
        <a:lstStyle/>
        <a:p>
          <a:endParaRPr lang="en-US"/>
        </a:p>
      </dgm:t>
    </dgm:pt>
    <dgm:pt modelId="{C2891AC9-8660-374B-8725-62408D5FCE34}" type="sibTrans" cxnId="{A2854EFA-1C31-2541-B3CF-4E9BE2E5468D}">
      <dgm:prSet/>
      <dgm:spPr/>
      <dgm:t>
        <a:bodyPr/>
        <a:lstStyle/>
        <a:p>
          <a:endParaRPr lang="en-US"/>
        </a:p>
      </dgm:t>
    </dgm:pt>
    <dgm:pt modelId="{AC6940A3-13D5-8F40-A46C-19CCE183B013}" type="pres">
      <dgm:prSet presAssocID="{CB1F188E-4133-0D4B-99EE-D07015259F6A}" presName="hierChild1" presStyleCnt="0">
        <dgm:presLayoutVars>
          <dgm:chPref val="1"/>
          <dgm:dir/>
          <dgm:animOne val="branch"/>
          <dgm:animLvl val="lvl"/>
          <dgm:resizeHandles/>
        </dgm:presLayoutVars>
      </dgm:prSet>
      <dgm:spPr/>
    </dgm:pt>
    <dgm:pt modelId="{B8C9CF3A-0726-B940-99DB-104073B7F7F5}" type="pres">
      <dgm:prSet presAssocID="{77E659CB-8762-B24A-B394-77B4F95870EB}" presName="hierRoot1" presStyleCnt="0"/>
      <dgm:spPr/>
    </dgm:pt>
    <dgm:pt modelId="{00DAE139-39A0-2A41-B8A3-AD3020719F97}" type="pres">
      <dgm:prSet presAssocID="{77E659CB-8762-B24A-B394-77B4F95870EB}" presName="composite" presStyleCnt="0"/>
      <dgm:spPr/>
    </dgm:pt>
    <dgm:pt modelId="{B6548292-7C04-AE41-A876-6A3E957ED533}" type="pres">
      <dgm:prSet presAssocID="{77E659CB-8762-B24A-B394-77B4F95870EB}" presName="background" presStyleLbl="node0" presStyleIdx="0" presStyleCnt="2"/>
      <dgm:spPr/>
    </dgm:pt>
    <dgm:pt modelId="{ED2B2832-F12D-9142-8028-A02AA606ED2C}" type="pres">
      <dgm:prSet presAssocID="{77E659CB-8762-B24A-B394-77B4F95870EB}" presName="text" presStyleLbl="fgAcc0" presStyleIdx="0" presStyleCnt="2" custLinFactNeighborX="40223" custLinFactNeighborY="-8003">
        <dgm:presLayoutVars>
          <dgm:chPref val="3"/>
        </dgm:presLayoutVars>
      </dgm:prSet>
      <dgm:spPr/>
    </dgm:pt>
    <dgm:pt modelId="{58446451-030E-9243-894C-CF36B933A790}" type="pres">
      <dgm:prSet presAssocID="{77E659CB-8762-B24A-B394-77B4F95870EB}" presName="hierChild2" presStyleCnt="0"/>
      <dgm:spPr/>
    </dgm:pt>
    <dgm:pt modelId="{61B847A5-ACBE-FF41-86A9-53A09750E591}" type="pres">
      <dgm:prSet presAssocID="{82616B74-7A92-DD43-AAF6-487E51BD9B24}" presName="hierRoot1" presStyleCnt="0"/>
      <dgm:spPr/>
    </dgm:pt>
    <dgm:pt modelId="{FDD0BEE3-4B87-C941-A5E2-0181FF83395C}" type="pres">
      <dgm:prSet presAssocID="{82616B74-7A92-DD43-AAF6-487E51BD9B24}" presName="composite" presStyleCnt="0"/>
      <dgm:spPr/>
    </dgm:pt>
    <dgm:pt modelId="{82A850A2-BA75-2F44-B4DA-AF0CABC9949B}" type="pres">
      <dgm:prSet presAssocID="{82616B74-7A92-DD43-AAF6-487E51BD9B24}" presName="background" presStyleLbl="node0" presStyleIdx="1" presStyleCnt="2"/>
      <dgm:spPr/>
    </dgm:pt>
    <dgm:pt modelId="{D07A8506-C508-3F45-B190-E32092058201}" type="pres">
      <dgm:prSet presAssocID="{82616B74-7A92-DD43-AAF6-487E51BD9B24}" presName="text" presStyleLbl="fgAcc0" presStyleIdx="1" presStyleCnt="2" custLinFactNeighborX="47487" custLinFactNeighborY="-6503">
        <dgm:presLayoutVars>
          <dgm:chPref val="3"/>
        </dgm:presLayoutVars>
      </dgm:prSet>
      <dgm:spPr/>
    </dgm:pt>
    <dgm:pt modelId="{9F52CD91-753E-D249-9652-2AA35DF56B94}" type="pres">
      <dgm:prSet presAssocID="{82616B74-7A92-DD43-AAF6-487E51BD9B24}" presName="hierChild2" presStyleCnt="0"/>
      <dgm:spPr/>
    </dgm:pt>
    <dgm:pt modelId="{189CABE5-61C5-C74B-B1D9-6AA268312429}" type="pres">
      <dgm:prSet presAssocID="{4F93EA59-8825-3A4C-820F-9028704828F9}" presName="Name10" presStyleLbl="parChTrans1D2" presStyleIdx="0" presStyleCnt="1"/>
      <dgm:spPr/>
    </dgm:pt>
    <dgm:pt modelId="{91817A18-91D6-A149-BF39-E1547AE17DAA}" type="pres">
      <dgm:prSet presAssocID="{0E9230E1-EB26-F04A-9EF7-F4DE23E8771B}" presName="hierRoot2" presStyleCnt="0"/>
      <dgm:spPr/>
    </dgm:pt>
    <dgm:pt modelId="{CF075962-0794-BF47-9A80-0997A1604D82}" type="pres">
      <dgm:prSet presAssocID="{0E9230E1-EB26-F04A-9EF7-F4DE23E8771B}" presName="composite2" presStyleCnt="0"/>
      <dgm:spPr/>
    </dgm:pt>
    <dgm:pt modelId="{6BD6B537-3837-7B4F-8E92-3BFEF0A73442}" type="pres">
      <dgm:prSet presAssocID="{0E9230E1-EB26-F04A-9EF7-F4DE23E8771B}" presName="background2" presStyleLbl="node2" presStyleIdx="0" presStyleCnt="1"/>
      <dgm:spPr/>
    </dgm:pt>
    <dgm:pt modelId="{1881D28E-EA9C-B64E-887D-C0C2C14E2D1E}" type="pres">
      <dgm:prSet presAssocID="{0E9230E1-EB26-F04A-9EF7-F4DE23E8771B}" presName="text2" presStyleLbl="fgAcc2" presStyleIdx="0" presStyleCnt="1">
        <dgm:presLayoutVars>
          <dgm:chPref val="3"/>
        </dgm:presLayoutVars>
      </dgm:prSet>
      <dgm:spPr/>
    </dgm:pt>
    <dgm:pt modelId="{E65DF8DC-D4FE-E145-9C99-69A354791813}" type="pres">
      <dgm:prSet presAssocID="{0E9230E1-EB26-F04A-9EF7-F4DE23E8771B}" presName="hierChild3" presStyleCnt="0"/>
      <dgm:spPr/>
    </dgm:pt>
    <dgm:pt modelId="{E96A7DFC-A61A-AD49-85CA-7E2995CF6F7C}" type="pres">
      <dgm:prSet presAssocID="{90DD94D1-4F37-6F4D-B319-D1B9BD258026}" presName="Name17" presStyleLbl="parChTrans1D3" presStyleIdx="0" presStyleCnt="4"/>
      <dgm:spPr/>
    </dgm:pt>
    <dgm:pt modelId="{48CEFC57-D4CB-8843-AF1A-D2E659CD44E7}" type="pres">
      <dgm:prSet presAssocID="{66E32994-45E3-2547-BCF4-D56923B6AC80}" presName="hierRoot3" presStyleCnt="0"/>
      <dgm:spPr/>
    </dgm:pt>
    <dgm:pt modelId="{5DE35424-1AB4-8A4E-BF53-91D26A194AEB}" type="pres">
      <dgm:prSet presAssocID="{66E32994-45E3-2547-BCF4-D56923B6AC80}" presName="composite3" presStyleCnt="0"/>
      <dgm:spPr/>
    </dgm:pt>
    <dgm:pt modelId="{1AA55635-5C63-6B44-AFE2-557B7EB3D923}" type="pres">
      <dgm:prSet presAssocID="{66E32994-45E3-2547-BCF4-D56923B6AC80}" presName="background3" presStyleLbl="node3" presStyleIdx="0" presStyleCnt="4"/>
      <dgm:spPr/>
    </dgm:pt>
    <dgm:pt modelId="{26BF9342-653E-DA4E-86AC-D7DF629899A5}" type="pres">
      <dgm:prSet presAssocID="{66E32994-45E3-2547-BCF4-D56923B6AC80}" presName="text3" presStyleLbl="fgAcc3" presStyleIdx="0" presStyleCnt="4">
        <dgm:presLayoutVars>
          <dgm:chPref val="3"/>
        </dgm:presLayoutVars>
      </dgm:prSet>
      <dgm:spPr/>
    </dgm:pt>
    <dgm:pt modelId="{62316271-D056-9843-BCD7-659BD87E6227}" type="pres">
      <dgm:prSet presAssocID="{66E32994-45E3-2547-BCF4-D56923B6AC80}" presName="hierChild4" presStyleCnt="0"/>
      <dgm:spPr/>
    </dgm:pt>
    <dgm:pt modelId="{A9EBD012-427C-9B4A-B546-47802C56B0BF}" type="pres">
      <dgm:prSet presAssocID="{6FCF32C2-7D1D-944D-9F28-CE6D9210DC02}" presName="Name23" presStyleLbl="parChTrans1D4" presStyleIdx="0" presStyleCnt="19"/>
      <dgm:spPr/>
    </dgm:pt>
    <dgm:pt modelId="{5BF7CA48-0EEA-5B49-9817-F02E24730AAD}" type="pres">
      <dgm:prSet presAssocID="{CD7E9E6A-C940-7148-BA05-65208B66EA70}" presName="hierRoot4" presStyleCnt="0"/>
      <dgm:spPr/>
    </dgm:pt>
    <dgm:pt modelId="{77D65D59-A886-9B4D-90DC-467E76824AB2}" type="pres">
      <dgm:prSet presAssocID="{CD7E9E6A-C940-7148-BA05-65208B66EA70}" presName="composite4" presStyleCnt="0"/>
      <dgm:spPr/>
    </dgm:pt>
    <dgm:pt modelId="{7F57C8B6-2CE0-3748-993E-DE34EB480A7C}" type="pres">
      <dgm:prSet presAssocID="{CD7E9E6A-C940-7148-BA05-65208B66EA70}" presName="background4" presStyleLbl="node4" presStyleIdx="0" presStyleCnt="19"/>
      <dgm:spPr/>
    </dgm:pt>
    <dgm:pt modelId="{856629EF-5D97-A34D-9B25-5FE71AC3D540}" type="pres">
      <dgm:prSet presAssocID="{CD7E9E6A-C940-7148-BA05-65208B66EA70}" presName="text4" presStyleLbl="fgAcc4" presStyleIdx="0" presStyleCnt="19">
        <dgm:presLayoutVars>
          <dgm:chPref val="3"/>
        </dgm:presLayoutVars>
      </dgm:prSet>
      <dgm:spPr/>
    </dgm:pt>
    <dgm:pt modelId="{7797CFEC-7E38-D747-81D7-C47675C5089A}" type="pres">
      <dgm:prSet presAssocID="{CD7E9E6A-C940-7148-BA05-65208B66EA70}" presName="hierChild5" presStyleCnt="0"/>
      <dgm:spPr/>
    </dgm:pt>
    <dgm:pt modelId="{A7B60524-CC34-6D45-A514-F529AF4FC6A0}" type="pres">
      <dgm:prSet presAssocID="{C9F45E61-B820-2C4E-9198-1E185AB36E6D}" presName="Name23" presStyleLbl="parChTrans1D4" presStyleIdx="1" presStyleCnt="19"/>
      <dgm:spPr/>
    </dgm:pt>
    <dgm:pt modelId="{E1E4B81D-BDF5-724D-8A2A-913321CA3424}" type="pres">
      <dgm:prSet presAssocID="{7D2C3132-0C72-3E48-8BE6-E0205E346A5E}" presName="hierRoot4" presStyleCnt="0"/>
      <dgm:spPr/>
    </dgm:pt>
    <dgm:pt modelId="{F3574311-26B1-EB41-9E29-B019F99F1408}" type="pres">
      <dgm:prSet presAssocID="{7D2C3132-0C72-3E48-8BE6-E0205E346A5E}" presName="composite4" presStyleCnt="0"/>
      <dgm:spPr/>
    </dgm:pt>
    <dgm:pt modelId="{E546847A-1556-924F-A420-A33705A23B96}" type="pres">
      <dgm:prSet presAssocID="{7D2C3132-0C72-3E48-8BE6-E0205E346A5E}" presName="background4" presStyleLbl="node4" presStyleIdx="1" presStyleCnt="19"/>
      <dgm:spPr/>
    </dgm:pt>
    <dgm:pt modelId="{E0C1DB50-796B-CF45-BDA7-59109239B18A}" type="pres">
      <dgm:prSet presAssocID="{7D2C3132-0C72-3E48-8BE6-E0205E346A5E}" presName="text4" presStyleLbl="fgAcc4" presStyleIdx="1" presStyleCnt="19">
        <dgm:presLayoutVars>
          <dgm:chPref val="3"/>
        </dgm:presLayoutVars>
      </dgm:prSet>
      <dgm:spPr/>
    </dgm:pt>
    <dgm:pt modelId="{A26E805E-080A-5946-99EF-4BAD48561233}" type="pres">
      <dgm:prSet presAssocID="{7D2C3132-0C72-3E48-8BE6-E0205E346A5E}" presName="hierChild5" presStyleCnt="0"/>
      <dgm:spPr/>
    </dgm:pt>
    <dgm:pt modelId="{5B5DB0E1-612D-1D4F-8544-511C88C7CA87}" type="pres">
      <dgm:prSet presAssocID="{733B2247-1B1C-0F4F-8BCD-AC474122CFAB}" presName="Name23" presStyleLbl="parChTrans1D4" presStyleIdx="2" presStyleCnt="19"/>
      <dgm:spPr/>
    </dgm:pt>
    <dgm:pt modelId="{B6119A82-1BE8-7C49-8DCD-258A1DF3D056}" type="pres">
      <dgm:prSet presAssocID="{2076E9DF-500A-D442-AE82-D7F1CBAB489D}" presName="hierRoot4" presStyleCnt="0"/>
      <dgm:spPr/>
    </dgm:pt>
    <dgm:pt modelId="{EB01E756-177D-1C49-B781-FC10F232469D}" type="pres">
      <dgm:prSet presAssocID="{2076E9DF-500A-D442-AE82-D7F1CBAB489D}" presName="composite4" presStyleCnt="0"/>
      <dgm:spPr/>
    </dgm:pt>
    <dgm:pt modelId="{D9D4A9AF-81FE-8745-94C9-4A11D4A21FA1}" type="pres">
      <dgm:prSet presAssocID="{2076E9DF-500A-D442-AE82-D7F1CBAB489D}" presName="background4" presStyleLbl="node4" presStyleIdx="2" presStyleCnt="19"/>
      <dgm:spPr/>
    </dgm:pt>
    <dgm:pt modelId="{A1C424E1-3A8B-0D42-B591-0F1DB325A8BE}" type="pres">
      <dgm:prSet presAssocID="{2076E9DF-500A-D442-AE82-D7F1CBAB489D}" presName="text4" presStyleLbl="fgAcc4" presStyleIdx="2" presStyleCnt="19">
        <dgm:presLayoutVars>
          <dgm:chPref val="3"/>
        </dgm:presLayoutVars>
      </dgm:prSet>
      <dgm:spPr/>
    </dgm:pt>
    <dgm:pt modelId="{E32328AF-535C-A345-AF8B-A7E9D2911D5F}" type="pres">
      <dgm:prSet presAssocID="{2076E9DF-500A-D442-AE82-D7F1CBAB489D}" presName="hierChild5" presStyleCnt="0"/>
      <dgm:spPr/>
    </dgm:pt>
    <dgm:pt modelId="{2CF09921-E949-B042-B436-3485FCEB3F21}" type="pres">
      <dgm:prSet presAssocID="{F0A223CA-81C3-3B46-A6AE-F9410865CAF6}" presName="Name23" presStyleLbl="parChTrans1D4" presStyleIdx="3" presStyleCnt="19"/>
      <dgm:spPr/>
    </dgm:pt>
    <dgm:pt modelId="{4C905557-5D8E-D541-89AE-30A1CAF5A14A}" type="pres">
      <dgm:prSet presAssocID="{F298B94C-CD2E-264E-82DD-28AF98F610EE}" presName="hierRoot4" presStyleCnt="0"/>
      <dgm:spPr/>
    </dgm:pt>
    <dgm:pt modelId="{DDD874AF-AFAB-F646-B064-C9E3C345D95F}" type="pres">
      <dgm:prSet presAssocID="{F298B94C-CD2E-264E-82DD-28AF98F610EE}" presName="composite4" presStyleCnt="0"/>
      <dgm:spPr/>
    </dgm:pt>
    <dgm:pt modelId="{24783273-1C88-264B-936A-5497128341C9}" type="pres">
      <dgm:prSet presAssocID="{F298B94C-CD2E-264E-82DD-28AF98F610EE}" presName="background4" presStyleLbl="node4" presStyleIdx="3" presStyleCnt="19"/>
      <dgm:spPr/>
    </dgm:pt>
    <dgm:pt modelId="{81B26FF1-495B-EF4F-8E84-254970E631AA}" type="pres">
      <dgm:prSet presAssocID="{F298B94C-CD2E-264E-82DD-28AF98F610EE}" presName="text4" presStyleLbl="fgAcc4" presStyleIdx="3" presStyleCnt="19">
        <dgm:presLayoutVars>
          <dgm:chPref val="3"/>
        </dgm:presLayoutVars>
      </dgm:prSet>
      <dgm:spPr/>
    </dgm:pt>
    <dgm:pt modelId="{250E7C21-A923-834A-806D-52B548A033D9}" type="pres">
      <dgm:prSet presAssocID="{F298B94C-CD2E-264E-82DD-28AF98F610EE}" presName="hierChild5" presStyleCnt="0"/>
      <dgm:spPr/>
    </dgm:pt>
    <dgm:pt modelId="{ECEDF0F3-201E-0F4D-9E82-A92058FF4803}" type="pres">
      <dgm:prSet presAssocID="{19BF68BC-568B-CB4D-B166-4BE16884925D}" presName="Name23" presStyleLbl="parChTrans1D4" presStyleIdx="4" presStyleCnt="19"/>
      <dgm:spPr/>
    </dgm:pt>
    <dgm:pt modelId="{9B368C90-E834-E34F-B85F-8050AC957E60}" type="pres">
      <dgm:prSet presAssocID="{D5C1687E-49A1-5347-96E1-A2D15CACAAD4}" presName="hierRoot4" presStyleCnt="0"/>
      <dgm:spPr/>
    </dgm:pt>
    <dgm:pt modelId="{98FB0625-9CB0-0E4B-8358-4AF8B24DC3BE}" type="pres">
      <dgm:prSet presAssocID="{D5C1687E-49A1-5347-96E1-A2D15CACAAD4}" presName="composite4" presStyleCnt="0"/>
      <dgm:spPr/>
    </dgm:pt>
    <dgm:pt modelId="{3210CD25-A861-F948-AD82-46B9BC4791F6}" type="pres">
      <dgm:prSet presAssocID="{D5C1687E-49A1-5347-96E1-A2D15CACAAD4}" presName="background4" presStyleLbl="node4" presStyleIdx="4" presStyleCnt="19"/>
      <dgm:spPr/>
    </dgm:pt>
    <dgm:pt modelId="{FF75AF29-D65E-9C48-8330-BD396F9D3D4D}" type="pres">
      <dgm:prSet presAssocID="{D5C1687E-49A1-5347-96E1-A2D15CACAAD4}" presName="text4" presStyleLbl="fgAcc4" presStyleIdx="4" presStyleCnt="19">
        <dgm:presLayoutVars>
          <dgm:chPref val="3"/>
        </dgm:presLayoutVars>
      </dgm:prSet>
      <dgm:spPr/>
    </dgm:pt>
    <dgm:pt modelId="{2C0EAADC-A44B-2641-B6BA-15F1B1D368AF}" type="pres">
      <dgm:prSet presAssocID="{D5C1687E-49A1-5347-96E1-A2D15CACAAD4}" presName="hierChild5" presStyleCnt="0"/>
      <dgm:spPr/>
    </dgm:pt>
    <dgm:pt modelId="{3B02F060-759D-0C41-89AB-E3289B895DF7}" type="pres">
      <dgm:prSet presAssocID="{340C5A0E-4DDE-0847-9837-0DAF2FF2CD04}" presName="Name23" presStyleLbl="parChTrans1D4" presStyleIdx="5" presStyleCnt="19"/>
      <dgm:spPr/>
    </dgm:pt>
    <dgm:pt modelId="{EDC5A0F1-26A4-FD43-B99D-1C2F9A8A977A}" type="pres">
      <dgm:prSet presAssocID="{73324705-C1EB-FA4E-8981-0932FCB853C0}" presName="hierRoot4" presStyleCnt="0"/>
      <dgm:spPr/>
    </dgm:pt>
    <dgm:pt modelId="{DEA166F7-8510-6945-871A-3DE38C91739E}" type="pres">
      <dgm:prSet presAssocID="{73324705-C1EB-FA4E-8981-0932FCB853C0}" presName="composite4" presStyleCnt="0"/>
      <dgm:spPr/>
    </dgm:pt>
    <dgm:pt modelId="{664005BC-6AD1-E04B-A0B5-635D22DA8578}" type="pres">
      <dgm:prSet presAssocID="{73324705-C1EB-FA4E-8981-0932FCB853C0}" presName="background4" presStyleLbl="node4" presStyleIdx="5" presStyleCnt="19"/>
      <dgm:spPr/>
    </dgm:pt>
    <dgm:pt modelId="{B0FAFA91-4AE6-6046-82F8-215162CFDF55}" type="pres">
      <dgm:prSet presAssocID="{73324705-C1EB-FA4E-8981-0932FCB853C0}" presName="text4" presStyleLbl="fgAcc4" presStyleIdx="5" presStyleCnt="19">
        <dgm:presLayoutVars>
          <dgm:chPref val="3"/>
        </dgm:presLayoutVars>
      </dgm:prSet>
      <dgm:spPr/>
    </dgm:pt>
    <dgm:pt modelId="{24AE6AEC-66D0-9A4A-9FD7-E11BD719679D}" type="pres">
      <dgm:prSet presAssocID="{73324705-C1EB-FA4E-8981-0932FCB853C0}" presName="hierChild5" presStyleCnt="0"/>
      <dgm:spPr/>
    </dgm:pt>
    <dgm:pt modelId="{DED7D91F-B28A-6D47-8C7B-33B093072AD0}" type="pres">
      <dgm:prSet presAssocID="{4566C566-FBC9-B740-915C-B6904789679A}" presName="Name23" presStyleLbl="parChTrans1D4" presStyleIdx="6" presStyleCnt="19"/>
      <dgm:spPr/>
    </dgm:pt>
    <dgm:pt modelId="{F2667BDF-6C09-DB4E-ADE2-EEC1A6783AE7}" type="pres">
      <dgm:prSet presAssocID="{7BA1D28A-2626-4A4E-93F7-D3CAF32C8956}" presName="hierRoot4" presStyleCnt="0"/>
      <dgm:spPr/>
    </dgm:pt>
    <dgm:pt modelId="{111E2AFA-4E22-4D46-BA34-1D127C955CA3}" type="pres">
      <dgm:prSet presAssocID="{7BA1D28A-2626-4A4E-93F7-D3CAF32C8956}" presName="composite4" presStyleCnt="0"/>
      <dgm:spPr/>
    </dgm:pt>
    <dgm:pt modelId="{27D206B8-1777-6A4D-856E-A7775BE123CD}" type="pres">
      <dgm:prSet presAssocID="{7BA1D28A-2626-4A4E-93F7-D3CAF32C8956}" presName="background4" presStyleLbl="node4" presStyleIdx="6" presStyleCnt="19"/>
      <dgm:spPr/>
    </dgm:pt>
    <dgm:pt modelId="{2C7CA52A-0523-B046-A5A3-F5151C3EC09F}" type="pres">
      <dgm:prSet presAssocID="{7BA1D28A-2626-4A4E-93F7-D3CAF32C8956}" presName="text4" presStyleLbl="fgAcc4" presStyleIdx="6" presStyleCnt="19">
        <dgm:presLayoutVars>
          <dgm:chPref val="3"/>
        </dgm:presLayoutVars>
      </dgm:prSet>
      <dgm:spPr/>
    </dgm:pt>
    <dgm:pt modelId="{42901A7F-5E68-B740-B63D-9B59E01C441C}" type="pres">
      <dgm:prSet presAssocID="{7BA1D28A-2626-4A4E-93F7-D3CAF32C8956}" presName="hierChild5" presStyleCnt="0"/>
      <dgm:spPr/>
    </dgm:pt>
    <dgm:pt modelId="{24309605-E025-FE4A-BD99-6A244E8E0A8A}" type="pres">
      <dgm:prSet presAssocID="{D3B47615-0860-3140-AC27-E03FBE623DC2}" presName="Name23" presStyleLbl="parChTrans1D4" presStyleIdx="7" presStyleCnt="19"/>
      <dgm:spPr/>
    </dgm:pt>
    <dgm:pt modelId="{2DB5CEF7-B1D5-A64B-81B8-7F8A227082A9}" type="pres">
      <dgm:prSet presAssocID="{A096F937-570D-AC43-9642-55B878B67D9C}" presName="hierRoot4" presStyleCnt="0"/>
      <dgm:spPr/>
    </dgm:pt>
    <dgm:pt modelId="{586D05E2-6A4A-584B-9DDB-05809B40ED8F}" type="pres">
      <dgm:prSet presAssocID="{A096F937-570D-AC43-9642-55B878B67D9C}" presName="composite4" presStyleCnt="0"/>
      <dgm:spPr/>
    </dgm:pt>
    <dgm:pt modelId="{47CFF323-0FEF-5E47-AFA2-ECC5E35359E1}" type="pres">
      <dgm:prSet presAssocID="{A096F937-570D-AC43-9642-55B878B67D9C}" presName="background4" presStyleLbl="node4" presStyleIdx="7" presStyleCnt="19"/>
      <dgm:spPr/>
    </dgm:pt>
    <dgm:pt modelId="{E509CBCA-2A70-2A4C-8671-B7F4CDA5BA7B}" type="pres">
      <dgm:prSet presAssocID="{A096F937-570D-AC43-9642-55B878B67D9C}" presName="text4" presStyleLbl="fgAcc4" presStyleIdx="7" presStyleCnt="19">
        <dgm:presLayoutVars>
          <dgm:chPref val="3"/>
        </dgm:presLayoutVars>
      </dgm:prSet>
      <dgm:spPr/>
    </dgm:pt>
    <dgm:pt modelId="{7590440F-E194-B140-938F-4A1F9264674E}" type="pres">
      <dgm:prSet presAssocID="{A096F937-570D-AC43-9642-55B878B67D9C}" presName="hierChild5" presStyleCnt="0"/>
      <dgm:spPr/>
    </dgm:pt>
    <dgm:pt modelId="{6208CC82-4334-C745-9B04-079F0E5C9D62}" type="pres">
      <dgm:prSet presAssocID="{8C61F8C1-9BC7-9641-956C-BBF962C016F8}" presName="Name23" presStyleLbl="parChTrans1D4" presStyleIdx="8" presStyleCnt="19"/>
      <dgm:spPr/>
    </dgm:pt>
    <dgm:pt modelId="{7D21A5E7-6877-7243-A54D-B0394266B724}" type="pres">
      <dgm:prSet presAssocID="{BDBBAD2C-9DD0-6A4C-B4E6-4025CD42FD7B}" presName="hierRoot4" presStyleCnt="0"/>
      <dgm:spPr/>
    </dgm:pt>
    <dgm:pt modelId="{3BA75BBA-A948-5440-9D61-BD463F23BF1E}" type="pres">
      <dgm:prSet presAssocID="{BDBBAD2C-9DD0-6A4C-B4E6-4025CD42FD7B}" presName="composite4" presStyleCnt="0"/>
      <dgm:spPr/>
    </dgm:pt>
    <dgm:pt modelId="{6EDA969A-1CA0-E847-AEAD-386499C4856B}" type="pres">
      <dgm:prSet presAssocID="{BDBBAD2C-9DD0-6A4C-B4E6-4025CD42FD7B}" presName="background4" presStyleLbl="node4" presStyleIdx="8" presStyleCnt="19"/>
      <dgm:spPr/>
    </dgm:pt>
    <dgm:pt modelId="{483768AD-3016-1346-990F-217EF65D9151}" type="pres">
      <dgm:prSet presAssocID="{BDBBAD2C-9DD0-6A4C-B4E6-4025CD42FD7B}" presName="text4" presStyleLbl="fgAcc4" presStyleIdx="8" presStyleCnt="19">
        <dgm:presLayoutVars>
          <dgm:chPref val="3"/>
        </dgm:presLayoutVars>
      </dgm:prSet>
      <dgm:spPr/>
    </dgm:pt>
    <dgm:pt modelId="{32117428-4F3A-6A44-BD4C-BA2D5A8E329D}" type="pres">
      <dgm:prSet presAssocID="{BDBBAD2C-9DD0-6A4C-B4E6-4025CD42FD7B}" presName="hierChild5" presStyleCnt="0"/>
      <dgm:spPr/>
    </dgm:pt>
    <dgm:pt modelId="{FCFF10AF-23D5-E64C-A4C2-F24D609A2BB2}" type="pres">
      <dgm:prSet presAssocID="{21BE35F8-5BDC-1342-BED6-C7F6499710B9}" presName="Name23" presStyleLbl="parChTrans1D4" presStyleIdx="9" presStyleCnt="19"/>
      <dgm:spPr/>
    </dgm:pt>
    <dgm:pt modelId="{65A9A493-B4CB-F248-A957-BBCB7927BB53}" type="pres">
      <dgm:prSet presAssocID="{58604DA6-9164-7948-A6DA-AD7CDAF87A06}" presName="hierRoot4" presStyleCnt="0"/>
      <dgm:spPr/>
    </dgm:pt>
    <dgm:pt modelId="{E63FF086-660C-8244-8ED3-B63F52EC8822}" type="pres">
      <dgm:prSet presAssocID="{58604DA6-9164-7948-A6DA-AD7CDAF87A06}" presName="composite4" presStyleCnt="0"/>
      <dgm:spPr/>
    </dgm:pt>
    <dgm:pt modelId="{8AEC865D-3860-AE4E-9CC9-107370A71EAC}" type="pres">
      <dgm:prSet presAssocID="{58604DA6-9164-7948-A6DA-AD7CDAF87A06}" presName="background4" presStyleLbl="node4" presStyleIdx="9" presStyleCnt="19"/>
      <dgm:spPr/>
    </dgm:pt>
    <dgm:pt modelId="{B6E4D6B9-0807-D845-8316-8807FA5028E0}" type="pres">
      <dgm:prSet presAssocID="{58604DA6-9164-7948-A6DA-AD7CDAF87A06}" presName="text4" presStyleLbl="fgAcc4" presStyleIdx="9" presStyleCnt="19">
        <dgm:presLayoutVars>
          <dgm:chPref val="3"/>
        </dgm:presLayoutVars>
      </dgm:prSet>
      <dgm:spPr/>
    </dgm:pt>
    <dgm:pt modelId="{3BDFCD92-A6D3-6B49-B2A0-6D49704D36B0}" type="pres">
      <dgm:prSet presAssocID="{58604DA6-9164-7948-A6DA-AD7CDAF87A06}" presName="hierChild5" presStyleCnt="0"/>
      <dgm:spPr/>
    </dgm:pt>
    <dgm:pt modelId="{B354C874-9A46-4048-B543-F385EF1B0C48}" type="pres">
      <dgm:prSet presAssocID="{B5DFA415-C069-8F41-A8D5-0A64489F3E4C}" presName="Name23" presStyleLbl="parChTrans1D4" presStyleIdx="10" presStyleCnt="19"/>
      <dgm:spPr/>
    </dgm:pt>
    <dgm:pt modelId="{5E70B2D5-3519-B74D-889B-E660AB9257B6}" type="pres">
      <dgm:prSet presAssocID="{CBBAB124-E55F-A34E-9927-A4840D19394B}" presName="hierRoot4" presStyleCnt="0"/>
      <dgm:spPr/>
    </dgm:pt>
    <dgm:pt modelId="{49D95C96-EE35-184A-91AE-8047A4920265}" type="pres">
      <dgm:prSet presAssocID="{CBBAB124-E55F-A34E-9927-A4840D19394B}" presName="composite4" presStyleCnt="0"/>
      <dgm:spPr/>
    </dgm:pt>
    <dgm:pt modelId="{9DE078F2-A722-E44E-9889-DA958AAE6576}" type="pres">
      <dgm:prSet presAssocID="{CBBAB124-E55F-A34E-9927-A4840D19394B}" presName="background4" presStyleLbl="node4" presStyleIdx="10" presStyleCnt="19"/>
      <dgm:spPr/>
    </dgm:pt>
    <dgm:pt modelId="{8BEB7BAB-F600-5E43-9903-1B7C5371ED9F}" type="pres">
      <dgm:prSet presAssocID="{CBBAB124-E55F-A34E-9927-A4840D19394B}" presName="text4" presStyleLbl="fgAcc4" presStyleIdx="10" presStyleCnt="19">
        <dgm:presLayoutVars>
          <dgm:chPref val="3"/>
        </dgm:presLayoutVars>
      </dgm:prSet>
      <dgm:spPr/>
    </dgm:pt>
    <dgm:pt modelId="{CD64A7E0-7685-3F41-B74D-465921EC8C84}" type="pres">
      <dgm:prSet presAssocID="{CBBAB124-E55F-A34E-9927-A4840D19394B}" presName="hierChild5" presStyleCnt="0"/>
      <dgm:spPr/>
    </dgm:pt>
    <dgm:pt modelId="{4CC1E62B-1C1E-6F46-B945-0DB0C6E283C7}" type="pres">
      <dgm:prSet presAssocID="{58299027-1D4C-E14E-9134-2FC72C9977BC}" presName="Name23" presStyleLbl="parChTrans1D4" presStyleIdx="11" presStyleCnt="19"/>
      <dgm:spPr/>
    </dgm:pt>
    <dgm:pt modelId="{3D78C258-83E9-704C-A42F-57B32565239A}" type="pres">
      <dgm:prSet presAssocID="{0C127C16-54C7-8547-8391-F70C1B6CCC1A}" presName="hierRoot4" presStyleCnt="0"/>
      <dgm:spPr/>
    </dgm:pt>
    <dgm:pt modelId="{935B7F33-9C17-0A49-A56B-4DEFA9708870}" type="pres">
      <dgm:prSet presAssocID="{0C127C16-54C7-8547-8391-F70C1B6CCC1A}" presName="composite4" presStyleCnt="0"/>
      <dgm:spPr/>
    </dgm:pt>
    <dgm:pt modelId="{C1A7B148-EC29-0240-A2D5-3E94207BB5AF}" type="pres">
      <dgm:prSet presAssocID="{0C127C16-54C7-8547-8391-F70C1B6CCC1A}" presName="background4" presStyleLbl="node4" presStyleIdx="11" presStyleCnt="19"/>
      <dgm:spPr/>
    </dgm:pt>
    <dgm:pt modelId="{F18E9E1F-F5A1-6D42-B977-EA0BD1CFFE45}" type="pres">
      <dgm:prSet presAssocID="{0C127C16-54C7-8547-8391-F70C1B6CCC1A}" presName="text4" presStyleLbl="fgAcc4" presStyleIdx="11" presStyleCnt="19">
        <dgm:presLayoutVars>
          <dgm:chPref val="3"/>
        </dgm:presLayoutVars>
      </dgm:prSet>
      <dgm:spPr/>
    </dgm:pt>
    <dgm:pt modelId="{26E79656-28FE-FE49-87E9-D57AE5207EAC}" type="pres">
      <dgm:prSet presAssocID="{0C127C16-54C7-8547-8391-F70C1B6CCC1A}" presName="hierChild5" presStyleCnt="0"/>
      <dgm:spPr/>
    </dgm:pt>
    <dgm:pt modelId="{478D11AB-CDD9-744D-833F-378C3DFFB48D}" type="pres">
      <dgm:prSet presAssocID="{F30D7BB1-7973-0C44-A760-58C686A6442D}" presName="Name17" presStyleLbl="parChTrans1D3" presStyleIdx="1" presStyleCnt="4"/>
      <dgm:spPr/>
    </dgm:pt>
    <dgm:pt modelId="{29E8B7AE-B2D1-9346-A3AC-291E578181D2}" type="pres">
      <dgm:prSet presAssocID="{6DB47354-1077-7746-BE95-E9DCF21B176F}" presName="hierRoot3" presStyleCnt="0"/>
      <dgm:spPr/>
    </dgm:pt>
    <dgm:pt modelId="{0B5A4651-3487-5C44-A9CD-7094D00A8111}" type="pres">
      <dgm:prSet presAssocID="{6DB47354-1077-7746-BE95-E9DCF21B176F}" presName="composite3" presStyleCnt="0"/>
      <dgm:spPr/>
    </dgm:pt>
    <dgm:pt modelId="{24DCCB60-E1EE-C047-AB64-FD15BF8E211E}" type="pres">
      <dgm:prSet presAssocID="{6DB47354-1077-7746-BE95-E9DCF21B176F}" presName="background3" presStyleLbl="node3" presStyleIdx="1" presStyleCnt="4"/>
      <dgm:spPr/>
    </dgm:pt>
    <dgm:pt modelId="{3036A0EE-5454-5A40-884E-9CCFBC708ED5}" type="pres">
      <dgm:prSet presAssocID="{6DB47354-1077-7746-BE95-E9DCF21B176F}" presName="text3" presStyleLbl="fgAcc3" presStyleIdx="1" presStyleCnt="4">
        <dgm:presLayoutVars>
          <dgm:chPref val="3"/>
        </dgm:presLayoutVars>
      </dgm:prSet>
      <dgm:spPr/>
    </dgm:pt>
    <dgm:pt modelId="{7073BD9E-EBF9-164B-AD36-3AA06DBB0FBD}" type="pres">
      <dgm:prSet presAssocID="{6DB47354-1077-7746-BE95-E9DCF21B176F}" presName="hierChild4" presStyleCnt="0"/>
      <dgm:spPr/>
    </dgm:pt>
    <dgm:pt modelId="{015D055B-7358-8748-8D36-66A31781376A}" type="pres">
      <dgm:prSet presAssocID="{EE51AB18-47BA-3043-A733-4650EC5BB486}" presName="Name23" presStyleLbl="parChTrans1D4" presStyleIdx="12" presStyleCnt="19"/>
      <dgm:spPr/>
    </dgm:pt>
    <dgm:pt modelId="{7B200D33-E917-594B-9E98-4D527D1BAED4}" type="pres">
      <dgm:prSet presAssocID="{BE8D5801-8545-9E46-BAC4-70F047F9166B}" presName="hierRoot4" presStyleCnt="0"/>
      <dgm:spPr/>
    </dgm:pt>
    <dgm:pt modelId="{6F3304F0-9CC3-2E45-991C-61DE962A3B47}" type="pres">
      <dgm:prSet presAssocID="{BE8D5801-8545-9E46-BAC4-70F047F9166B}" presName="composite4" presStyleCnt="0"/>
      <dgm:spPr/>
    </dgm:pt>
    <dgm:pt modelId="{F7B46CA3-B94A-BC40-AB2A-8ED2BFF4CD14}" type="pres">
      <dgm:prSet presAssocID="{BE8D5801-8545-9E46-BAC4-70F047F9166B}" presName="background4" presStyleLbl="node4" presStyleIdx="12" presStyleCnt="19"/>
      <dgm:spPr/>
    </dgm:pt>
    <dgm:pt modelId="{72ABD6A9-F9BA-7E41-98A7-82C9073006E4}" type="pres">
      <dgm:prSet presAssocID="{BE8D5801-8545-9E46-BAC4-70F047F9166B}" presName="text4" presStyleLbl="fgAcc4" presStyleIdx="12" presStyleCnt="19">
        <dgm:presLayoutVars>
          <dgm:chPref val="3"/>
        </dgm:presLayoutVars>
      </dgm:prSet>
      <dgm:spPr/>
    </dgm:pt>
    <dgm:pt modelId="{AB7BF779-FB04-7648-98F9-05E0BF200D36}" type="pres">
      <dgm:prSet presAssocID="{BE8D5801-8545-9E46-BAC4-70F047F9166B}" presName="hierChild5" presStyleCnt="0"/>
      <dgm:spPr/>
    </dgm:pt>
    <dgm:pt modelId="{0F54CFF1-FB5F-F940-BD51-CEBB8F3AF056}" type="pres">
      <dgm:prSet presAssocID="{474E018B-D243-5D46-B09B-F2C10669D440}" presName="Name23" presStyleLbl="parChTrans1D4" presStyleIdx="13" presStyleCnt="19"/>
      <dgm:spPr/>
    </dgm:pt>
    <dgm:pt modelId="{E2511E6E-30E4-7A49-9CEC-1CB8348A84C3}" type="pres">
      <dgm:prSet presAssocID="{AA43FDEE-E9D6-F545-92C3-F06B0AE5862C}" presName="hierRoot4" presStyleCnt="0"/>
      <dgm:spPr/>
    </dgm:pt>
    <dgm:pt modelId="{D7127752-CC47-BB40-A0D8-42872DF7F642}" type="pres">
      <dgm:prSet presAssocID="{AA43FDEE-E9D6-F545-92C3-F06B0AE5862C}" presName="composite4" presStyleCnt="0"/>
      <dgm:spPr/>
    </dgm:pt>
    <dgm:pt modelId="{8C753023-6ECF-E546-9D3E-7D41CAF8D531}" type="pres">
      <dgm:prSet presAssocID="{AA43FDEE-E9D6-F545-92C3-F06B0AE5862C}" presName="background4" presStyleLbl="node4" presStyleIdx="13" presStyleCnt="19"/>
      <dgm:spPr/>
    </dgm:pt>
    <dgm:pt modelId="{59367157-F839-C049-844E-29B0F98C73D0}" type="pres">
      <dgm:prSet presAssocID="{AA43FDEE-E9D6-F545-92C3-F06B0AE5862C}" presName="text4" presStyleLbl="fgAcc4" presStyleIdx="13" presStyleCnt="19">
        <dgm:presLayoutVars>
          <dgm:chPref val="3"/>
        </dgm:presLayoutVars>
      </dgm:prSet>
      <dgm:spPr/>
    </dgm:pt>
    <dgm:pt modelId="{7F95C062-86F0-CD40-BC81-28F202693D7A}" type="pres">
      <dgm:prSet presAssocID="{AA43FDEE-E9D6-F545-92C3-F06B0AE5862C}" presName="hierChild5" presStyleCnt="0"/>
      <dgm:spPr/>
    </dgm:pt>
    <dgm:pt modelId="{B98103BF-470D-754C-94A3-73B3026372F0}" type="pres">
      <dgm:prSet presAssocID="{B5F968BC-A149-DE46-95D3-D39E3C5D5716}" presName="Name23" presStyleLbl="parChTrans1D4" presStyleIdx="14" presStyleCnt="19"/>
      <dgm:spPr/>
    </dgm:pt>
    <dgm:pt modelId="{4F5F39CD-97DA-9244-A54B-218AEF7239CB}" type="pres">
      <dgm:prSet presAssocID="{4EB2732C-6D09-7449-A286-E4177D169A17}" presName="hierRoot4" presStyleCnt="0"/>
      <dgm:spPr/>
    </dgm:pt>
    <dgm:pt modelId="{E8863684-F5E2-464D-8EDB-E6EF68A46397}" type="pres">
      <dgm:prSet presAssocID="{4EB2732C-6D09-7449-A286-E4177D169A17}" presName="composite4" presStyleCnt="0"/>
      <dgm:spPr/>
    </dgm:pt>
    <dgm:pt modelId="{9D2A8056-EEAD-8C4E-AD26-364471A481D4}" type="pres">
      <dgm:prSet presAssocID="{4EB2732C-6D09-7449-A286-E4177D169A17}" presName="background4" presStyleLbl="node4" presStyleIdx="14" presStyleCnt="19"/>
      <dgm:spPr/>
    </dgm:pt>
    <dgm:pt modelId="{BD3768B8-7D91-5047-B8FB-39B189E6CC63}" type="pres">
      <dgm:prSet presAssocID="{4EB2732C-6D09-7449-A286-E4177D169A17}" presName="text4" presStyleLbl="fgAcc4" presStyleIdx="14" presStyleCnt="19">
        <dgm:presLayoutVars>
          <dgm:chPref val="3"/>
        </dgm:presLayoutVars>
      </dgm:prSet>
      <dgm:spPr/>
    </dgm:pt>
    <dgm:pt modelId="{B4CD5455-92FE-2A4B-A5F8-67AF1A623375}" type="pres">
      <dgm:prSet presAssocID="{4EB2732C-6D09-7449-A286-E4177D169A17}" presName="hierChild5" presStyleCnt="0"/>
      <dgm:spPr/>
    </dgm:pt>
    <dgm:pt modelId="{AEC99D74-6602-A24C-9FE2-19B1A7A2D1EF}" type="pres">
      <dgm:prSet presAssocID="{A13BA500-2490-7A46-9663-8B7F6A6A94A7}" presName="Name23" presStyleLbl="parChTrans1D4" presStyleIdx="15" presStyleCnt="19"/>
      <dgm:spPr/>
    </dgm:pt>
    <dgm:pt modelId="{CB28A5DE-A559-2A40-824C-6A46776E77FE}" type="pres">
      <dgm:prSet presAssocID="{834FD892-7D11-C445-849D-1FE7C0890528}" presName="hierRoot4" presStyleCnt="0"/>
      <dgm:spPr/>
    </dgm:pt>
    <dgm:pt modelId="{57B5CD89-275C-254A-9E4D-AF494DD19813}" type="pres">
      <dgm:prSet presAssocID="{834FD892-7D11-C445-849D-1FE7C0890528}" presName="composite4" presStyleCnt="0"/>
      <dgm:spPr/>
    </dgm:pt>
    <dgm:pt modelId="{644ED431-56CD-5145-BF06-25B201C0F670}" type="pres">
      <dgm:prSet presAssocID="{834FD892-7D11-C445-849D-1FE7C0890528}" presName="background4" presStyleLbl="node4" presStyleIdx="15" presStyleCnt="19"/>
      <dgm:spPr/>
    </dgm:pt>
    <dgm:pt modelId="{8EB94714-4084-3749-9744-9F6558E04F90}" type="pres">
      <dgm:prSet presAssocID="{834FD892-7D11-C445-849D-1FE7C0890528}" presName="text4" presStyleLbl="fgAcc4" presStyleIdx="15" presStyleCnt="19">
        <dgm:presLayoutVars>
          <dgm:chPref val="3"/>
        </dgm:presLayoutVars>
      </dgm:prSet>
      <dgm:spPr/>
    </dgm:pt>
    <dgm:pt modelId="{01EDF858-6DF0-344D-A88C-9DBAE1FB03CD}" type="pres">
      <dgm:prSet presAssocID="{834FD892-7D11-C445-849D-1FE7C0890528}" presName="hierChild5" presStyleCnt="0"/>
      <dgm:spPr/>
    </dgm:pt>
    <dgm:pt modelId="{C3744D66-252D-7F41-8514-2E7927E808D9}" type="pres">
      <dgm:prSet presAssocID="{AC282A07-162B-1047-9051-489C14C02FD7}" presName="Name17" presStyleLbl="parChTrans1D3" presStyleIdx="2" presStyleCnt="4"/>
      <dgm:spPr/>
    </dgm:pt>
    <dgm:pt modelId="{F7254011-8F60-5940-94B0-03E0B240D1A3}" type="pres">
      <dgm:prSet presAssocID="{D0529FCC-1682-6546-A485-B9A8728AD335}" presName="hierRoot3" presStyleCnt="0"/>
      <dgm:spPr/>
    </dgm:pt>
    <dgm:pt modelId="{3A2EA9AB-9DB0-3F48-9B94-DF3EDAA88F20}" type="pres">
      <dgm:prSet presAssocID="{D0529FCC-1682-6546-A485-B9A8728AD335}" presName="composite3" presStyleCnt="0"/>
      <dgm:spPr/>
    </dgm:pt>
    <dgm:pt modelId="{9B3BA467-AA4A-2E4F-AA3F-E64781E06FB1}" type="pres">
      <dgm:prSet presAssocID="{D0529FCC-1682-6546-A485-B9A8728AD335}" presName="background3" presStyleLbl="node3" presStyleIdx="2" presStyleCnt="4"/>
      <dgm:spPr/>
    </dgm:pt>
    <dgm:pt modelId="{770F0D11-F681-F444-96D9-8A2302FDD8D2}" type="pres">
      <dgm:prSet presAssocID="{D0529FCC-1682-6546-A485-B9A8728AD335}" presName="text3" presStyleLbl="fgAcc3" presStyleIdx="2" presStyleCnt="4">
        <dgm:presLayoutVars>
          <dgm:chPref val="3"/>
        </dgm:presLayoutVars>
      </dgm:prSet>
      <dgm:spPr/>
    </dgm:pt>
    <dgm:pt modelId="{09EAAF06-6CCD-D94C-8CE7-4157938ACE70}" type="pres">
      <dgm:prSet presAssocID="{D0529FCC-1682-6546-A485-B9A8728AD335}" presName="hierChild4" presStyleCnt="0"/>
      <dgm:spPr/>
    </dgm:pt>
    <dgm:pt modelId="{4DED1069-EF2D-2B40-9D01-77BDC010A32A}" type="pres">
      <dgm:prSet presAssocID="{A435882B-B658-1F4A-BEF9-9AFBEE3DEB2D}" presName="Name23" presStyleLbl="parChTrans1D4" presStyleIdx="16" presStyleCnt="19"/>
      <dgm:spPr/>
    </dgm:pt>
    <dgm:pt modelId="{6C73740F-6C72-0E45-BAAE-E5868679ABF8}" type="pres">
      <dgm:prSet presAssocID="{B36F4AA7-CC05-D349-BF64-FE9B3FD4EAE0}" presName="hierRoot4" presStyleCnt="0"/>
      <dgm:spPr/>
    </dgm:pt>
    <dgm:pt modelId="{CB5B6955-29A8-C34C-9366-44CD373CBD38}" type="pres">
      <dgm:prSet presAssocID="{B36F4AA7-CC05-D349-BF64-FE9B3FD4EAE0}" presName="composite4" presStyleCnt="0"/>
      <dgm:spPr/>
    </dgm:pt>
    <dgm:pt modelId="{4FEDAE16-3F65-D04E-9691-81ECF21C34C2}" type="pres">
      <dgm:prSet presAssocID="{B36F4AA7-CC05-D349-BF64-FE9B3FD4EAE0}" presName="background4" presStyleLbl="node4" presStyleIdx="16" presStyleCnt="19"/>
      <dgm:spPr/>
    </dgm:pt>
    <dgm:pt modelId="{C9F8A948-98A6-5843-A599-D2C4211A8ED5}" type="pres">
      <dgm:prSet presAssocID="{B36F4AA7-CC05-D349-BF64-FE9B3FD4EAE0}" presName="text4" presStyleLbl="fgAcc4" presStyleIdx="16" presStyleCnt="19">
        <dgm:presLayoutVars>
          <dgm:chPref val="3"/>
        </dgm:presLayoutVars>
      </dgm:prSet>
      <dgm:spPr/>
    </dgm:pt>
    <dgm:pt modelId="{DE7B2152-A4F6-644E-9064-440E3EF29DC3}" type="pres">
      <dgm:prSet presAssocID="{B36F4AA7-CC05-D349-BF64-FE9B3FD4EAE0}" presName="hierChild5" presStyleCnt="0"/>
      <dgm:spPr/>
    </dgm:pt>
    <dgm:pt modelId="{0565D71D-2E97-054B-BF1D-26A3D94BE038}" type="pres">
      <dgm:prSet presAssocID="{09AD5388-D6FD-384A-A18F-7D1CED3DBF94}" presName="Name23" presStyleLbl="parChTrans1D4" presStyleIdx="17" presStyleCnt="19"/>
      <dgm:spPr/>
    </dgm:pt>
    <dgm:pt modelId="{AE242A8D-74DB-F24C-B7D4-7484B436A320}" type="pres">
      <dgm:prSet presAssocID="{DD335FD9-00AE-E449-9FF5-4A439C33DEAA}" presName="hierRoot4" presStyleCnt="0"/>
      <dgm:spPr/>
    </dgm:pt>
    <dgm:pt modelId="{B9AFF2A5-2174-1D4B-9023-307209A0A5EB}" type="pres">
      <dgm:prSet presAssocID="{DD335FD9-00AE-E449-9FF5-4A439C33DEAA}" presName="composite4" presStyleCnt="0"/>
      <dgm:spPr/>
    </dgm:pt>
    <dgm:pt modelId="{0C0D5364-9016-D347-8CC7-572D05CD0409}" type="pres">
      <dgm:prSet presAssocID="{DD335FD9-00AE-E449-9FF5-4A439C33DEAA}" presName="background4" presStyleLbl="node4" presStyleIdx="17" presStyleCnt="19"/>
      <dgm:spPr/>
    </dgm:pt>
    <dgm:pt modelId="{BBF092E8-E49E-E848-88DB-806BE3C1B455}" type="pres">
      <dgm:prSet presAssocID="{DD335FD9-00AE-E449-9FF5-4A439C33DEAA}" presName="text4" presStyleLbl="fgAcc4" presStyleIdx="17" presStyleCnt="19">
        <dgm:presLayoutVars>
          <dgm:chPref val="3"/>
        </dgm:presLayoutVars>
      </dgm:prSet>
      <dgm:spPr/>
    </dgm:pt>
    <dgm:pt modelId="{AEE31D32-74F2-304D-A806-9E314261E720}" type="pres">
      <dgm:prSet presAssocID="{DD335FD9-00AE-E449-9FF5-4A439C33DEAA}" presName="hierChild5" presStyleCnt="0"/>
      <dgm:spPr/>
    </dgm:pt>
    <dgm:pt modelId="{87786871-17BD-B444-9269-74EA55A7FC0F}" type="pres">
      <dgm:prSet presAssocID="{47977304-D35E-1E42-AE08-D671D299786B}" presName="Name17" presStyleLbl="parChTrans1D3" presStyleIdx="3" presStyleCnt="4"/>
      <dgm:spPr/>
    </dgm:pt>
    <dgm:pt modelId="{26D78695-1175-7E4D-8AB0-C54AEAE37EC5}" type="pres">
      <dgm:prSet presAssocID="{BE06683F-22AB-3443-9236-FD691B53DC37}" presName="hierRoot3" presStyleCnt="0"/>
      <dgm:spPr/>
    </dgm:pt>
    <dgm:pt modelId="{51EC9530-6524-6548-8039-5055FF4C2B4A}" type="pres">
      <dgm:prSet presAssocID="{BE06683F-22AB-3443-9236-FD691B53DC37}" presName="composite3" presStyleCnt="0"/>
      <dgm:spPr/>
    </dgm:pt>
    <dgm:pt modelId="{972662E4-9AD6-1145-A990-1A76DD05CCAA}" type="pres">
      <dgm:prSet presAssocID="{BE06683F-22AB-3443-9236-FD691B53DC37}" presName="background3" presStyleLbl="node3" presStyleIdx="3" presStyleCnt="4"/>
      <dgm:spPr/>
    </dgm:pt>
    <dgm:pt modelId="{5808BE42-A75D-DF4F-A6AB-D39F20F61BC7}" type="pres">
      <dgm:prSet presAssocID="{BE06683F-22AB-3443-9236-FD691B53DC37}" presName="text3" presStyleLbl="fgAcc3" presStyleIdx="3" presStyleCnt="4">
        <dgm:presLayoutVars>
          <dgm:chPref val="3"/>
        </dgm:presLayoutVars>
      </dgm:prSet>
      <dgm:spPr/>
    </dgm:pt>
    <dgm:pt modelId="{A1A1E0DD-088A-9845-B5FA-E2B9CC715936}" type="pres">
      <dgm:prSet presAssocID="{BE06683F-22AB-3443-9236-FD691B53DC37}" presName="hierChild4" presStyleCnt="0"/>
      <dgm:spPr/>
    </dgm:pt>
    <dgm:pt modelId="{D0079BCD-6B1A-8D43-A6F7-CBD39943AA7F}" type="pres">
      <dgm:prSet presAssocID="{AA2CC7A9-8A68-B745-979F-3EC08A312CF0}" presName="Name23" presStyleLbl="parChTrans1D4" presStyleIdx="18" presStyleCnt="19"/>
      <dgm:spPr/>
    </dgm:pt>
    <dgm:pt modelId="{1FA37A20-83F0-DB40-9A06-35E2A0B298F0}" type="pres">
      <dgm:prSet presAssocID="{74F5D1CA-67A2-0B4B-AC3B-7CA60532C697}" presName="hierRoot4" presStyleCnt="0"/>
      <dgm:spPr/>
    </dgm:pt>
    <dgm:pt modelId="{D6ED140C-50FB-5148-AB1A-C1FE09135C98}" type="pres">
      <dgm:prSet presAssocID="{74F5D1CA-67A2-0B4B-AC3B-7CA60532C697}" presName="composite4" presStyleCnt="0"/>
      <dgm:spPr/>
    </dgm:pt>
    <dgm:pt modelId="{F38BCD08-B962-8544-8898-35536F6ABB79}" type="pres">
      <dgm:prSet presAssocID="{74F5D1CA-67A2-0B4B-AC3B-7CA60532C697}" presName="background4" presStyleLbl="node4" presStyleIdx="18" presStyleCnt="19"/>
      <dgm:spPr/>
    </dgm:pt>
    <dgm:pt modelId="{585736F0-A873-5248-81A7-C6C5DDD48FEE}" type="pres">
      <dgm:prSet presAssocID="{74F5D1CA-67A2-0B4B-AC3B-7CA60532C697}" presName="text4" presStyleLbl="fgAcc4" presStyleIdx="18" presStyleCnt="19">
        <dgm:presLayoutVars>
          <dgm:chPref val="3"/>
        </dgm:presLayoutVars>
      </dgm:prSet>
      <dgm:spPr/>
    </dgm:pt>
    <dgm:pt modelId="{9DEF58A2-9A7B-FF43-80D5-FA316C7E5FFA}" type="pres">
      <dgm:prSet presAssocID="{74F5D1CA-67A2-0B4B-AC3B-7CA60532C697}" presName="hierChild5" presStyleCnt="0"/>
      <dgm:spPr/>
    </dgm:pt>
  </dgm:ptLst>
  <dgm:cxnLst>
    <dgm:cxn modelId="{8C8DB400-89CD-2442-B4AC-A647F16B2930}" type="presOf" srcId="{58299027-1D4C-E14E-9134-2FC72C9977BC}" destId="{4CC1E62B-1C1E-6F46-B945-0DB0C6E283C7}" srcOrd="0" destOrd="0" presId="urn:microsoft.com/office/officeart/2005/8/layout/hierarchy1"/>
    <dgm:cxn modelId="{8AE74905-EAAD-304C-B5EC-0EA9C25585ED}" srcId="{CB1F188E-4133-0D4B-99EE-D07015259F6A}" destId="{77E659CB-8762-B24A-B394-77B4F95870EB}" srcOrd="0" destOrd="0" parTransId="{04355D71-D3A7-3945-B148-1C73C84B1247}" sibTransId="{2199D2CC-F2EB-8042-A765-8725A61BE1CB}"/>
    <dgm:cxn modelId="{26CBBA13-1C93-7E4E-8153-71BF9B76B2B1}" srcId="{CD7E9E6A-C940-7148-BA05-65208B66EA70}" destId="{BDBBAD2C-9DD0-6A4C-B4E6-4025CD42FD7B}" srcOrd="1" destOrd="0" parTransId="{8C61F8C1-9BC7-9641-956C-BBF962C016F8}" sibTransId="{937FC6E2-2DDC-B745-9623-BE11F2F5B7B4}"/>
    <dgm:cxn modelId="{45C06514-9056-0F45-B0ED-F70BD50F5D5F}" srcId="{82616B74-7A92-DD43-AAF6-487E51BD9B24}" destId="{0E9230E1-EB26-F04A-9EF7-F4DE23E8771B}" srcOrd="0" destOrd="0" parTransId="{4F93EA59-8825-3A4C-820F-9028704828F9}" sibTransId="{DD17F7DA-00D8-9145-A23D-E2904BBA4A5B}"/>
    <dgm:cxn modelId="{69E58D14-8405-D444-9F97-6C9977B1BC6B}" srcId="{0E9230E1-EB26-F04A-9EF7-F4DE23E8771B}" destId="{D0529FCC-1682-6546-A485-B9A8728AD335}" srcOrd="2" destOrd="0" parTransId="{AC282A07-162B-1047-9051-489C14C02FD7}" sibTransId="{22310505-CBAE-0249-8069-264F9F4427AA}"/>
    <dgm:cxn modelId="{E7AFB115-F35A-1B49-AD47-F472CF680390}" type="presOf" srcId="{4EB2732C-6D09-7449-A286-E4177D169A17}" destId="{BD3768B8-7D91-5047-B8FB-39B189E6CC63}" srcOrd="0" destOrd="0" presId="urn:microsoft.com/office/officeart/2005/8/layout/hierarchy1"/>
    <dgm:cxn modelId="{D0022116-857F-2242-8840-9D71A2371C00}" type="presOf" srcId="{D5C1687E-49A1-5347-96E1-A2D15CACAAD4}" destId="{FF75AF29-D65E-9C48-8330-BD396F9D3D4D}" srcOrd="0" destOrd="0" presId="urn:microsoft.com/office/officeart/2005/8/layout/hierarchy1"/>
    <dgm:cxn modelId="{B3EAB218-16EC-844D-B77E-B8E4464FE7F6}" type="presOf" srcId="{4566C566-FBC9-B740-915C-B6904789679A}" destId="{DED7D91F-B28A-6D47-8C7B-33B093072AD0}" srcOrd="0" destOrd="0" presId="urn:microsoft.com/office/officeart/2005/8/layout/hierarchy1"/>
    <dgm:cxn modelId="{0B7D8A20-E057-4247-8660-3AFAABC445B7}" type="presOf" srcId="{D0529FCC-1682-6546-A485-B9A8728AD335}" destId="{770F0D11-F681-F444-96D9-8A2302FDD8D2}" srcOrd="0" destOrd="0" presId="urn:microsoft.com/office/officeart/2005/8/layout/hierarchy1"/>
    <dgm:cxn modelId="{1F538F21-0D1E-C046-B5A2-F89D1CB2A15A}" type="presOf" srcId="{F30D7BB1-7973-0C44-A760-58C686A6442D}" destId="{478D11AB-CDD9-744D-833F-378C3DFFB48D}" srcOrd="0" destOrd="0" presId="urn:microsoft.com/office/officeart/2005/8/layout/hierarchy1"/>
    <dgm:cxn modelId="{DB8EA927-D5C7-B344-B869-CFBF92FD41ED}" srcId="{BE8D5801-8545-9E46-BAC4-70F047F9166B}" destId="{834FD892-7D11-C445-849D-1FE7C0890528}" srcOrd="1" destOrd="0" parTransId="{A13BA500-2490-7A46-9663-8B7F6A6A94A7}" sibTransId="{8721396F-BC61-FF47-B017-D54965924B8E}"/>
    <dgm:cxn modelId="{2E591F28-DE1C-C34A-913E-51AF65E1B7A4}" type="presOf" srcId="{0E9230E1-EB26-F04A-9EF7-F4DE23E8771B}" destId="{1881D28E-EA9C-B64E-887D-C0C2C14E2D1E}" srcOrd="0" destOrd="0" presId="urn:microsoft.com/office/officeart/2005/8/layout/hierarchy1"/>
    <dgm:cxn modelId="{08CDDB29-749A-5B44-A768-C00DA8365D93}" srcId="{CD7E9E6A-C940-7148-BA05-65208B66EA70}" destId="{7D2C3132-0C72-3E48-8BE6-E0205E346A5E}" srcOrd="0" destOrd="0" parTransId="{C9F45E61-B820-2C4E-9198-1E185AB36E6D}" sibTransId="{4BE08F35-FF69-4349-8F42-F554611BD8EA}"/>
    <dgm:cxn modelId="{E1A7B033-33E7-5449-A7F9-56A769AE9880}" type="presOf" srcId="{0C127C16-54C7-8547-8391-F70C1B6CCC1A}" destId="{F18E9E1F-F5A1-6D42-B977-EA0BD1CFFE45}" srcOrd="0" destOrd="0" presId="urn:microsoft.com/office/officeart/2005/8/layout/hierarchy1"/>
    <dgm:cxn modelId="{5F777434-9708-CF46-B6A5-1FD3E920E182}" srcId="{BDBBAD2C-9DD0-6A4C-B4E6-4025CD42FD7B}" destId="{58604DA6-9164-7948-A6DA-AD7CDAF87A06}" srcOrd="0" destOrd="0" parTransId="{21BE35F8-5BDC-1342-BED6-C7F6499710B9}" sibTransId="{1D91667F-609C-0E43-95DC-63FA2EA3C257}"/>
    <dgm:cxn modelId="{A0995435-DF41-E14E-9FA5-9162FBA1FD08}" type="presOf" srcId="{7BA1D28A-2626-4A4E-93F7-D3CAF32C8956}" destId="{2C7CA52A-0523-B046-A5A3-F5151C3EC09F}" srcOrd="0" destOrd="0" presId="urn:microsoft.com/office/officeart/2005/8/layout/hierarchy1"/>
    <dgm:cxn modelId="{C0ECAA36-5BAA-B548-BAFE-78029D3CF414}" type="presOf" srcId="{C9F45E61-B820-2C4E-9198-1E185AB36E6D}" destId="{A7B60524-CC34-6D45-A514-F529AF4FC6A0}" srcOrd="0" destOrd="0" presId="urn:microsoft.com/office/officeart/2005/8/layout/hierarchy1"/>
    <dgm:cxn modelId="{71E8073E-34A2-5B4A-81FA-5794931C1D54}" type="presOf" srcId="{F0A223CA-81C3-3B46-A6AE-F9410865CAF6}" destId="{2CF09921-E949-B042-B436-3485FCEB3F21}" srcOrd="0" destOrd="0" presId="urn:microsoft.com/office/officeart/2005/8/layout/hierarchy1"/>
    <dgm:cxn modelId="{7C039E40-8081-5E45-80E5-4F1559321611}" type="presOf" srcId="{90DD94D1-4F37-6F4D-B319-D1B9BD258026}" destId="{E96A7DFC-A61A-AD49-85CA-7E2995CF6F7C}" srcOrd="0" destOrd="0" presId="urn:microsoft.com/office/officeart/2005/8/layout/hierarchy1"/>
    <dgm:cxn modelId="{A0EFAB5B-B260-E44B-881A-CAF12FFB904B}" srcId="{BE06683F-22AB-3443-9236-FD691B53DC37}" destId="{74F5D1CA-67A2-0B4B-AC3B-7CA60532C697}" srcOrd="0" destOrd="0" parTransId="{AA2CC7A9-8A68-B745-979F-3EC08A312CF0}" sibTransId="{4355E4F8-426A-384E-B4BB-9A02F0F3F551}"/>
    <dgm:cxn modelId="{38CD515C-277A-1041-95C8-F4FD05EABB62}" type="presOf" srcId="{B5DFA415-C069-8F41-A8D5-0A64489F3E4C}" destId="{B354C874-9A46-4048-B543-F385EF1B0C48}" srcOrd="0" destOrd="0" presId="urn:microsoft.com/office/officeart/2005/8/layout/hierarchy1"/>
    <dgm:cxn modelId="{B26BA761-4D29-3F43-8338-ACDCE6DBDF86}" type="presOf" srcId="{09AD5388-D6FD-384A-A18F-7D1CED3DBF94}" destId="{0565D71D-2E97-054B-BF1D-26A3D94BE038}" srcOrd="0" destOrd="0" presId="urn:microsoft.com/office/officeart/2005/8/layout/hierarchy1"/>
    <dgm:cxn modelId="{0ABCE661-2872-2640-A849-7AB6EEE7EF6F}" type="presOf" srcId="{B36F4AA7-CC05-D349-BF64-FE9B3FD4EAE0}" destId="{C9F8A948-98A6-5843-A599-D2C4211A8ED5}" srcOrd="0" destOrd="0" presId="urn:microsoft.com/office/officeart/2005/8/layout/hierarchy1"/>
    <dgm:cxn modelId="{2321E462-B277-C04D-B6BB-46A220A375B2}" srcId="{0E9230E1-EB26-F04A-9EF7-F4DE23E8771B}" destId="{BE06683F-22AB-3443-9236-FD691B53DC37}" srcOrd="3" destOrd="0" parTransId="{47977304-D35E-1E42-AE08-D671D299786B}" sibTransId="{30179A2D-1F02-974D-9166-59BFDDA723C7}"/>
    <dgm:cxn modelId="{6B386D63-F994-2C4D-A9BA-26A924295F6E}" srcId="{0E9230E1-EB26-F04A-9EF7-F4DE23E8771B}" destId="{66E32994-45E3-2547-BCF4-D56923B6AC80}" srcOrd="0" destOrd="0" parTransId="{90DD94D1-4F37-6F4D-B319-D1B9BD258026}" sibTransId="{CE8973B3-5A6C-3A44-8249-53EFE349B2D3}"/>
    <dgm:cxn modelId="{8D5D8843-6B9D-0947-8BA4-AA08214D13A4}" type="presOf" srcId="{474E018B-D243-5D46-B09B-F2C10669D440}" destId="{0F54CFF1-FB5F-F940-BD51-CEBB8F3AF056}" srcOrd="0" destOrd="0" presId="urn:microsoft.com/office/officeart/2005/8/layout/hierarchy1"/>
    <dgm:cxn modelId="{8B104444-4F28-FF42-AC0D-B15C70E46F1B}" type="presOf" srcId="{2076E9DF-500A-D442-AE82-D7F1CBAB489D}" destId="{A1C424E1-3A8B-0D42-B591-0F1DB325A8BE}" srcOrd="0" destOrd="0" presId="urn:microsoft.com/office/officeart/2005/8/layout/hierarchy1"/>
    <dgm:cxn modelId="{58EE7565-C5F1-FD42-8385-F3F121C169E5}" type="presOf" srcId="{4F93EA59-8825-3A4C-820F-9028704828F9}" destId="{189CABE5-61C5-C74B-B1D9-6AA268312429}" srcOrd="0" destOrd="0" presId="urn:microsoft.com/office/officeart/2005/8/layout/hierarchy1"/>
    <dgm:cxn modelId="{E66B0C46-D999-8B40-8394-B8FB1C6DEF8D}" type="presOf" srcId="{CD7E9E6A-C940-7148-BA05-65208B66EA70}" destId="{856629EF-5D97-A34D-9B25-5FE71AC3D540}" srcOrd="0" destOrd="0" presId="urn:microsoft.com/office/officeart/2005/8/layout/hierarchy1"/>
    <dgm:cxn modelId="{5B5FCC48-BDD6-EE49-B89A-F4B42AB8EBA2}" type="presOf" srcId="{6DB47354-1077-7746-BE95-E9DCF21B176F}" destId="{3036A0EE-5454-5A40-884E-9CCFBC708ED5}" srcOrd="0" destOrd="0" presId="urn:microsoft.com/office/officeart/2005/8/layout/hierarchy1"/>
    <dgm:cxn modelId="{3D1AB14B-C52A-D74F-852A-1E85791C59F5}" type="presOf" srcId="{AC282A07-162B-1047-9051-489C14C02FD7}" destId="{C3744D66-252D-7F41-8514-2E7927E808D9}" srcOrd="0" destOrd="0" presId="urn:microsoft.com/office/officeart/2005/8/layout/hierarchy1"/>
    <dgm:cxn modelId="{06D2624C-1BEE-3D46-9877-1FE6173AEBEE}" type="presOf" srcId="{B5F968BC-A149-DE46-95D3-D39E3C5D5716}" destId="{B98103BF-470D-754C-94A3-73B3026372F0}" srcOrd="0" destOrd="0" presId="urn:microsoft.com/office/officeart/2005/8/layout/hierarchy1"/>
    <dgm:cxn modelId="{6892734E-44AB-EE44-985B-33E8C756DCB2}" type="presOf" srcId="{58604DA6-9164-7948-A6DA-AD7CDAF87A06}" destId="{B6E4D6B9-0807-D845-8316-8807FA5028E0}" srcOrd="0" destOrd="0" presId="urn:microsoft.com/office/officeart/2005/8/layout/hierarchy1"/>
    <dgm:cxn modelId="{AF27CC70-F15F-3542-8208-2F7B95621E20}" srcId="{2076E9DF-500A-D442-AE82-D7F1CBAB489D}" destId="{F298B94C-CD2E-264E-82DD-28AF98F610EE}" srcOrd="0" destOrd="0" parTransId="{F0A223CA-81C3-3B46-A6AE-F9410865CAF6}" sibTransId="{9466A926-C882-0B49-8E9C-AF01DED33F63}"/>
    <dgm:cxn modelId="{70E91672-7EC8-2048-B3FE-9BDA7B64BC1E}" type="presOf" srcId="{DD335FD9-00AE-E449-9FF5-4A439C33DEAA}" destId="{BBF092E8-E49E-E848-88DB-806BE3C1B455}" srcOrd="0" destOrd="0" presId="urn:microsoft.com/office/officeart/2005/8/layout/hierarchy1"/>
    <dgm:cxn modelId="{D8CEAC76-6FE4-E44D-AE6A-A589D021B854}" type="presOf" srcId="{F298B94C-CD2E-264E-82DD-28AF98F610EE}" destId="{81B26FF1-495B-EF4F-8E84-254970E631AA}" srcOrd="0" destOrd="0" presId="urn:microsoft.com/office/officeart/2005/8/layout/hierarchy1"/>
    <dgm:cxn modelId="{5E768458-9F23-6F41-B0CA-B3A95E7A5B91}" type="presOf" srcId="{A435882B-B658-1F4A-BEF9-9AFBEE3DEB2D}" destId="{4DED1069-EF2D-2B40-9D01-77BDC010A32A}" srcOrd="0" destOrd="0" presId="urn:microsoft.com/office/officeart/2005/8/layout/hierarchy1"/>
    <dgm:cxn modelId="{A621CE59-60E6-1447-B634-963854169E3C}" type="presOf" srcId="{733B2247-1B1C-0F4F-8BCD-AC474122CFAB}" destId="{5B5DB0E1-612D-1D4F-8544-511C88C7CA87}" srcOrd="0" destOrd="0" presId="urn:microsoft.com/office/officeart/2005/8/layout/hierarchy1"/>
    <dgm:cxn modelId="{91DBCC7A-AA71-744E-966C-5B781D52D42B}" srcId="{AA43FDEE-E9D6-F545-92C3-F06B0AE5862C}" destId="{4EB2732C-6D09-7449-A286-E4177D169A17}" srcOrd="0" destOrd="0" parTransId="{B5F968BC-A149-DE46-95D3-D39E3C5D5716}" sibTransId="{4D04DD13-F1E2-A24E-BEFF-FE298B76059A}"/>
    <dgm:cxn modelId="{C575C87F-45C7-7646-847A-2C5DFABA8654}" type="presOf" srcId="{AA43FDEE-E9D6-F545-92C3-F06B0AE5862C}" destId="{59367157-F839-C049-844E-29B0F98C73D0}" srcOrd="0" destOrd="0" presId="urn:microsoft.com/office/officeart/2005/8/layout/hierarchy1"/>
    <dgm:cxn modelId="{2DE09082-2B8A-F74D-8F87-6582802E895A}" srcId="{2076E9DF-500A-D442-AE82-D7F1CBAB489D}" destId="{73324705-C1EB-FA4E-8981-0932FCB853C0}" srcOrd="1" destOrd="0" parTransId="{340C5A0E-4DDE-0847-9837-0DAF2FF2CD04}" sibTransId="{1503965A-120E-F04D-A737-9CBDACB9E963}"/>
    <dgm:cxn modelId="{4F852A88-43F3-CD4A-BA53-29642CB255B0}" type="presOf" srcId="{EE51AB18-47BA-3043-A733-4650EC5BB486}" destId="{015D055B-7358-8748-8D36-66A31781376A}" srcOrd="0" destOrd="0" presId="urn:microsoft.com/office/officeart/2005/8/layout/hierarchy1"/>
    <dgm:cxn modelId="{7BD77E88-C0A8-174D-BA83-8BF24653A123}" srcId="{7D2C3132-0C72-3E48-8BE6-E0205E346A5E}" destId="{2076E9DF-500A-D442-AE82-D7F1CBAB489D}" srcOrd="0" destOrd="0" parTransId="{733B2247-1B1C-0F4F-8BCD-AC474122CFAB}" sibTransId="{C8DBE6B4-662B-EC4C-B5C1-2C2AC4A95A31}"/>
    <dgm:cxn modelId="{310C3789-EA5F-4B49-8C4F-92EE102720AE}" srcId="{BE8D5801-8545-9E46-BAC4-70F047F9166B}" destId="{AA43FDEE-E9D6-F545-92C3-F06B0AE5862C}" srcOrd="0" destOrd="0" parTransId="{474E018B-D243-5D46-B09B-F2C10669D440}" sibTransId="{89785A67-6AA5-D14F-86FC-22A3E926D05B}"/>
    <dgm:cxn modelId="{813B418B-EC2E-704D-8609-36DD9714206C}" srcId="{F298B94C-CD2E-264E-82DD-28AF98F610EE}" destId="{D5C1687E-49A1-5347-96E1-A2D15CACAAD4}" srcOrd="0" destOrd="0" parTransId="{19BF68BC-568B-CB4D-B166-4BE16884925D}" sibTransId="{7DE899EA-2FAE-9F44-840D-A219476FB0D3}"/>
    <dgm:cxn modelId="{C981FD95-6878-6A47-BB27-62C7DF847221}" type="presOf" srcId="{73324705-C1EB-FA4E-8981-0932FCB853C0}" destId="{B0FAFA91-4AE6-6046-82F8-215162CFDF55}" srcOrd="0" destOrd="0" presId="urn:microsoft.com/office/officeart/2005/8/layout/hierarchy1"/>
    <dgm:cxn modelId="{91198B9A-76B6-3947-AD03-3A5AF8CDABDC}" srcId="{CBBAB124-E55F-A34E-9927-A4840D19394B}" destId="{0C127C16-54C7-8547-8391-F70C1B6CCC1A}" srcOrd="0" destOrd="0" parTransId="{58299027-1D4C-E14E-9134-2FC72C9977BC}" sibTransId="{2659A244-E78E-9348-BAA6-E845B5F9E818}"/>
    <dgm:cxn modelId="{D6291EA3-978E-D048-903C-66BCA65A7AD6}" type="presOf" srcId="{47977304-D35E-1E42-AE08-D671D299786B}" destId="{87786871-17BD-B444-9269-74EA55A7FC0F}" srcOrd="0" destOrd="0" presId="urn:microsoft.com/office/officeart/2005/8/layout/hierarchy1"/>
    <dgm:cxn modelId="{A47758A3-7503-AB49-A292-57A8F445E06D}" srcId="{D0529FCC-1682-6546-A485-B9A8728AD335}" destId="{DD335FD9-00AE-E449-9FF5-4A439C33DEAA}" srcOrd="1" destOrd="0" parTransId="{09AD5388-D6FD-384A-A18F-7D1CED3DBF94}" sibTransId="{FA6CA99F-619D-974D-AA93-78BF30CD2DA3}"/>
    <dgm:cxn modelId="{C7DF16A6-8D04-5C4F-BCF4-7D0F4C8EADD0}" srcId="{D0529FCC-1682-6546-A485-B9A8728AD335}" destId="{B36F4AA7-CC05-D349-BF64-FE9B3FD4EAE0}" srcOrd="0" destOrd="0" parTransId="{A435882B-B658-1F4A-BEF9-9AFBEE3DEB2D}" sibTransId="{51619F45-CAA5-1E42-B253-C1541942C2FB}"/>
    <dgm:cxn modelId="{C47B43AA-9A10-EC4F-9D39-2768825E2E04}" type="presOf" srcId="{19BF68BC-568B-CB4D-B166-4BE16884925D}" destId="{ECEDF0F3-201E-0F4D-9E82-A92058FF4803}" srcOrd="0" destOrd="0" presId="urn:microsoft.com/office/officeart/2005/8/layout/hierarchy1"/>
    <dgm:cxn modelId="{C22941AE-34B1-484F-959F-912ADE684225}" type="presOf" srcId="{CB1F188E-4133-0D4B-99EE-D07015259F6A}" destId="{AC6940A3-13D5-8F40-A46C-19CCE183B013}" srcOrd="0" destOrd="0" presId="urn:microsoft.com/office/officeart/2005/8/layout/hierarchy1"/>
    <dgm:cxn modelId="{BC1B9FB3-FF87-7345-958B-2A98C19C566B}" srcId="{0E9230E1-EB26-F04A-9EF7-F4DE23E8771B}" destId="{6DB47354-1077-7746-BE95-E9DCF21B176F}" srcOrd="1" destOrd="0" parTransId="{F30D7BB1-7973-0C44-A760-58C686A6442D}" sibTransId="{F8AD7D41-2BE1-1A47-86E1-3E176AA4256F}"/>
    <dgm:cxn modelId="{B84CC9B3-BA8E-A844-8576-8C6C217D276C}" type="presOf" srcId="{82616B74-7A92-DD43-AAF6-487E51BD9B24}" destId="{D07A8506-C508-3F45-B190-E32092058201}" srcOrd="0" destOrd="0" presId="urn:microsoft.com/office/officeart/2005/8/layout/hierarchy1"/>
    <dgm:cxn modelId="{61A639B6-975A-C14B-9FFB-4746C92BA9BC}" type="presOf" srcId="{AA2CC7A9-8A68-B745-979F-3EC08A312CF0}" destId="{D0079BCD-6B1A-8D43-A6F7-CBD39943AA7F}" srcOrd="0" destOrd="0" presId="urn:microsoft.com/office/officeart/2005/8/layout/hierarchy1"/>
    <dgm:cxn modelId="{9C3D96B6-0D1D-DB47-BCEA-309968F12283}" type="presOf" srcId="{BDBBAD2C-9DD0-6A4C-B4E6-4025CD42FD7B}" destId="{483768AD-3016-1346-990F-217EF65D9151}" srcOrd="0" destOrd="0" presId="urn:microsoft.com/office/officeart/2005/8/layout/hierarchy1"/>
    <dgm:cxn modelId="{4D7455BD-90CC-414A-92AA-22832A1580D2}" srcId="{73324705-C1EB-FA4E-8981-0932FCB853C0}" destId="{A096F937-570D-AC43-9642-55B878B67D9C}" srcOrd="1" destOrd="0" parTransId="{D3B47615-0860-3140-AC27-E03FBE623DC2}" sibTransId="{214C2ED1-83E2-9D48-B081-602C514A922E}"/>
    <dgm:cxn modelId="{97290AC5-9D79-9C4A-AF63-75B678AADD72}" srcId="{66E32994-45E3-2547-BCF4-D56923B6AC80}" destId="{CD7E9E6A-C940-7148-BA05-65208B66EA70}" srcOrd="0" destOrd="0" parTransId="{6FCF32C2-7D1D-944D-9F28-CE6D9210DC02}" sibTransId="{57E8BA9C-CD1E-9D43-8019-192B40BF7100}"/>
    <dgm:cxn modelId="{5D2D64C9-F1A9-4D4F-BE3B-D37F9E4761A1}" type="presOf" srcId="{74F5D1CA-67A2-0B4B-AC3B-7CA60532C697}" destId="{585736F0-A873-5248-81A7-C6C5DDD48FEE}" srcOrd="0" destOrd="0" presId="urn:microsoft.com/office/officeart/2005/8/layout/hierarchy1"/>
    <dgm:cxn modelId="{063D01CB-E5AB-1C41-B692-B005BCFACF14}" type="presOf" srcId="{340C5A0E-4DDE-0847-9837-0DAF2FF2CD04}" destId="{3B02F060-759D-0C41-89AB-E3289B895DF7}" srcOrd="0" destOrd="0" presId="urn:microsoft.com/office/officeart/2005/8/layout/hierarchy1"/>
    <dgm:cxn modelId="{7B157ECB-4BA4-BD44-930C-EC70C3945B5F}" type="presOf" srcId="{7D2C3132-0C72-3E48-8BE6-E0205E346A5E}" destId="{E0C1DB50-796B-CF45-BDA7-59109239B18A}" srcOrd="0" destOrd="0" presId="urn:microsoft.com/office/officeart/2005/8/layout/hierarchy1"/>
    <dgm:cxn modelId="{485B80D2-0F3F-AB40-A132-FD395DD0C763}" type="presOf" srcId="{66E32994-45E3-2547-BCF4-D56923B6AC80}" destId="{26BF9342-653E-DA4E-86AC-D7DF629899A5}" srcOrd="0" destOrd="0" presId="urn:microsoft.com/office/officeart/2005/8/layout/hierarchy1"/>
    <dgm:cxn modelId="{E368C0DC-4A2B-8543-A78F-FC76F87BAB94}" type="presOf" srcId="{CBBAB124-E55F-A34E-9927-A4840D19394B}" destId="{8BEB7BAB-F600-5E43-9903-1B7C5371ED9F}" srcOrd="0" destOrd="0" presId="urn:microsoft.com/office/officeart/2005/8/layout/hierarchy1"/>
    <dgm:cxn modelId="{C44A23DE-198E-8348-B32D-1E820BEED313}" type="presOf" srcId="{A096F937-570D-AC43-9642-55B878B67D9C}" destId="{E509CBCA-2A70-2A4C-8671-B7F4CDA5BA7B}" srcOrd="0" destOrd="0" presId="urn:microsoft.com/office/officeart/2005/8/layout/hierarchy1"/>
    <dgm:cxn modelId="{401D4CDE-CC93-784A-B026-9E9B4862F419}" type="presOf" srcId="{BE8D5801-8545-9E46-BAC4-70F047F9166B}" destId="{72ABD6A9-F9BA-7E41-98A7-82C9073006E4}" srcOrd="0" destOrd="0" presId="urn:microsoft.com/office/officeart/2005/8/layout/hierarchy1"/>
    <dgm:cxn modelId="{C0BE2BE1-069D-DB44-9ABC-106DA42E3855}" type="presOf" srcId="{A13BA500-2490-7A46-9663-8B7F6A6A94A7}" destId="{AEC99D74-6602-A24C-9FE2-19B1A7A2D1EF}" srcOrd="0" destOrd="0" presId="urn:microsoft.com/office/officeart/2005/8/layout/hierarchy1"/>
    <dgm:cxn modelId="{5E5A57E3-8454-B341-B3A4-39C0DF193FC9}" type="presOf" srcId="{8C61F8C1-9BC7-9641-956C-BBF962C016F8}" destId="{6208CC82-4334-C745-9B04-079F0E5C9D62}" srcOrd="0" destOrd="0" presId="urn:microsoft.com/office/officeart/2005/8/layout/hierarchy1"/>
    <dgm:cxn modelId="{8E6FC5E5-0E39-6746-8C2E-A85B201C3B54}" type="presOf" srcId="{6FCF32C2-7D1D-944D-9F28-CE6D9210DC02}" destId="{A9EBD012-427C-9B4A-B546-47802C56B0BF}" srcOrd="0" destOrd="0" presId="urn:microsoft.com/office/officeart/2005/8/layout/hierarchy1"/>
    <dgm:cxn modelId="{C0FCF2E5-6D39-8A47-8276-A764911A4A33}" type="presOf" srcId="{77E659CB-8762-B24A-B394-77B4F95870EB}" destId="{ED2B2832-F12D-9142-8028-A02AA606ED2C}" srcOrd="0" destOrd="0" presId="urn:microsoft.com/office/officeart/2005/8/layout/hierarchy1"/>
    <dgm:cxn modelId="{5F9FC2E6-9253-DC47-B452-4C44D2420212}" type="presOf" srcId="{D3B47615-0860-3140-AC27-E03FBE623DC2}" destId="{24309605-E025-FE4A-BD99-6A244E8E0A8A}" srcOrd="0" destOrd="0" presId="urn:microsoft.com/office/officeart/2005/8/layout/hierarchy1"/>
    <dgm:cxn modelId="{0D6C60E7-F49D-2E43-93A8-B1BAD58DC10A}" srcId="{73324705-C1EB-FA4E-8981-0932FCB853C0}" destId="{7BA1D28A-2626-4A4E-93F7-D3CAF32C8956}" srcOrd="0" destOrd="0" parTransId="{4566C566-FBC9-B740-915C-B6904789679A}" sibTransId="{0B6E8DFB-FA24-1D4E-918C-4B157EF37161}"/>
    <dgm:cxn modelId="{964D71ED-428A-4F4C-9425-3E1F329C00C0}" type="presOf" srcId="{BE06683F-22AB-3443-9236-FD691B53DC37}" destId="{5808BE42-A75D-DF4F-A6AB-D39F20F61BC7}" srcOrd="0" destOrd="0" presId="urn:microsoft.com/office/officeart/2005/8/layout/hierarchy1"/>
    <dgm:cxn modelId="{67DCDBEE-26EE-3249-9CBC-2BC5A3655D4C}" type="presOf" srcId="{21BE35F8-5BDC-1342-BED6-C7F6499710B9}" destId="{FCFF10AF-23D5-E64C-A4C2-F24D609A2BB2}" srcOrd="0" destOrd="0" presId="urn:microsoft.com/office/officeart/2005/8/layout/hierarchy1"/>
    <dgm:cxn modelId="{A582FAEE-D1C7-7044-AB3E-56F2E68C1619}" srcId="{CD7E9E6A-C940-7148-BA05-65208B66EA70}" destId="{CBBAB124-E55F-A34E-9927-A4840D19394B}" srcOrd="2" destOrd="0" parTransId="{B5DFA415-C069-8F41-A8D5-0A64489F3E4C}" sibTransId="{1FC375D4-7F26-B04C-B3DE-A4584570762D}"/>
    <dgm:cxn modelId="{CAD406F6-59A7-D04B-8692-01C00B247B05}" type="presOf" srcId="{834FD892-7D11-C445-849D-1FE7C0890528}" destId="{8EB94714-4084-3749-9744-9F6558E04F90}" srcOrd="0" destOrd="0" presId="urn:microsoft.com/office/officeart/2005/8/layout/hierarchy1"/>
    <dgm:cxn modelId="{A2854EFA-1C31-2541-B3CF-4E9BE2E5468D}" srcId="{CB1F188E-4133-0D4B-99EE-D07015259F6A}" destId="{82616B74-7A92-DD43-AAF6-487E51BD9B24}" srcOrd="1" destOrd="0" parTransId="{BC0366D5-3441-3946-AD55-FBB653A44C3A}" sibTransId="{C2891AC9-8660-374B-8725-62408D5FCE34}"/>
    <dgm:cxn modelId="{D30E81FB-469E-374A-AF3D-1509E217FEFC}" srcId="{6DB47354-1077-7746-BE95-E9DCF21B176F}" destId="{BE8D5801-8545-9E46-BAC4-70F047F9166B}" srcOrd="0" destOrd="0" parTransId="{EE51AB18-47BA-3043-A733-4650EC5BB486}" sibTransId="{7EA8AA08-50DD-B747-9FC2-B6B58385796D}"/>
    <dgm:cxn modelId="{AC55158F-302A-C54F-A8ED-0A5D5A219B76}" type="presParOf" srcId="{AC6940A3-13D5-8F40-A46C-19CCE183B013}" destId="{B8C9CF3A-0726-B940-99DB-104073B7F7F5}" srcOrd="0" destOrd="0" presId="urn:microsoft.com/office/officeart/2005/8/layout/hierarchy1"/>
    <dgm:cxn modelId="{C4EA2CDC-DD2F-224D-9FD6-DA87B80C3340}" type="presParOf" srcId="{B8C9CF3A-0726-B940-99DB-104073B7F7F5}" destId="{00DAE139-39A0-2A41-B8A3-AD3020719F97}" srcOrd="0" destOrd="0" presId="urn:microsoft.com/office/officeart/2005/8/layout/hierarchy1"/>
    <dgm:cxn modelId="{8FFFDD8E-7B0B-C94E-859C-2FA53FC8DD7E}" type="presParOf" srcId="{00DAE139-39A0-2A41-B8A3-AD3020719F97}" destId="{B6548292-7C04-AE41-A876-6A3E957ED533}" srcOrd="0" destOrd="0" presId="urn:microsoft.com/office/officeart/2005/8/layout/hierarchy1"/>
    <dgm:cxn modelId="{EE2A6549-6EEE-6542-A619-342AE8BEC838}" type="presParOf" srcId="{00DAE139-39A0-2A41-B8A3-AD3020719F97}" destId="{ED2B2832-F12D-9142-8028-A02AA606ED2C}" srcOrd="1" destOrd="0" presId="urn:microsoft.com/office/officeart/2005/8/layout/hierarchy1"/>
    <dgm:cxn modelId="{1580F738-1B63-C947-A930-1C48264081C7}" type="presParOf" srcId="{B8C9CF3A-0726-B940-99DB-104073B7F7F5}" destId="{58446451-030E-9243-894C-CF36B933A790}" srcOrd="1" destOrd="0" presId="urn:microsoft.com/office/officeart/2005/8/layout/hierarchy1"/>
    <dgm:cxn modelId="{6DC81CE2-7D95-6F4F-A573-753F0B966A43}" type="presParOf" srcId="{AC6940A3-13D5-8F40-A46C-19CCE183B013}" destId="{61B847A5-ACBE-FF41-86A9-53A09750E591}" srcOrd="1" destOrd="0" presId="urn:microsoft.com/office/officeart/2005/8/layout/hierarchy1"/>
    <dgm:cxn modelId="{41D38BDC-F889-1449-86D7-A69BA431072D}" type="presParOf" srcId="{61B847A5-ACBE-FF41-86A9-53A09750E591}" destId="{FDD0BEE3-4B87-C941-A5E2-0181FF83395C}" srcOrd="0" destOrd="0" presId="urn:microsoft.com/office/officeart/2005/8/layout/hierarchy1"/>
    <dgm:cxn modelId="{F7775E69-BC49-7745-932E-42DAFD8FB11F}" type="presParOf" srcId="{FDD0BEE3-4B87-C941-A5E2-0181FF83395C}" destId="{82A850A2-BA75-2F44-B4DA-AF0CABC9949B}" srcOrd="0" destOrd="0" presId="urn:microsoft.com/office/officeart/2005/8/layout/hierarchy1"/>
    <dgm:cxn modelId="{6C1D94F1-6631-D043-923A-AF618E4E1B2E}" type="presParOf" srcId="{FDD0BEE3-4B87-C941-A5E2-0181FF83395C}" destId="{D07A8506-C508-3F45-B190-E32092058201}" srcOrd="1" destOrd="0" presId="urn:microsoft.com/office/officeart/2005/8/layout/hierarchy1"/>
    <dgm:cxn modelId="{072916B4-69B8-FE4A-8B5E-F1F333184125}" type="presParOf" srcId="{61B847A5-ACBE-FF41-86A9-53A09750E591}" destId="{9F52CD91-753E-D249-9652-2AA35DF56B94}" srcOrd="1" destOrd="0" presId="urn:microsoft.com/office/officeart/2005/8/layout/hierarchy1"/>
    <dgm:cxn modelId="{A948F1D4-B838-EF44-A944-375889697E7F}" type="presParOf" srcId="{9F52CD91-753E-D249-9652-2AA35DF56B94}" destId="{189CABE5-61C5-C74B-B1D9-6AA268312429}" srcOrd="0" destOrd="0" presId="urn:microsoft.com/office/officeart/2005/8/layout/hierarchy1"/>
    <dgm:cxn modelId="{01087DE9-4A3F-2F48-B05F-203D02395B97}" type="presParOf" srcId="{9F52CD91-753E-D249-9652-2AA35DF56B94}" destId="{91817A18-91D6-A149-BF39-E1547AE17DAA}" srcOrd="1" destOrd="0" presId="urn:microsoft.com/office/officeart/2005/8/layout/hierarchy1"/>
    <dgm:cxn modelId="{44BE5762-1561-B24C-B213-AE17B1EE7A6A}" type="presParOf" srcId="{91817A18-91D6-A149-BF39-E1547AE17DAA}" destId="{CF075962-0794-BF47-9A80-0997A1604D82}" srcOrd="0" destOrd="0" presId="urn:microsoft.com/office/officeart/2005/8/layout/hierarchy1"/>
    <dgm:cxn modelId="{EACD4DC8-853D-0649-98FB-B427B39024D1}" type="presParOf" srcId="{CF075962-0794-BF47-9A80-0997A1604D82}" destId="{6BD6B537-3837-7B4F-8E92-3BFEF0A73442}" srcOrd="0" destOrd="0" presId="urn:microsoft.com/office/officeart/2005/8/layout/hierarchy1"/>
    <dgm:cxn modelId="{1D2D4D71-67B4-D14A-803C-29703A800CA8}" type="presParOf" srcId="{CF075962-0794-BF47-9A80-0997A1604D82}" destId="{1881D28E-EA9C-B64E-887D-C0C2C14E2D1E}" srcOrd="1" destOrd="0" presId="urn:microsoft.com/office/officeart/2005/8/layout/hierarchy1"/>
    <dgm:cxn modelId="{0ABA49BD-A2C5-7D4F-84CF-B2B7C13D7B8E}" type="presParOf" srcId="{91817A18-91D6-A149-BF39-E1547AE17DAA}" destId="{E65DF8DC-D4FE-E145-9C99-69A354791813}" srcOrd="1" destOrd="0" presId="urn:microsoft.com/office/officeart/2005/8/layout/hierarchy1"/>
    <dgm:cxn modelId="{31B3DD4F-F49F-4C41-8FD1-DC60C4B7FD89}" type="presParOf" srcId="{E65DF8DC-D4FE-E145-9C99-69A354791813}" destId="{E96A7DFC-A61A-AD49-85CA-7E2995CF6F7C}" srcOrd="0" destOrd="0" presId="urn:microsoft.com/office/officeart/2005/8/layout/hierarchy1"/>
    <dgm:cxn modelId="{505DB546-ED18-7F40-A8F8-4F2B3AA39428}" type="presParOf" srcId="{E65DF8DC-D4FE-E145-9C99-69A354791813}" destId="{48CEFC57-D4CB-8843-AF1A-D2E659CD44E7}" srcOrd="1" destOrd="0" presId="urn:microsoft.com/office/officeart/2005/8/layout/hierarchy1"/>
    <dgm:cxn modelId="{9365D131-C3F9-6340-A757-B2D4AD8A0A02}" type="presParOf" srcId="{48CEFC57-D4CB-8843-AF1A-D2E659CD44E7}" destId="{5DE35424-1AB4-8A4E-BF53-91D26A194AEB}" srcOrd="0" destOrd="0" presId="urn:microsoft.com/office/officeart/2005/8/layout/hierarchy1"/>
    <dgm:cxn modelId="{FD8363D2-A1D9-1A43-BC53-5609FDE4E02B}" type="presParOf" srcId="{5DE35424-1AB4-8A4E-BF53-91D26A194AEB}" destId="{1AA55635-5C63-6B44-AFE2-557B7EB3D923}" srcOrd="0" destOrd="0" presId="urn:microsoft.com/office/officeart/2005/8/layout/hierarchy1"/>
    <dgm:cxn modelId="{B2B9EA64-3A34-A94E-A4F1-7DB1D64B3084}" type="presParOf" srcId="{5DE35424-1AB4-8A4E-BF53-91D26A194AEB}" destId="{26BF9342-653E-DA4E-86AC-D7DF629899A5}" srcOrd="1" destOrd="0" presId="urn:microsoft.com/office/officeart/2005/8/layout/hierarchy1"/>
    <dgm:cxn modelId="{26656DF7-938F-B24F-A0C9-63E864CA421B}" type="presParOf" srcId="{48CEFC57-D4CB-8843-AF1A-D2E659CD44E7}" destId="{62316271-D056-9843-BCD7-659BD87E6227}" srcOrd="1" destOrd="0" presId="urn:microsoft.com/office/officeart/2005/8/layout/hierarchy1"/>
    <dgm:cxn modelId="{1256974C-E660-684D-8E11-D57586A661C7}" type="presParOf" srcId="{62316271-D056-9843-BCD7-659BD87E6227}" destId="{A9EBD012-427C-9B4A-B546-47802C56B0BF}" srcOrd="0" destOrd="0" presId="urn:microsoft.com/office/officeart/2005/8/layout/hierarchy1"/>
    <dgm:cxn modelId="{66B4575A-14A3-9A46-8EBB-C92985835490}" type="presParOf" srcId="{62316271-D056-9843-BCD7-659BD87E6227}" destId="{5BF7CA48-0EEA-5B49-9817-F02E24730AAD}" srcOrd="1" destOrd="0" presId="urn:microsoft.com/office/officeart/2005/8/layout/hierarchy1"/>
    <dgm:cxn modelId="{C2F866D1-18F8-6347-A0FC-480F7AA9F643}" type="presParOf" srcId="{5BF7CA48-0EEA-5B49-9817-F02E24730AAD}" destId="{77D65D59-A886-9B4D-90DC-467E76824AB2}" srcOrd="0" destOrd="0" presId="urn:microsoft.com/office/officeart/2005/8/layout/hierarchy1"/>
    <dgm:cxn modelId="{2CCF49B7-FE3E-BC46-A91C-216384430A13}" type="presParOf" srcId="{77D65D59-A886-9B4D-90DC-467E76824AB2}" destId="{7F57C8B6-2CE0-3748-993E-DE34EB480A7C}" srcOrd="0" destOrd="0" presId="urn:microsoft.com/office/officeart/2005/8/layout/hierarchy1"/>
    <dgm:cxn modelId="{4D948C25-2AA2-6E4B-BFBF-83F1B7FAD303}" type="presParOf" srcId="{77D65D59-A886-9B4D-90DC-467E76824AB2}" destId="{856629EF-5D97-A34D-9B25-5FE71AC3D540}" srcOrd="1" destOrd="0" presId="urn:microsoft.com/office/officeart/2005/8/layout/hierarchy1"/>
    <dgm:cxn modelId="{11C6C287-DF2A-624B-B62A-8756F8523234}" type="presParOf" srcId="{5BF7CA48-0EEA-5B49-9817-F02E24730AAD}" destId="{7797CFEC-7E38-D747-81D7-C47675C5089A}" srcOrd="1" destOrd="0" presId="urn:microsoft.com/office/officeart/2005/8/layout/hierarchy1"/>
    <dgm:cxn modelId="{D345ED6B-A8E7-3A49-AF7B-5E96C0000244}" type="presParOf" srcId="{7797CFEC-7E38-D747-81D7-C47675C5089A}" destId="{A7B60524-CC34-6D45-A514-F529AF4FC6A0}" srcOrd="0" destOrd="0" presId="urn:microsoft.com/office/officeart/2005/8/layout/hierarchy1"/>
    <dgm:cxn modelId="{BA29C915-0888-CC43-AC59-8B01F04101E7}" type="presParOf" srcId="{7797CFEC-7E38-D747-81D7-C47675C5089A}" destId="{E1E4B81D-BDF5-724D-8A2A-913321CA3424}" srcOrd="1" destOrd="0" presId="urn:microsoft.com/office/officeart/2005/8/layout/hierarchy1"/>
    <dgm:cxn modelId="{D9F8107B-D757-9343-82AE-97517EB36E8C}" type="presParOf" srcId="{E1E4B81D-BDF5-724D-8A2A-913321CA3424}" destId="{F3574311-26B1-EB41-9E29-B019F99F1408}" srcOrd="0" destOrd="0" presId="urn:microsoft.com/office/officeart/2005/8/layout/hierarchy1"/>
    <dgm:cxn modelId="{6A30C0AD-66E9-A048-A8C9-357FA37B29A9}" type="presParOf" srcId="{F3574311-26B1-EB41-9E29-B019F99F1408}" destId="{E546847A-1556-924F-A420-A33705A23B96}" srcOrd="0" destOrd="0" presId="urn:microsoft.com/office/officeart/2005/8/layout/hierarchy1"/>
    <dgm:cxn modelId="{A14E52AF-0770-474A-9235-1A6818A2D841}" type="presParOf" srcId="{F3574311-26B1-EB41-9E29-B019F99F1408}" destId="{E0C1DB50-796B-CF45-BDA7-59109239B18A}" srcOrd="1" destOrd="0" presId="urn:microsoft.com/office/officeart/2005/8/layout/hierarchy1"/>
    <dgm:cxn modelId="{81FAC3E0-5987-2D4D-8E28-942B703DE424}" type="presParOf" srcId="{E1E4B81D-BDF5-724D-8A2A-913321CA3424}" destId="{A26E805E-080A-5946-99EF-4BAD48561233}" srcOrd="1" destOrd="0" presId="urn:microsoft.com/office/officeart/2005/8/layout/hierarchy1"/>
    <dgm:cxn modelId="{61EB5FA5-4C7C-F240-8338-2D9C2AA13624}" type="presParOf" srcId="{A26E805E-080A-5946-99EF-4BAD48561233}" destId="{5B5DB0E1-612D-1D4F-8544-511C88C7CA87}" srcOrd="0" destOrd="0" presId="urn:microsoft.com/office/officeart/2005/8/layout/hierarchy1"/>
    <dgm:cxn modelId="{6BE35F4C-1D91-CE4F-8701-2DD9A9E59BA4}" type="presParOf" srcId="{A26E805E-080A-5946-99EF-4BAD48561233}" destId="{B6119A82-1BE8-7C49-8DCD-258A1DF3D056}" srcOrd="1" destOrd="0" presId="urn:microsoft.com/office/officeart/2005/8/layout/hierarchy1"/>
    <dgm:cxn modelId="{64CE767E-AC95-484A-90BD-10ED4C81B2A4}" type="presParOf" srcId="{B6119A82-1BE8-7C49-8DCD-258A1DF3D056}" destId="{EB01E756-177D-1C49-B781-FC10F232469D}" srcOrd="0" destOrd="0" presId="urn:microsoft.com/office/officeart/2005/8/layout/hierarchy1"/>
    <dgm:cxn modelId="{A4E2AD9C-DE3E-6B4F-9EFC-4176E1BBA697}" type="presParOf" srcId="{EB01E756-177D-1C49-B781-FC10F232469D}" destId="{D9D4A9AF-81FE-8745-94C9-4A11D4A21FA1}" srcOrd="0" destOrd="0" presId="urn:microsoft.com/office/officeart/2005/8/layout/hierarchy1"/>
    <dgm:cxn modelId="{66F1C670-AAEB-6B49-9C6D-E22720F8156D}" type="presParOf" srcId="{EB01E756-177D-1C49-B781-FC10F232469D}" destId="{A1C424E1-3A8B-0D42-B591-0F1DB325A8BE}" srcOrd="1" destOrd="0" presId="urn:microsoft.com/office/officeart/2005/8/layout/hierarchy1"/>
    <dgm:cxn modelId="{F51C201B-4533-2C4D-A816-93B15438D679}" type="presParOf" srcId="{B6119A82-1BE8-7C49-8DCD-258A1DF3D056}" destId="{E32328AF-535C-A345-AF8B-A7E9D2911D5F}" srcOrd="1" destOrd="0" presId="urn:microsoft.com/office/officeart/2005/8/layout/hierarchy1"/>
    <dgm:cxn modelId="{4032C078-5D7B-CE4C-B3A5-BAE78904239C}" type="presParOf" srcId="{E32328AF-535C-A345-AF8B-A7E9D2911D5F}" destId="{2CF09921-E949-B042-B436-3485FCEB3F21}" srcOrd="0" destOrd="0" presId="urn:microsoft.com/office/officeart/2005/8/layout/hierarchy1"/>
    <dgm:cxn modelId="{45C36BAD-37A7-8447-B40E-568E0843A13F}" type="presParOf" srcId="{E32328AF-535C-A345-AF8B-A7E9D2911D5F}" destId="{4C905557-5D8E-D541-89AE-30A1CAF5A14A}" srcOrd="1" destOrd="0" presId="urn:microsoft.com/office/officeart/2005/8/layout/hierarchy1"/>
    <dgm:cxn modelId="{6BE2671C-20D0-1A4C-8973-6824AF30D9E1}" type="presParOf" srcId="{4C905557-5D8E-D541-89AE-30A1CAF5A14A}" destId="{DDD874AF-AFAB-F646-B064-C9E3C345D95F}" srcOrd="0" destOrd="0" presId="urn:microsoft.com/office/officeart/2005/8/layout/hierarchy1"/>
    <dgm:cxn modelId="{9129B1AE-2CAC-6143-A62F-1ADE19AC417F}" type="presParOf" srcId="{DDD874AF-AFAB-F646-B064-C9E3C345D95F}" destId="{24783273-1C88-264B-936A-5497128341C9}" srcOrd="0" destOrd="0" presId="urn:microsoft.com/office/officeart/2005/8/layout/hierarchy1"/>
    <dgm:cxn modelId="{4C0E7F23-3EB7-414E-A48E-79F772A44CF0}" type="presParOf" srcId="{DDD874AF-AFAB-F646-B064-C9E3C345D95F}" destId="{81B26FF1-495B-EF4F-8E84-254970E631AA}" srcOrd="1" destOrd="0" presId="urn:microsoft.com/office/officeart/2005/8/layout/hierarchy1"/>
    <dgm:cxn modelId="{B16D6E87-6EBD-BB48-858A-D311FC0807EE}" type="presParOf" srcId="{4C905557-5D8E-D541-89AE-30A1CAF5A14A}" destId="{250E7C21-A923-834A-806D-52B548A033D9}" srcOrd="1" destOrd="0" presId="urn:microsoft.com/office/officeart/2005/8/layout/hierarchy1"/>
    <dgm:cxn modelId="{A5BA0314-D519-7843-82E3-8F5150181CDB}" type="presParOf" srcId="{250E7C21-A923-834A-806D-52B548A033D9}" destId="{ECEDF0F3-201E-0F4D-9E82-A92058FF4803}" srcOrd="0" destOrd="0" presId="urn:microsoft.com/office/officeart/2005/8/layout/hierarchy1"/>
    <dgm:cxn modelId="{9D7B0A1E-9C09-334C-9BDF-E3899AC55EB4}" type="presParOf" srcId="{250E7C21-A923-834A-806D-52B548A033D9}" destId="{9B368C90-E834-E34F-B85F-8050AC957E60}" srcOrd="1" destOrd="0" presId="urn:microsoft.com/office/officeart/2005/8/layout/hierarchy1"/>
    <dgm:cxn modelId="{A7C50CCF-B8DC-D34E-82CB-DA1E58216987}" type="presParOf" srcId="{9B368C90-E834-E34F-B85F-8050AC957E60}" destId="{98FB0625-9CB0-0E4B-8358-4AF8B24DC3BE}" srcOrd="0" destOrd="0" presId="urn:microsoft.com/office/officeart/2005/8/layout/hierarchy1"/>
    <dgm:cxn modelId="{65DA56D1-480C-8C4E-9B38-0240B3662A58}" type="presParOf" srcId="{98FB0625-9CB0-0E4B-8358-4AF8B24DC3BE}" destId="{3210CD25-A861-F948-AD82-46B9BC4791F6}" srcOrd="0" destOrd="0" presId="urn:microsoft.com/office/officeart/2005/8/layout/hierarchy1"/>
    <dgm:cxn modelId="{D04E4CFB-988B-BF4E-B426-5F9C78A2C063}" type="presParOf" srcId="{98FB0625-9CB0-0E4B-8358-4AF8B24DC3BE}" destId="{FF75AF29-D65E-9C48-8330-BD396F9D3D4D}" srcOrd="1" destOrd="0" presId="urn:microsoft.com/office/officeart/2005/8/layout/hierarchy1"/>
    <dgm:cxn modelId="{8CEE5E8A-246B-9B47-A8F6-0A0E1A826F45}" type="presParOf" srcId="{9B368C90-E834-E34F-B85F-8050AC957E60}" destId="{2C0EAADC-A44B-2641-B6BA-15F1B1D368AF}" srcOrd="1" destOrd="0" presId="urn:microsoft.com/office/officeart/2005/8/layout/hierarchy1"/>
    <dgm:cxn modelId="{C9804EB3-3827-FF47-9A40-A090D79A2C4C}" type="presParOf" srcId="{E32328AF-535C-A345-AF8B-A7E9D2911D5F}" destId="{3B02F060-759D-0C41-89AB-E3289B895DF7}" srcOrd="2" destOrd="0" presId="urn:microsoft.com/office/officeart/2005/8/layout/hierarchy1"/>
    <dgm:cxn modelId="{0D2311D4-30D6-8A48-90EB-A90052E6CA2B}" type="presParOf" srcId="{E32328AF-535C-A345-AF8B-A7E9D2911D5F}" destId="{EDC5A0F1-26A4-FD43-B99D-1C2F9A8A977A}" srcOrd="3" destOrd="0" presId="urn:microsoft.com/office/officeart/2005/8/layout/hierarchy1"/>
    <dgm:cxn modelId="{38D32019-1731-DB47-A51E-4BED7983BEDF}" type="presParOf" srcId="{EDC5A0F1-26A4-FD43-B99D-1C2F9A8A977A}" destId="{DEA166F7-8510-6945-871A-3DE38C91739E}" srcOrd="0" destOrd="0" presId="urn:microsoft.com/office/officeart/2005/8/layout/hierarchy1"/>
    <dgm:cxn modelId="{B0151BCB-516F-DC43-A734-9F90779D21C2}" type="presParOf" srcId="{DEA166F7-8510-6945-871A-3DE38C91739E}" destId="{664005BC-6AD1-E04B-A0B5-635D22DA8578}" srcOrd="0" destOrd="0" presId="urn:microsoft.com/office/officeart/2005/8/layout/hierarchy1"/>
    <dgm:cxn modelId="{6E39AF1A-EA2F-FF40-A685-72D5A110AF32}" type="presParOf" srcId="{DEA166F7-8510-6945-871A-3DE38C91739E}" destId="{B0FAFA91-4AE6-6046-82F8-215162CFDF55}" srcOrd="1" destOrd="0" presId="urn:microsoft.com/office/officeart/2005/8/layout/hierarchy1"/>
    <dgm:cxn modelId="{79D7EAFC-3A79-494E-B601-2260B47E0E8E}" type="presParOf" srcId="{EDC5A0F1-26A4-FD43-B99D-1C2F9A8A977A}" destId="{24AE6AEC-66D0-9A4A-9FD7-E11BD719679D}" srcOrd="1" destOrd="0" presId="urn:microsoft.com/office/officeart/2005/8/layout/hierarchy1"/>
    <dgm:cxn modelId="{DEACD6CF-6B8E-254A-8C63-939A3F362E55}" type="presParOf" srcId="{24AE6AEC-66D0-9A4A-9FD7-E11BD719679D}" destId="{DED7D91F-B28A-6D47-8C7B-33B093072AD0}" srcOrd="0" destOrd="0" presId="urn:microsoft.com/office/officeart/2005/8/layout/hierarchy1"/>
    <dgm:cxn modelId="{C5B899FF-98BC-4640-8DC6-8AE118B9CAFC}" type="presParOf" srcId="{24AE6AEC-66D0-9A4A-9FD7-E11BD719679D}" destId="{F2667BDF-6C09-DB4E-ADE2-EEC1A6783AE7}" srcOrd="1" destOrd="0" presId="urn:microsoft.com/office/officeart/2005/8/layout/hierarchy1"/>
    <dgm:cxn modelId="{79CD5BF8-7F00-A541-ADDA-1FB9875CFB01}" type="presParOf" srcId="{F2667BDF-6C09-DB4E-ADE2-EEC1A6783AE7}" destId="{111E2AFA-4E22-4D46-BA34-1D127C955CA3}" srcOrd="0" destOrd="0" presId="urn:microsoft.com/office/officeart/2005/8/layout/hierarchy1"/>
    <dgm:cxn modelId="{3C9AE5C4-2DFE-7046-A02E-4253B58E15F5}" type="presParOf" srcId="{111E2AFA-4E22-4D46-BA34-1D127C955CA3}" destId="{27D206B8-1777-6A4D-856E-A7775BE123CD}" srcOrd="0" destOrd="0" presId="urn:microsoft.com/office/officeart/2005/8/layout/hierarchy1"/>
    <dgm:cxn modelId="{933FE9AB-FA33-AA46-A24D-BBACAA493B19}" type="presParOf" srcId="{111E2AFA-4E22-4D46-BA34-1D127C955CA3}" destId="{2C7CA52A-0523-B046-A5A3-F5151C3EC09F}" srcOrd="1" destOrd="0" presId="urn:microsoft.com/office/officeart/2005/8/layout/hierarchy1"/>
    <dgm:cxn modelId="{9EBBD074-79DE-5049-AAD5-7F98AE421299}" type="presParOf" srcId="{F2667BDF-6C09-DB4E-ADE2-EEC1A6783AE7}" destId="{42901A7F-5E68-B740-B63D-9B59E01C441C}" srcOrd="1" destOrd="0" presId="urn:microsoft.com/office/officeart/2005/8/layout/hierarchy1"/>
    <dgm:cxn modelId="{05DA6F3E-7CA1-F341-9CE9-6AA18507FF3E}" type="presParOf" srcId="{24AE6AEC-66D0-9A4A-9FD7-E11BD719679D}" destId="{24309605-E025-FE4A-BD99-6A244E8E0A8A}" srcOrd="2" destOrd="0" presId="urn:microsoft.com/office/officeart/2005/8/layout/hierarchy1"/>
    <dgm:cxn modelId="{DCF1695B-0C35-5D46-8DCC-321D4B0B8C8B}" type="presParOf" srcId="{24AE6AEC-66D0-9A4A-9FD7-E11BD719679D}" destId="{2DB5CEF7-B1D5-A64B-81B8-7F8A227082A9}" srcOrd="3" destOrd="0" presId="urn:microsoft.com/office/officeart/2005/8/layout/hierarchy1"/>
    <dgm:cxn modelId="{EA8028A0-22D3-9F43-90E9-91E82F6B1283}" type="presParOf" srcId="{2DB5CEF7-B1D5-A64B-81B8-7F8A227082A9}" destId="{586D05E2-6A4A-584B-9DDB-05809B40ED8F}" srcOrd="0" destOrd="0" presId="urn:microsoft.com/office/officeart/2005/8/layout/hierarchy1"/>
    <dgm:cxn modelId="{AB30C0C2-E427-C54D-BBE7-C1B9D3A761FD}" type="presParOf" srcId="{586D05E2-6A4A-584B-9DDB-05809B40ED8F}" destId="{47CFF323-0FEF-5E47-AFA2-ECC5E35359E1}" srcOrd="0" destOrd="0" presId="urn:microsoft.com/office/officeart/2005/8/layout/hierarchy1"/>
    <dgm:cxn modelId="{E9D5E4B4-9838-A546-8F6F-53AC54477D98}" type="presParOf" srcId="{586D05E2-6A4A-584B-9DDB-05809B40ED8F}" destId="{E509CBCA-2A70-2A4C-8671-B7F4CDA5BA7B}" srcOrd="1" destOrd="0" presId="urn:microsoft.com/office/officeart/2005/8/layout/hierarchy1"/>
    <dgm:cxn modelId="{2248FF9F-F755-154E-A10B-0DDF776B76E8}" type="presParOf" srcId="{2DB5CEF7-B1D5-A64B-81B8-7F8A227082A9}" destId="{7590440F-E194-B140-938F-4A1F9264674E}" srcOrd="1" destOrd="0" presId="urn:microsoft.com/office/officeart/2005/8/layout/hierarchy1"/>
    <dgm:cxn modelId="{4355CC5F-E6B3-9043-9647-B0BC07F31378}" type="presParOf" srcId="{7797CFEC-7E38-D747-81D7-C47675C5089A}" destId="{6208CC82-4334-C745-9B04-079F0E5C9D62}" srcOrd="2" destOrd="0" presId="urn:microsoft.com/office/officeart/2005/8/layout/hierarchy1"/>
    <dgm:cxn modelId="{17BD7F6A-FB69-2745-B2E3-ED3AE269BB9F}" type="presParOf" srcId="{7797CFEC-7E38-D747-81D7-C47675C5089A}" destId="{7D21A5E7-6877-7243-A54D-B0394266B724}" srcOrd="3" destOrd="0" presId="urn:microsoft.com/office/officeart/2005/8/layout/hierarchy1"/>
    <dgm:cxn modelId="{AE7F7D3C-F233-1247-B400-0FDE1E2C7251}" type="presParOf" srcId="{7D21A5E7-6877-7243-A54D-B0394266B724}" destId="{3BA75BBA-A948-5440-9D61-BD463F23BF1E}" srcOrd="0" destOrd="0" presId="urn:microsoft.com/office/officeart/2005/8/layout/hierarchy1"/>
    <dgm:cxn modelId="{7FB2668E-0AEB-EF4C-9F1F-60F307ED4D76}" type="presParOf" srcId="{3BA75BBA-A948-5440-9D61-BD463F23BF1E}" destId="{6EDA969A-1CA0-E847-AEAD-386499C4856B}" srcOrd="0" destOrd="0" presId="urn:microsoft.com/office/officeart/2005/8/layout/hierarchy1"/>
    <dgm:cxn modelId="{707E6B6E-3E6D-BC42-9805-EA69B66FB3C1}" type="presParOf" srcId="{3BA75BBA-A948-5440-9D61-BD463F23BF1E}" destId="{483768AD-3016-1346-990F-217EF65D9151}" srcOrd="1" destOrd="0" presId="urn:microsoft.com/office/officeart/2005/8/layout/hierarchy1"/>
    <dgm:cxn modelId="{EC2A25D4-A01C-944B-91FC-EA619DB0FE7E}" type="presParOf" srcId="{7D21A5E7-6877-7243-A54D-B0394266B724}" destId="{32117428-4F3A-6A44-BD4C-BA2D5A8E329D}" srcOrd="1" destOrd="0" presId="urn:microsoft.com/office/officeart/2005/8/layout/hierarchy1"/>
    <dgm:cxn modelId="{187D7D26-B983-FE41-A52B-CF7B0FD2730D}" type="presParOf" srcId="{32117428-4F3A-6A44-BD4C-BA2D5A8E329D}" destId="{FCFF10AF-23D5-E64C-A4C2-F24D609A2BB2}" srcOrd="0" destOrd="0" presId="urn:microsoft.com/office/officeart/2005/8/layout/hierarchy1"/>
    <dgm:cxn modelId="{F6EBD30E-5969-3346-A23B-7543204A6E73}" type="presParOf" srcId="{32117428-4F3A-6A44-BD4C-BA2D5A8E329D}" destId="{65A9A493-B4CB-F248-A957-BBCB7927BB53}" srcOrd="1" destOrd="0" presId="urn:microsoft.com/office/officeart/2005/8/layout/hierarchy1"/>
    <dgm:cxn modelId="{3C484A1C-060A-0E46-9567-63E2306249E9}" type="presParOf" srcId="{65A9A493-B4CB-F248-A957-BBCB7927BB53}" destId="{E63FF086-660C-8244-8ED3-B63F52EC8822}" srcOrd="0" destOrd="0" presId="urn:microsoft.com/office/officeart/2005/8/layout/hierarchy1"/>
    <dgm:cxn modelId="{FBBE22D4-F1A8-9A44-9B18-C90C76A88CF2}" type="presParOf" srcId="{E63FF086-660C-8244-8ED3-B63F52EC8822}" destId="{8AEC865D-3860-AE4E-9CC9-107370A71EAC}" srcOrd="0" destOrd="0" presId="urn:microsoft.com/office/officeart/2005/8/layout/hierarchy1"/>
    <dgm:cxn modelId="{8353C6DE-A3CB-AF4E-8C6D-18002299BAA7}" type="presParOf" srcId="{E63FF086-660C-8244-8ED3-B63F52EC8822}" destId="{B6E4D6B9-0807-D845-8316-8807FA5028E0}" srcOrd="1" destOrd="0" presId="urn:microsoft.com/office/officeart/2005/8/layout/hierarchy1"/>
    <dgm:cxn modelId="{E0D8FE32-8D0D-A944-8955-6DFACA09B76F}" type="presParOf" srcId="{65A9A493-B4CB-F248-A957-BBCB7927BB53}" destId="{3BDFCD92-A6D3-6B49-B2A0-6D49704D36B0}" srcOrd="1" destOrd="0" presId="urn:microsoft.com/office/officeart/2005/8/layout/hierarchy1"/>
    <dgm:cxn modelId="{217D844E-52EB-084D-AE76-DDBA876A318F}" type="presParOf" srcId="{7797CFEC-7E38-D747-81D7-C47675C5089A}" destId="{B354C874-9A46-4048-B543-F385EF1B0C48}" srcOrd="4" destOrd="0" presId="urn:microsoft.com/office/officeart/2005/8/layout/hierarchy1"/>
    <dgm:cxn modelId="{0672325F-8D5D-2041-A4D1-28659702CC7D}" type="presParOf" srcId="{7797CFEC-7E38-D747-81D7-C47675C5089A}" destId="{5E70B2D5-3519-B74D-889B-E660AB9257B6}" srcOrd="5" destOrd="0" presId="urn:microsoft.com/office/officeart/2005/8/layout/hierarchy1"/>
    <dgm:cxn modelId="{5336ABE5-095C-3B48-8667-4FA32A2C6ADB}" type="presParOf" srcId="{5E70B2D5-3519-B74D-889B-E660AB9257B6}" destId="{49D95C96-EE35-184A-91AE-8047A4920265}" srcOrd="0" destOrd="0" presId="urn:microsoft.com/office/officeart/2005/8/layout/hierarchy1"/>
    <dgm:cxn modelId="{31AE1770-45EB-E441-9BB1-03A780AE5762}" type="presParOf" srcId="{49D95C96-EE35-184A-91AE-8047A4920265}" destId="{9DE078F2-A722-E44E-9889-DA958AAE6576}" srcOrd="0" destOrd="0" presId="urn:microsoft.com/office/officeart/2005/8/layout/hierarchy1"/>
    <dgm:cxn modelId="{987CC6B1-E27D-3944-BD15-5CBEE0C62177}" type="presParOf" srcId="{49D95C96-EE35-184A-91AE-8047A4920265}" destId="{8BEB7BAB-F600-5E43-9903-1B7C5371ED9F}" srcOrd="1" destOrd="0" presId="urn:microsoft.com/office/officeart/2005/8/layout/hierarchy1"/>
    <dgm:cxn modelId="{9E0B9373-A2C2-7640-A18D-4E40666DEDA0}" type="presParOf" srcId="{5E70B2D5-3519-B74D-889B-E660AB9257B6}" destId="{CD64A7E0-7685-3F41-B74D-465921EC8C84}" srcOrd="1" destOrd="0" presId="urn:microsoft.com/office/officeart/2005/8/layout/hierarchy1"/>
    <dgm:cxn modelId="{B287883A-2543-FB47-A76F-370DCA6C13E5}" type="presParOf" srcId="{CD64A7E0-7685-3F41-B74D-465921EC8C84}" destId="{4CC1E62B-1C1E-6F46-B945-0DB0C6E283C7}" srcOrd="0" destOrd="0" presId="urn:microsoft.com/office/officeart/2005/8/layout/hierarchy1"/>
    <dgm:cxn modelId="{D1BA45EA-802E-9D41-BF01-B7DF37A09B14}" type="presParOf" srcId="{CD64A7E0-7685-3F41-B74D-465921EC8C84}" destId="{3D78C258-83E9-704C-A42F-57B32565239A}" srcOrd="1" destOrd="0" presId="urn:microsoft.com/office/officeart/2005/8/layout/hierarchy1"/>
    <dgm:cxn modelId="{013E5D8B-6957-3648-876D-7BDB03E56EE4}" type="presParOf" srcId="{3D78C258-83E9-704C-A42F-57B32565239A}" destId="{935B7F33-9C17-0A49-A56B-4DEFA9708870}" srcOrd="0" destOrd="0" presId="urn:microsoft.com/office/officeart/2005/8/layout/hierarchy1"/>
    <dgm:cxn modelId="{6C9641E2-0D81-374C-9FD7-0851D9A88045}" type="presParOf" srcId="{935B7F33-9C17-0A49-A56B-4DEFA9708870}" destId="{C1A7B148-EC29-0240-A2D5-3E94207BB5AF}" srcOrd="0" destOrd="0" presId="urn:microsoft.com/office/officeart/2005/8/layout/hierarchy1"/>
    <dgm:cxn modelId="{24F00A3D-0792-5541-B523-91C251DE18D4}" type="presParOf" srcId="{935B7F33-9C17-0A49-A56B-4DEFA9708870}" destId="{F18E9E1F-F5A1-6D42-B977-EA0BD1CFFE45}" srcOrd="1" destOrd="0" presId="urn:microsoft.com/office/officeart/2005/8/layout/hierarchy1"/>
    <dgm:cxn modelId="{A35C3335-26F6-F44D-A8FD-F163612054BD}" type="presParOf" srcId="{3D78C258-83E9-704C-A42F-57B32565239A}" destId="{26E79656-28FE-FE49-87E9-D57AE5207EAC}" srcOrd="1" destOrd="0" presId="urn:microsoft.com/office/officeart/2005/8/layout/hierarchy1"/>
    <dgm:cxn modelId="{49C21651-28DE-9445-BF7A-707D041CEF0A}" type="presParOf" srcId="{E65DF8DC-D4FE-E145-9C99-69A354791813}" destId="{478D11AB-CDD9-744D-833F-378C3DFFB48D}" srcOrd="2" destOrd="0" presId="urn:microsoft.com/office/officeart/2005/8/layout/hierarchy1"/>
    <dgm:cxn modelId="{BDB83ECB-5221-7F4B-A1E1-85ACD117D573}" type="presParOf" srcId="{E65DF8DC-D4FE-E145-9C99-69A354791813}" destId="{29E8B7AE-B2D1-9346-A3AC-291E578181D2}" srcOrd="3" destOrd="0" presId="urn:microsoft.com/office/officeart/2005/8/layout/hierarchy1"/>
    <dgm:cxn modelId="{747062D4-335E-9D47-B800-95D27530F134}" type="presParOf" srcId="{29E8B7AE-B2D1-9346-A3AC-291E578181D2}" destId="{0B5A4651-3487-5C44-A9CD-7094D00A8111}" srcOrd="0" destOrd="0" presId="urn:microsoft.com/office/officeart/2005/8/layout/hierarchy1"/>
    <dgm:cxn modelId="{2908147C-C7AC-5541-8529-503679EEC1BE}" type="presParOf" srcId="{0B5A4651-3487-5C44-A9CD-7094D00A8111}" destId="{24DCCB60-E1EE-C047-AB64-FD15BF8E211E}" srcOrd="0" destOrd="0" presId="urn:microsoft.com/office/officeart/2005/8/layout/hierarchy1"/>
    <dgm:cxn modelId="{502717F4-B110-794D-8C53-26E00C8CBB53}" type="presParOf" srcId="{0B5A4651-3487-5C44-A9CD-7094D00A8111}" destId="{3036A0EE-5454-5A40-884E-9CCFBC708ED5}" srcOrd="1" destOrd="0" presId="urn:microsoft.com/office/officeart/2005/8/layout/hierarchy1"/>
    <dgm:cxn modelId="{F235461F-E2F5-2846-A880-B8D59D5F8229}" type="presParOf" srcId="{29E8B7AE-B2D1-9346-A3AC-291E578181D2}" destId="{7073BD9E-EBF9-164B-AD36-3AA06DBB0FBD}" srcOrd="1" destOrd="0" presId="urn:microsoft.com/office/officeart/2005/8/layout/hierarchy1"/>
    <dgm:cxn modelId="{613D9253-465D-084E-BDF3-FA47485A2457}" type="presParOf" srcId="{7073BD9E-EBF9-164B-AD36-3AA06DBB0FBD}" destId="{015D055B-7358-8748-8D36-66A31781376A}" srcOrd="0" destOrd="0" presId="urn:microsoft.com/office/officeart/2005/8/layout/hierarchy1"/>
    <dgm:cxn modelId="{FF9B7956-9F12-0B4F-ABBF-0A481B14FD06}" type="presParOf" srcId="{7073BD9E-EBF9-164B-AD36-3AA06DBB0FBD}" destId="{7B200D33-E917-594B-9E98-4D527D1BAED4}" srcOrd="1" destOrd="0" presId="urn:microsoft.com/office/officeart/2005/8/layout/hierarchy1"/>
    <dgm:cxn modelId="{10864629-3E70-7B4D-A395-61E896B4EF6B}" type="presParOf" srcId="{7B200D33-E917-594B-9E98-4D527D1BAED4}" destId="{6F3304F0-9CC3-2E45-991C-61DE962A3B47}" srcOrd="0" destOrd="0" presId="urn:microsoft.com/office/officeart/2005/8/layout/hierarchy1"/>
    <dgm:cxn modelId="{6F021AE1-0537-8A43-9B54-3A384540B680}" type="presParOf" srcId="{6F3304F0-9CC3-2E45-991C-61DE962A3B47}" destId="{F7B46CA3-B94A-BC40-AB2A-8ED2BFF4CD14}" srcOrd="0" destOrd="0" presId="urn:microsoft.com/office/officeart/2005/8/layout/hierarchy1"/>
    <dgm:cxn modelId="{CDB00265-CD55-274D-91FE-5388A3CB79CC}" type="presParOf" srcId="{6F3304F0-9CC3-2E45-991C-61DE962A3B47}" destId="{72ABD6A9-F9BA-7E41-98A7-82C9073006E4}" srcOrd="1" destOrd="0" presId="urn:microsoft.com/office/officeart/2005/8/layout/hierarchy1"/>
    <dgm:cxn modelId="{88EA080B-2457-F148-A02C-FAB5E2AED154}" type="presParOf" srcId="{7B200D33-E917-594B-9E98-4D527D1BAED4}" destId="{AB7BF779-FB04-7648-98F9-05E0BF200D36}" srcOrd="1" destOrd="0" presId="urn:microsoft.com/office/officeart/2005/8/layout/hierarchy1"/>
    <dgm:cxn modelId="{32EE5E93-8D51-9248-9A17-F34919C493CD}" type="presParOf" srcId="{AB7BF779-FB04-7648-98F9-05E0BF200D36}" destId="{0F54CFF1-FB5F-F940-BD51-CEBB8F3AF056}" srcOrd="0" destOrd="0" presId="urn:microsoft.com/office/officeart/2005/8/layout/hierarchy1"/>
    <dgm:cxn modelId="{833DDD76-9E5A-4346-9755-61FA39DE2833}" type="presParOf" srcId="{AB7BF779-FB04-7648-98F9-05E0BF200D36}" destId="{E2511E6E-30E4-7A49-9CEC-1CB8348A84C3}" srcOrd="1" destOrd="0" presId="urn:microsoft.com/office/officeart/2005/8/layout/hierarchy1"/>
    <dgm:cxn modelId="{958660EB-AD4E-9A44-AED9-46934EABE3F3}" type="presParOf" srcId="{E2511E6E-30E4-7A49-9CEC-1CB8348A84C3}" destId="{D7127752-CC47-BB40-A0D8-42872DF7F642}" srcOrd="0" destOrd="0" presId="urn:microsoft.com/office/officeart/2005/8/layout/hierarchy1"/>
    <dgm:cxn modelId="{17FB4A4C-5135-084C-9C29-74272ED48E98}" type="presParOf" srcId="{D7127752-CC47-BB40-A0D8-42872DF7F642}" destId="{8C753023-6ECF-E546-9D3E-7D41CAF8D531}" srcOrd="0" destOrd="0" presId="urn:microsoft.com/office/officeart/2005/8/layout/hierarchy1"/>
    <dgm:cxn modelId="{73A66459-FE4A-6E40-A7A6-2E4866FCBACF}" type="presParOf" srcId="{D7127752-CC47-BB40-A0D8-42872DF7F642}" destId="{59367157-F839-C049-844E-29B0F98C73D0}" srcOrd="1" destOrd="0" presId="urn:microsoft.com/office/officeart/2005/8/layout/hierarchy1"/>
    <dgm:cxn modelId="{07D52D31-4F37-CB43-ABB2-92CD5CA1325D}" type="presParOf" srcId="{E2511E6E-30E4-7A49-9CEC-1CB8348A84C3}" destId="{7F95C062-86F0-CD40-BC81-28F202693D7A}" srcOrd="1" destOrd="0" presId="urn:microsoft.com/office/officeart/2005/8/layout/hierarchy1"/>
    <dgm:cxn modelId="{628AA437-AF9D-0D47-AABD-8D6D57BA9949}" type="presParOf" srcId="{7F95C062-86F0-CD40-BC81-28F202693D7A}" destId="{B98103BF-470D-754C-94A3-73B3026372F0}" srcOrd="0" destOrd="0" presId="urn:microsoft.com/office/officeart/2005/8/layout/hierarchy1"/>
    <dgm:cxn modelId="{53EBEEED-E170-0E47-A53B-3E089C86CD2E}" type="presParOf" srcId="{7F95C062-86F0-CD40-BC81-28F202693D7A}" destId="{4F5F39CD-97DA-9244-A54B-218AEF7239CB}" srcOrd="1" destOrd="0" presId="urn:microsoft.com/office/officeart/2005/8/layout/hierarchy1"/>
    <dgm:cxn modelId="{88CEA8B2-50B7-2C4C-B99C-BA95AE6F0B69}" type="presParOf" srcId="{4F5F39CD-97DA-9244-A54B-218AEF7239CB}" destId="{E8863684-F5E2-464D-8EDB-E6EF68A46397}" srcOrd="0" destOrd="0" presId="urn:microsoft.com/office/officeart/2005/8/layout/hierarchy1"/>
    <dgm:cxn modelId="{F86B085A-97D4-7345-A8B4-E33BE55A6EF2}" type="presParOf" srcId="{E8863684-F5E2-464D-8EDB-E6EF68A46397}" destId="{9D2A8056-EEAD-8C4E-AD26-364471A481D4}" srcOrd="0" destOrd="0" presId="urn:microsoft.com/office/officeart/2005/8/layout/hierarchy1"/>
    <dgm:cxn modelId="{8C880041-75ED-E04D-95CD-7B5165471A72}" type="presParOf" srcId="{E8863684-F5E2-464D-8EDB-E6EF68A46397}" destId="{BD3768B8-7D91-5047-B8FB-39B189E6CC63}" srcOrd="1" destOrd="0" presId="urn:microsoft.com/office/officeart/2005/8/layout/hierarchy1"/>
    <dgm:cxn modelId="{2A94E071-4EF5-F343-BB93-CF661B7C2A9A}" type="presParOf" srcId="{4F5F39CD-97DA-9244-A54B-218AEF7239CB}" destId="{B4CD5455-92FE-2A4B-A5F8-67AF1A623375}" srcOrd="1" destOrd="0" presId="urn:microsoft.com/office/officeart/2005/8/layout/hierarchy1"/>
    <dgm:cxn modelId="{5AB20411-2BE2-AB42-92EC-67AFAFDDF125}" type="presParOf" srcId="{AB7BF779-FB04-7648-98F9-05E0BF200D36}" destId="{AEC99D74-6602-A24C-9FE2-19B1A7A2D1EF}" srcOrd="2" destOrd="0" presId="urn:microsoft.com/office/officeart/2005/8/layout/hierarchy1"/>
    <dgm:cxn modelId="{6AE75BE0-9709-8E46-BC03-715E2F07BBA5}" type="presParOf" srcId="{AB7BF779-FB04-7648-98F9-05E0BF200D36}" destId="{CB28A5DE-A559-2A40-824C-6A46776E77FE}" srcOrd="3" destOrd="0" presId="urn:microsoft.com/office/officeart/2005/8/layout/hierarchy1"/>
    <dgm:cxn modelId="{0C183463-2A37-824B-A3CA-7CFF59467B85}" type="presParOf" srcId="{CB28A5DE-A559-2A40-824C-6A46776E77FE}" destId="{57B5CD89-275C-254A-9E4D-AF494DD19813}" srcOrd="0" destOrd="0" presId="urn:microsoft.com/office/officeart/2005/8/layout/hierarchy1"/>
    <dgm:cxn modelId="{F1100FAE-4EBD-5B4F-B348-12C232842AEE}" type="presParOf" srcId="{57B5CD89-275C-254A-9E4D-AF494DD19813}" destId="{644ED431-56CD-5145-BF06-25B201C0F670}" srcOrd="0" destOrd="0" presId="urn:microsoft.com/office/officeart/2005/8/layout/hierarchy1"/>
    <dgm:cxn modelId="{739E33B7-9008-3C4E-AE09-BB4779494321}" type="presParOf" srcId="{57B5CD89-275C-254A-9E4D-AF494DD19813}" destId="{8EB94714-4084-3749-9744-9F6558E04F90}" srcOrd="1" destOrd="0" presId="urn:microsoft.com/office/officeart/2005/8/layout/hierarchy1"/>
    <dgm:cxn modelId="{5BCF18F7-C137-0F44-B061-857989DA6700}" type="presParOf" srcId="{CB28A5DE-A559-2A40-824C-6A46776E77FE}" destId="{01EDF858-6DF0-344D-A88C-9DBAE1FB03CD}" srcOrd="1" destOrd="0" presId="urn:microsoft.com/office/officeart/2005/8/layout/hierarchy1"/>
    <dgm:cxn modelId="{E0B79F00-F284-7A40-B44A-E68A6C843FB4}" type="presParOf" srcId="{E65DF8DC-D4FE-E145-9C99-69A354791813}" destId="{C3744D66-252D-7F41-8514-2E7927E808D9}" srcOrd="4" destOrd="0" presId="urn:microsoft.com/office/officeart/2005/8/layout/hierarchy1"/>
    <dgm:cxn modelId="{D0E722D3-3D82-C844-BC81-8B2DD7101CAC}" type="presParOf" srcId="{E65DF8DC-D4FE-E145-9C99-69A354791813}" destId="{F7254011-8F60-5940-94B0-03E0B240D1A3}" srcOrd="5" destOrd="0" presId="urn:microsoft.com/office/officeart/2005/8/layout/hierarchy1"/>
    <dgm:cxn modelId="{2B0B91E6-AD72-7F4E-89C5-FFFFC7767316}" type="presParOf" srcId="{F7254011-8F60-5940-94B0-03E0B240D1A3}" destId="{3A2EA9AB-9DB0-3F48-9B94-DF3EDAA88F20}" srcOrd="0" destOrd="0" presId="urn:microsoft.com/office/officeart/2005/8/layout/hierarchy1"/>
    <dgm:cxn modelId="{0B2951FC-0559-F141-A2B7-688ED97A1F52}" type="presParOf" srcId="{3A2EA9AB-9DB0-3F48-9B94-DF3EDAA88F20}" destId="{9B3BA467-AA4A-2E4F-AA3F-E64781E06FB1}" srcOrd="0" destOrd="0" presId="urn:microsoft.com/office/officeart/2005/8/layout/hierarchy1"/>
    <dgm:cxn modelId="{CA7E8A26-9AAB-614B-B72E-AEF85EDF47F0}" type="presParOf" srcId="{3A2EA9AB-9DB0-3F48-9B94-DF3EDAA88F20}" destId="{770F0D11-F681-F444-96D9-8A2302FDD8D2}" srcOrd="1" destOrd="0" presId="urn:microsoft.com/office/officeart/2005/8/layout/hierarchy1"/>
    <dgm:cxn modelId="{4C699758-DEC0-E745-A8A8-8BFD1174D1DD}" type="presParOf" srcId="{F7254011-8F60-5940-94B0-03E0B240D1A3}" destId="{09EAAF06-6CCD-D94C-8CE7-4157938ACE70}" srcOrd="1" destOrd="0" presId="urn:microsoft.com/office/officeart/2005/8/layout/hierarchy1"/>
    <dgm:cxn modelId="{C3BD2153-87D8-B041-8458-5EC0D631DE0A}" type="presParOf" srcId="{09EAAF06-6CCD-D94C-8CE7-4157938ACE70}" destId="{4DED1069-EF2D-2B40-9D01-77BDC010A32A}" srcOrd="0" destOrd="0" presId="urn:microsoft.com/office/officeart/2005/8/layout/hierarchy1"/>
    <dgm:cxn modelId="{A5F17ED1-DEF8-7B44-AB98-A262E4941491}" type="presParOf" srcId="{09EAAF06-6CCD-D94C-8CE7-4157938ACE70}" destId="{6C73740F-6C72-0E45-BAAE-E5868679ABF8}" srcOrd="1" destOrd="0" presId="urn:microsoft.com/office/officeart/2005/8/layout/hierarchy1"/>
    <dgm:cxn modelId="{3ABE1760-4323-1842-B28D-149128725F7C}" type="presParOf" srcId="{6C73740F-6C72-0E45-BAAE-E5868679ABF8}" destId="{CB5B6955-29A8-C34C-9366-44CD373CBD38}" srcOrd="0" destOrd="0" presId="urn:microsoft.com/office/officeart/2005/8/layout/hierarchy1"/>
    <dgm:cxn modelId="{7FA1F0F5-0537-944B-8415-693E1274F104}" type="presParOf" srcId="{CB5B6955-29A8-C34C-9366-44CD373CBD38}" destId="{4FEDAE16-3F65-D04E-9691-81ECF21C34C2}" srcOrd="0" destOrd="0" presId="urn:microsoft.com/office/officeart/2005/8/layout/hierarchy1"/>
    <dgm:cxn modelId="{D81FEF40-DD6F-9642-B74A-FB10428D4D83}" type="presParOf" srcId="{CB5B6955-29A8-C34C-9366-44CD373CBD38}" destId="{C9F8A948-98A6-5843-A599-D2C4211A8ED5}" srcOrd="1" destOrd="0" presId="urn:microsoft.com/office/officeart/2005/8/layout/hierarchy1"/>
    <dgm:cxn modelId="{95C09A79-9B04-2D40-AC11-0EBAD47D08C8}" type="presParOf" srcId="{6C73740F-6C72-0E45-BAAE-E5868679ABF8}" destId="{DE7B2152-A4F6-644E-9064-440E3EF29DC3}" srcOrd="1" destOrd="0" presId="urn:microsoft.com/office/officeart/2005/8/layout/hierarchy1"/>
    <dgm:cxn modelId="{5793FDAD-C73B-C149-B934-39857B295EEF}" type="presParOf" srcId="{09EAAF06-6CCD-D94C-8CE7-4157938ACE70}" destId="{0565D71D-2E97-054B-BF1D-26A3D94BE038}" srcOrd="2" destOrd="0" presId="urn:microsoft.com/office/officeart/2005/8/layout/hierarchy1"/>
    <dgm:cxn modelId="{5C9FEED8-B0CC-AD48-9119-DF2D4A222765}" type="presParOf" srcId="{09EAAF06-6CCD-D94C-8CE7-4157938ACE70}" destId="{AE242A8D-74DB-F24C-B7D4-7484B436A320}" srcOrd="3" destOrd="0" presId="urn:microsoft.com/office/officeart/2005/8/layout/hierarchy1"/>
    <dgm:cxn modelId="{144026D0-0688-0140-ADED-46853F621ECB}" type="presParOf" srcId="{AE242A8D-74DB-F24C-B7D4-7484B436A320}" destId="{B9AFF2A5-2174-1D4B-9023-307209A0A5EB}" srcOrd="0" destOrd="0" presId="urn:microsoft.com/office/officeart/2005/8/layout/hierarchy1"/>
    <dgm:cxn modelId="{211BA3CB-9B97-134D-8F60-F8DCCB473593}" type="presParOf" srcId="{B9AFF2A5-2174-1D4B-9023-307209A0A5EB}" destId="{0C0D5364-9016-D347-8CC7-572D05CD0409}" srcOrd="0" destOrd="0" presId="urn:microsoft.com/office/officeart/2005/8/layout/hierarchy1"/>
    <dgm:cxn modelId="{AD0158FC-97A7-8A43-9237-05F66ACDA431}" type="presParOf" srcId="{B9AFF2A5-2174-1D4B-9023-307209A0A5EB}" destId="{BBF092E8-E49E-E848-88DB-806BE3C1B455}" srcOrd="1" destOrd="0" presId="urn:microsoft.com/office/officeart/2005/8/layout/hierarchy1"/>
    <dgm:cxn modelId="{A46DA979-F153-7341-85FA-446E93EBBADE}" type="presParOf" srcId="{AE242A8D-74DB-F24C-B7D4-7484B436A320}" destId="{AEE31D32-74F2-304D-A806-9E314261E720}" srcOrd="1" destOrd="0" presId="urn:microsoft.com/office/officeart/2005/8/layout/hierarchy1"/>
    <dgm:cxn modelId="{7CF2FA66-26CE-C24F-BCE3-F48F37F39553}" type="presParOf" srcId="{E65DF8DC-D4FE-E145-9C99-69A354791813}" destId="{87786871-17BD-B444-9269-74EA55A7FC0F}" srcOrd="6" destOrd="0" presId="urn:microsoft.com/office/officeart/2005/8/layout/hierarchy1"/>
    <dgm:cxn modelId="{D495D1A8-D4AC-C341-B3E7-FA0B469A1028}" type="presParOf" srcId="{E65DF8DC-D4FE-E145-9C99-69A354791813}" destId="{26D78695-1175-7E4D-8AB0-C54AEAE37EC5}" srcOrd="7" destOrd="0" presId="urn:microsoft.com/office/officeart/2005/8/layout/hierarchy1"/>
    <dgm:cxn modelId="{1D29ACE7-57DA-CC4C-AE3F-A88CFB4D2D8D}" type="presParOf" srcId="{26D78695-1175-7E4D-8AB0-C54AEAE37EC5}" destId="{51EC9530-6524-6548-8039-5055FF4C2B4A}" srcOrd="0" destOrd="0" presId="urn:microsoft.com/office/officeart/2005/8/layout/hierarchy1"/>
    <dgm:cxn modelId="{D67BE8DF-9B11-B641-8487-B4AC373A29AD}" type="presParOf" srcId="{51EC9530-6524-6548-8039-5055FF4C2B4A}" destId="{972662E4-9AD6-1145-A990-1A76DD05CCAA}" srcOrd="0" destOrd="0" presId="urn:microsoft.com/office/officeart/2005/8/layout/hierarchy1"/>
    <dgm:cxn modelId="{F03E1C03-8EDD-F343-AC2A-EEE9B628A10C}" type="presParOf" srcId="{51EC9530-6524-6548-8039-5055FF4C2B4A}" destId="{5808BE42-A75D-DF4F-A6AB-D39F20F61BC7}" srcOrd="1" destOrd="0" presId="urn:microsoft.com/office/officeart/2005/8/layout/hierarchy1"/>
    <dgm:cxn modelId="{28588917-3202-6A4A-BF35-2A0370F4B8A5}" type="presParOf" srcId="{26D78695-1175-7E4D-8AB0-C54AEAE37EC5}" destId="{A1A1E0DD-088A-9845-B5FA-E2B9CC715936}" srcOrd="1" destOrd="0" presId="urn:microsoft.com/office/officeart/2005/8/layout/hierarchy1"/>
    <dgm:cxn modelId="{4636E30D-141C-924C-B1A6-FF0CA63FABF1}" type="presParOf" srcId="{A1A1E0DD-088A-9845-B5FA-E2B9CC715936}" destId="{D0079BCD-6B1A-8D43-A6F7-CBD39943AA7F}" srcOrd="0" destOrd="0" presId="urn:microsoft.com/office/officeart/2005/8/layout/hierarchy1"/>
    <dgm:cxn modelId="{1153FDA0-5388-7947-9564-FE0A9FAC1CB7}" type="presParOf" srcId="{A1A1E0DD-088A-9845-B5FA-E2B9CC715936}" destId="{1FA37A20-83F0-DB40-9A06-35E2A0B298F0}" srcOrd="1" destOrd="0" presId="urn:microsoft.com/office/officeart/2005/8/layout/hierarchy1"/>
    <dgm:cxn modelId="{0B5099ED-E927-F24D-BEFE-036838DBF026}" type="presParOf" srcId="{1FA37A20-83F0-DB40-9A06-35E2A0B298F0}" destId="{D6ED140C-50FB-5148-AB1A-C1FE09135C98}" srcOrd="0" destOrd="0" presId="urn:microsoft.com/office/officeart/2005/8/layout/hierarchy1"/>
    <dgm:cxn modelId="{E3B94D3D-5E4E-A947-B2DC-069A08AC1DEF}" type="presParOf" srcId="{D6ED140C-50FB-5148-AB1A-C1FE09135C98}" destId="{F38BCD08-B962-8544-8898-35536F6ABB79}" srcOrd="0" destOrd="0" presId="urn:microsoft.com/office/officeart/2005/8/layout/hierarchy1"/>
    <dgm:cxn modelId="{1F1BA0D9-1E97-0C41-A3BF-113CA5209D61}" type="presParOf" srcId="{D6ED140C-50FB-5148-AB1A-C1FE09135C98}" destId="{585736F0-A873-5248-81A7-C6C5DDD48FEE}" srcOrd="1" destOrd="0" presId="urn:microsoft.com/office/officeart/2005/8/layout/hierarchy1"/>
    <dgm:cxn modelId="{1B02A27E-022D-3E43-A7D2-1BB0B951753A}" type="presParOf" srcId="{1FA37A20-83F0-DB40-9A06-35E2A0B298F0}" destId="{9DEF58A2-9A7B-FF43-80D5-FA316C7E5FF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148674-1A6C-42F2-8EF4-50142D961E5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19B6A990-33D6-46F8-9691-0C581D07FC36}">
      <dgm:prSet custT="1"/>
      <dgm:spPr/>
      <dgm:t>
        <a:bodyPr/>
        <a:lstStyle/>
        <a:p>
          <a:r>
            <a:rPr lang="en-US" sz="4400" b="0" i="0"/>
            <a:t>7/5/22</a:t>
          </a:r>
          <a:endParaRPr lang="en-US" sz="1800"/>
        </a:p>
      </dgm:t>
    </dgm:pt>
    <dgm:pt modelId="{C1F6C7C8-A332-445E-B6BF-75FF39DD0191}" type="parTrans" cxnId="{75E66211-A207-4B20-92E9-9D566CF12F38}">
      <dgm:prSet/>
      <dgm:spPr/>
      <dgm:t>
        <a:bodyPr/>
        <a:lstStyle/>
        <a:p>
          <a:endParaRPr lang="en-US" sz="1800"/>
        </a:p>
      </dgm:t>
    </dgm:pt>
    <dgm:pt modelId="{54EB12D0-D9DE-4C84-BF9F-3E5C5CF8F870}" type="sibTrans" cxnId="{75E66211-A207-4B20-92E9-9D566CF12F38}">
      <dgm:prSet/>
      <dgm:spPr/>
      <dgm:t>
        <a:bodyPr/>
        <a:lstStyle/>
        <a:p>
          <a:endParaRPr lang="en-US" sz="1800"/>
        </a:p>
      </dgm:t>
    </dgm:pt>
    <dgm:pt modelId="{D3A35412-A722-48EE-9BA4-89871A966781}">
      <dgm:prSet custT="1"/>
      <dgm:spPr/>
      <dgm:t>
        <a:bodyPr/>
        <a:lstStyle/>
        <a:p>
          <a:r>
            <a:rPr lang="en-US" sz="2800" b="0" i="0"/>
            <a:t>First patient enrolled</a:t>
          </a:r>
          <a:endParaRPr lang="en-US" sz="2800"/>
        </a:p>
      </dgm:t>
    </dgm:pt>
    <dgm:pt modelId="{A37732DB-8581-459D-9B55-8DB328692483}" type="parTrans" cxnId="{778945E5-6790-4E83-804E-0C3F51724769}">
      <dgm:prSet/>
      <dgm:spPr/>
      <dgm:t>
        <a:bodyPr/>
        <a:lstStyle/>
        <a:p>
          <a:endParaRPr lang="en-US" sz="1800"/>
        </a:p>
      </dgm:t>
    </dgm:pt>
    <dgm:pt modelId="{DE3143CC-FF20-41AA-AE72-8C85F7439CD1}" type="sibTrans" cxnId="{778945E5-6790-4E83-804E-0C3F51724769}">
      <dgm:prSet/>
      <dgm:spPr/>
      <dgm:t>
        <a:bodyPr/>
        <a:lstStyle/>
        <a:p>
          <a:endParaRPr lang="en-US" sz="1800"/>
        </a:p>
      </dgm:t>
    </dgm:pt>
    <dgm:pt modelId="{A74461C5-4252-4474-A77D-99F6E9CCB745}">
      <dgm:prSet phldr="0" custT="1"/>
      <dgm:spPr/>
      <dgm:t>
        <a:bodyPr/>
        <a:lstStyle/>
        <a:p>
          <a:pPr rtl="0"/>
          <a:r>
            <a:rPr lang="en-US" sz="4000" dirty="0">
              <a:latin typeface="Arial"/>
            </a:rPr>
            <a:t>8/28/24</a:t>
          </a:r>
          <a:endParaRPr lang="en-US" sz="1800" dirty="0">
            <a:latin typeface="Arial"/>
          </a:endParaRPr>
        </a:p>
      </dgm:t>
    </dgm:pt>
    <dgm:pt modelId="{ECF90BA8-852E-4FD9-82C8-46EE322D92BA}" type="parTrans" cxnId="{B52559AB-AC9F-474B-B60E-AE9268FDE873}">
      <dgm:prSet/>
      <dgm:spPr/>
      <dgm:t>
        <a:bodyPr/>
        <a:lstStyle/>
        <a:p>
          <a:endParaRPr lang="en-US"/>
        </a:p>
      </dgm:t>
    </dgm:pt>
    <dgm:pt modelId="{08E07459-5A33-4086-A68E-1140EC929EFF}" type="sibTrans" cxnId="{B52559AB-AC9F-474B-B60E-AE9268FDE873}">
      <dgm:prSet/>
      <dgm:spPr/>
      <dgm:t>
        <a:bodyPr/>
        <a:lstStyle/>
        <a:p>
          <a:endParaRPr lang="en-US"/>
        </a:p>
      </dgm:t>
    </dgm:pt>
    <dgm:pt modelId="{29344971-F971-466E-9BBB-C56D404F4CCA}">
      <dgm:prSet custT="1"/>
      <dgm:spPr/>
      <dgm:t>
        <a:bodyPr/>
        <a:lstStyle/>
        <a:p>
          <a:r>
            <a:rPr lang="en-US" sz="2800" b="1" i="0">
              <a:latin typeface="Arial Black" panose="020B0A04020102020204" pitchFamily="34" charset="0"/>
            </a:rPr>
            <a:t>50</a:t>
          </a:r>
          <a:r>
            <a:rPr lang="en-US" sz="2800" b="0" i="0">
              <a:latin typeface="Arial"/>
            </a:rPr>
            <a:t> </a:t>
          </a:r>
          <a:r>
            <a:rPr lang="en-US" sz="2800" b="0" i="0"/>
            <a:t>sites activated</a:t>
          </a:r>
          <a:endParaRPr lang="en-US" sz="2800">
            <a:latin typeface="Arial"/>
          </a:endParaRPr>
        </a:p>
      </dgm:t>
    </dgm:pt>
    <dgm:pt modelId="{F0A72293-0C1D-4EC8-A28F-0C452575D713}" type="parTrans" cxnId="{6BE6A30D-B481-43FB-A73C-9C50EBD3DECE}">
      <dgm:prSet/>
      <dgm:spPr/>
      <dgm:t>
        <a:bodyPr/>
        <a:lstStyle/>
        <a:p>
          <a:endParaRPr lang="en-US"/>
        </a:p>
      </dgm:t>
    </dgm:pt>
    <dgm:pt modelId="{C4B7D0AF-9342-4B08-926A-FA28A01C28E9}" type="sibTrans" cxnId="{6BE6A30D-B481-43FB-A73C-9C50EBD3DECE}">
      <dgm:prSet/>
      <dgm:spPr/>
      <dgm:t>
        <a:bodyPr/>
        <a:lstStyle/>
        <a:p>
          <a:endParaRPr lang="en-US"/>
        </a:p>
      </dgm:t>
    </dgm:pt>
    <dgm:pt modelId="{87B95B74-C4FF-4DF5-9D58-DD2B3CF44745}">
      <dgm:prSet custT="1"/>
      <dgm:spPr/>
      <dgm:t>
        <a:bodyPr/>
        <a:lstStyle/>
        <a:p>
          <a:r>
            <a:rPr lang="en-US" sz="2800" b="1" i="0" dirty="0">
              <a:latin typeface="Arial Black" panose="020B0A04020102020204" pitchFamily="34" charset="0"/>
            </a:rPr>
            <a:t>251</a:t>
          </a:r>
          <a:r>
            <a:rPr lang="en-US" sz="2800" b="0" i="0" dirty="0"/>
            <a:t> participants enrolled</a:t>
          </a:r>
          <a:endParaRPr lang="en-US" sz="2800" dirty="0"/>
        </a:p>
      </dgm:t>
    </dgm:pt>
    <dgm:pt modelId="{85C5550B-247A-49DA-BD2C-DA4800BB2745}" type="parTrans" cxnId="{9320F0C8-C70B-47A1-9EE3-32D8EA5EF5A7}">
      <dgm:prSet/>
      <dgm:spPr/>
      <dgm:t>
        <a:bodyPr/>
        <a:lstStyle/>
        <a:p>
          <a:endParaRPr lang="en-US"/>
        </a:p>
      </dgm:t>
    </dgm:pt>
    <dgm:pt modelId="{8F2AD54E-FF66-4C5B-953F-1C604E5C30F4}" type="sibTrans" cxnId="{9320F0C8-C70B-47A1-9EE3-32D8EA5EF5A7}">
      <dgm:prSet/>
      <dgm:spPr/>
      <dgm:t>
        <a:bodyPr/>
        <a:lstStyle/>
        <a:p>
          <a:endParaRPr lang="en-US"/>
        </a:p>
      </dgm:t>
    </dgm:pt>
    <dgm:pt modelId="{7FFA1021-240E-4BC9-B052-A4EDDC2FE872}" type="pres">
      <dgm:prSet presAssocID="{9F148674-1A6C-42F2-8EF4-50142D961E53}" presName="Name0" presStyleCnt="0">
        <dgm:presLayoutVars>
          <dgm:dir/>
          <dgm:animLvl val="lvl"/>
          <dgm:resizeHandles val="exact"/>
        </dgm:presLayoutVars>
      </dgm:prSet>
      <dgm:spPr/>
    </dgm:pt>
    <dgm:pt modelId="{177E2445-4F25-4B66-B267-1E55AD596340}" type="pres">
      <dgm:prSet presAssocID="{19B6A990-33D6-46F8-9691-0C581D07FC36}" presName="composite" presStyleCnt="0"/>
      <dgm:spPr/>
    </dgm:pt>
    <dgm:pt modelId="{B5994C77-7AE5-47B7-B905-9DCA6F847DBF}" type="pres">
      <dgm:prSet presAssocID="{19B6A990-33D6-46F8-9691-0C581D07FC36}" presName="parTx" presStyleLbl="node1" presStyleIdx="0" presStyleCnt="2">
        <dgm:presLayoutVars>
          <dgm:chMax val="0"/>
          <dgm:chPref val="0"/>
          <dgm:bulletEnabled val="1"/>
        </dgm:presLayoutVars>
      </dgm:prSet>
      <dgm:spPr/>
    </dgm:pt>
    <dgm:pt modelId="{CA0D6F9C-2466-46BA-B65F-A22AEB3C3214}" type="pres">
      <dgm:prSet presAssocID="{19B6A990-33D6-46F8-9691-0C581D07FC36}" presName="desTx" presStyleLbl="revTx" presStyleIdx="0" presStyleCnt="2">
        <dgm:presLayoutVars>
          <dgm:bulletEnabled val="1"/>
        </dgm:presLayoutVars>
      </dgm:prSet>
      <dgm:spPr/>
    </dgm:pt>
    <dgm:pt modelId="{ABE9960B-FB8F-442A-A9DD-5301DFBBB7AF}" type="pres">
      <dgm:prSet presAssocID="{54EB12D0-D9DE-4C84-BF9F-3E5C5CF8F870}" presName="space" presStyleCnt="0"/>
      <dgm:spPr/>
    </dgm:pt>
    <dgm:pt modelId="{0BC2980A-4486-47F3-B2C5-6731A91AB3A5}" type="pres">
      <dgm:prSet presAssocID="{A74461C5-4252-4474-A77D-99F6E9CCB745}" presName="composite" presStyleCnt="0"/>
      <dgm:spPr/>
    </dgm:pt>
    <dgm:pt modelId="{56D31CF1-C7EE-4172-85FB-B2DAFD63C2FA}" type="pres">
      <dgm:prSet presAssocID="{A74461C5-4252-4474-A77D-99F6E9CCB745}" presName="parTx" presStyleLbl="node1" presStyleIdx="1" presStyleCnt="2">
        <dgm:presLayoutVars>
          <dgm:chMax val="0"/>
          <dgm:chPref val="0"/>
          <dgm:bulletEnabled val="1"/>
        </dgm:presLayoutVars>
      </dgm:prSet>
      <dgm:spPr/>
    </dgm:pt>
    <dgm:pt modelId="{57F241AB-6677-49A9-AFBA-04A3A058FE7C}" type="pres">
      <dgm:prSet presAssocID="{A74461C5-4252-4474-A77D-99F6E9CCB745}" presName="desTx" presStyleLbl="revTx" presStyleIdx="1" presStyleCnt="2">
        <dgm:presLayoutVars>
          <dgm:bulletEnabled val="1"/>
        </dgm:presLayoutVars>
      </dgm:prSet>
      <dgm:spPr/>
    </dgm:pt>
  </dgm:ptLst>
  <dgm:cxnLst>
    <dgm:cxn modelId="{6BE6A30D-B481-43FB-A73C-9C50EBD3DECE}" srcId="{A74461C5-4252-4474-A77D-99F6E9CCB745}" destId="{29344971-F971-466E-9BBB-C56D404F4CCA}" srcOrd="0" destOrd="0" parTransId="{F0A72293-0C1D-4EC8-A28F-0C452575D713}" sibTransId="{C4B7D0AF-9342-4B08-926A-FA28A01C28E9}"/>
    <dgm:cxn modelId="{75E66211-A207-4B20-92E9-9D566CF12F38}" srcId="{9F148674-1A6C-42F2-8EF4-50142D961E53}" destId="{19B6A990-33D6-46F8-9691-0C581D07FC36}" srcOrd="0" destOrd="0" parTransId="{C1F6C7C8-A332-445E-B6BF-75FF39DD0191}" sibTransId="{54EB12D0-D9DE-4C84-BF9F-3E5C5CF8F870}"/>
    <dgm:cxn modelId="{E8FF3031-8EFE-4A82-86B7-A93C42007EE5}" type="presOf" srcId="{9F148674-1A6C-42F2-8EF4-50142D961E53}" destId="{7FFA1021-240E-4BC9-B052-A4EDDC2FE872}" srcOrd="0" destOrd="0" presId="urn:microsoft.com/office/officeart/2005/8/layout/chevron1"/>
    <dgm:cxn modelId="{9D95FD39-EAD5-4B4E-AE19-FAB53EA700BB}" type="presOf" srcId="{87B95B74-C4FF-4DF5-9D58-DD2B3CF44745}" destId="{57F241AB-6677-49A9-AFBA-04A3A058FE7C}" srcOrd="0" destOrd="1" presId="urn:microsoft.com/office/officeart/2005/8/layout/chevron1"/>
    <dgm:cxn modelId="{B6E51486-0869-48A9-9FFB-1B410F5A800A}" type="presOf" srcId="{19B6A990-33D6-46F8-9691-0C581D07FC36}" destId="{B5994C77-7AE5-47B7-B905-9DCA6F847DBF}" srcOrd="0" destOrd="0" presId="urn:microsoft.com/office/officeart/2005/8/layout/chevron1"/>
    <dgm:cxn modelId="{73864B8D-F99F-4F12-A294-00256BDDF60C}" type="presOf" srcId="{A74461C5-4252-4474-A77D-99F6E9CCB745}" destId="{56D31CF1-C7EE-4172-85FB-B2DAFD63C2FA}" srcOrd="0" destOrd="0" presId="urn:microsoft.com/office/officeart/2005/8/layout/chevron1"/>
    <dgm:cxn modelId="{B52559AB-AC9F-474B-B60E-AE9268FDE873}" srcId="{9F148674-1A6C-42F2-8EF4-50142D961E53}" destId="{A74461C5-4252-4474-A77D-99F6E9CCB745}" srcOrd="1" destOrd="0" parTransId="{ECF90BA8-852E-4FD9-82C8-46EE322D92BA}" sibTransId="{08E07459-5A33-4086-A68E-1140EC929EFF}"/>
    <dgm:cxn modelId="{85763CB7-BA38-4535-B389-9C97E350D615}" type="presOf" srcId="{29344971-F971-466E-9BBB-C56D404F4CCA}" destId="{57F241AB-6677-49A9-AFBA-04A3A058FE7C}" srcOrd="0" destOrd="0" presId="urn:microsoft.com/office/officeart/2005/8/layout/chevron1"/>
    <dgm:cxn modelId="{9320F0C8-C70B-47A1-9EE3-32D8EA5EF5A7}" srcId="{A74461C5-4252-4474-A77D-99F6E9CCB745}" destId="{87B95B74-C4FF-4DF5-9D58-DD2B3CF44745}" srcOrd="1" destOrd="0" parTransId="{85C5550B-247A-49DA-BD2C-DA4800BB2745}" sibTransId="{8F2AD54E-FF66-4C5B-953F-1C604E5C30F4}"/>
    <dgm:cxn modelId="{79E2DFDD-8710-4B93-8404-71757F0D89CE}" type="presOf" srcId="{D3A35412-A722-48EE-9BA4-89871A966781}" destId="{CA0D6F9C-2466-46BA-B65F-A22AEB3C3214}" srcOrd="0" destOrd="0" presId="urn:microsoft.com/office/officeart/2005/8/layout/chevron1"/>
    <dgm:cxn modelId="{778945E5-6790-4E83-804E-0C3F51724769}" srcId="{19B6A990-33D6-46F8-9691-0C581D07FC36}" destId="{D3A35412-A722-48EE-9BA4-89871A966781}" srcOrd="0" destOrd="0" parTransId="{A37732DB-8581-459D-9B55-8DB328692483}" sibTransId="{DE3143CC-FF20-41AA-AE72-8C85F7439CD1}"/>
    <dgm:cxn modelId="{AABA2571-9116-4805-8266-641B0C32C4EF}" type="presParOf" srcId="{7FFA1021-240E-4BC9-B052-A4EDDC2FE872}" destId="{177E2445-4F25-4B66-B267-1E55AD596340}" srcOrd="0" destOrd="0" presId="urn:microsoft.com/office/officeart/2005/8/layout/chevron1"/>
    <dgm:cxn modelId="{5BAC7F83-BE92-41BA-8E70-E09C7ED77A4D}" type="presParOf" srcId="{177E2445-4F25-4B66-B267-1E55AD596340}" destId="{B5994C77-7AE5-47B7-B905-9DCA6F847DBF}" srcOrd="0" destOrd="0" presId="urn:microsoft.com/office/officeart/2005/8/layout/chevron1"/>
    <dgm:cxn modelId="{FCAE6EAD-3398-4A90-B1B0-A22378863A9A}" type="presParOf" srcId="{177E2445-4F25-4B66-B267-1E55AD596340}" destId="{CA0D6F9C-2466-46BA-B65F-A22AEB3C3214}" srcOrd="1" destOrd="0" presId="urn:microsoft.com/office/officeart/2005/8/layout/chevron1"/>
    <dgm:cxn modelId="{55E7EDD3-813C-4AB8-ACB2-04F751664E34}" type="presParOf" srcId="{7FFA1021-240E-4BC9-B052-A4EDDC2FE872}" destId="{ABE9960B-FB8F-442A-A9DD-5301DFBBB7AF}" srcOrd="1" destOrd="0" presId="urn:microsoft.com/office/officeart/2005/8/layout/chevron1"/>
    <dgm:cxn modelId="{C7220273-08FD-4DA8-92AF-7911696F4013}" type="presParOf" srcId="{7FFA1021-240E-4BC9-B052-A4EDDC2FE872}" destId="{0BC2980A-4486-47F3-B2C5-6731A91AB3A5}" srcOrd="2" destOrd="0" presId="urn:microsoft.com/office/officeart/2005/8/layout/chevron1"/>
    <dgm:cxn modelId="{11B68E6E-9EB1-4CC2-9149-4F9BF6C6692E}" type="presParOf" srcId="{0BC2980A-4486-47F3-B2C5-6731A91AB3A5}" destId="{56D31CF1-C7EE-4172-85FB-B2DAFD63C2FA}" srcOrd="0" destOrd="0" presId="urn:microsoft.com/office/officeart/2005/8/layout/chevron1"/>
    <dgm:cxn modelId="{502A1EDD-9FEB-40D0-9FC5-AD85B5E4084F}" type="presParOf" srcId="{0BC2980A-4486-47F3-B2C5-6731A91AB3A5}" destId="{57F241AB-6677-49A9-AFBA-04A3A058FE7C}"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18EAE-2F4F-8841-B0AF-6F2CD1D11CA7}">
      <dsp:nvSpPr>
        <dsp:cNvPr id="0" name=""/>
        <dsp:cNvSpPr/>
      </dsp:nvSpPr>
      <dsp:spPr>
        <a:xfrm>
          <a:off x="0" y="598"/>
          <a:ext cx="7262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AF2C285-0272-E94A-AA34-15276F9316D2}">
      <dsp:nvSpPr>
        <dsp:cNvPr id="0" name=""/>
        <dsp:cNvSpPr/>
      </dsp:nvSpPr>
      <dsp:spPr>
        <a:xfrm>
          <a:off x="0" y="598"/>
          <a:ext cx="7262777" cy="70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Institutionally approved for protected health information</a:t>
          </a:r>
        </a:p>
      </dsp:txBody>
      <dsp:txXfrm>
        <a:off x="0" y="598"/>
        <a:ext cx="7262777" cy="700651"/>
      </dsp:txXfrm>
    </dsp:sp>
    <dsp:sp modelId="{196EDF3C-835E-BD4E-809E-E95C6954BC78}">
      <dsp:nvSpPr>
        <dsp:cNvPr id="0" name=""/>
        <dsp:cNvSpPr/>
      </dsp:nvSpPr>
      <dsp:spPr>
        <a:xfrm>
          <a:off x="0" y="701250"/>
          <a:ext cx="7262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7A6DFD5-9767-FA40-A029-AC3DAF789854}">
      <dsp:nvSpPr>
        <dsp:cNvPr id="0" name=""/>
        <dsp:cNvSpPr/>
      </dsp:nvSpPr>
      <dsp:spPr>
        <a:xfrm>
          <a:off x="0" y="701250"/>
          <a:ext cx="7262777" cy="70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HIPAA complaint</a:t>
          </a:r>
        </a:p>
      </dsp:txBody>
      <dsp:txXfrm>
        <a:off x="0" y="701250"/>
        <a:ext cx="7262777" cy="700651"/>
      </dsp:txXfrm>
    </dsp:sp>
    <dsp:sp modelId="{2F60A055-19D4-E542-BAB1-FD4CC3FC619D}">
      <dsp:nvSpPr>
        <dsp:cNvPr id="0" name=""/>
        <dsp:cNvSpPr/>
      </dsp:nvSpPr>
      <dsp:spPr>
        <a:xfrm>
          <a:off x="0" y="1401901"/>
          <a:ext cx="7262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A4F6FCF-5C1B-C94C-A421-9CE91EF5A075}">
      <dsp:nvSpPr>
        <dsp:cNvPr id="0" name=""/>
        <dsp:cNvSpPr/>
      </dsp:nvSpPr>
      <dsp:spPr>
        <a:xfrm>
          <a:off x="0" y="1401901"/>
          <a:ext cx="7262777" cy="70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Free to our researchers as part of Stanford’s CTSA Award</a:t>
          </a:r>
        </a:p>
      </dsp:txBody>
      <dsp:txXfrm>
        <a:off x="0" y="1401901"/>
        <a:ext cx="7262777" cy="700651"/>
      </dsp:txXfrm>
    </dsp:sp>
    <dsp:sp modelId="{6FFA6529-0553-254E-83AB-F06DC78F1F66}">
      <dsp:nvSpPr>
        <dsp:cNvPr id="0" name=""/>
        <dsp:cNvSpPr/>
      </dsp:nvSpPr>
      <dsp:spPr>
        <a:xfrm>
          <a:off x="0" y="2102552"/>
          <a:ext cx="7262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CB6229D-6E8C-2743-9A24-234A3F3E805F}">
      <dsp:nvSpPr>
        <dsp:cNvPr id="0" name=""/>
        <dsp:cNvSpPr/>
      </dsp:nvSpPr>
      <dsp:spPr>
        <a:xfrm>
          <a:off x="0" y="2102552"/>
          <a:ext cx="7262777" cy="70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effectLst/>
              <a:ea typeface="Verdana" panose="020B0604030504040204" pitchFamily="34" charset="0"/>
            </a:rPr>
            <a:t>Uses simple conditional logic to sort the applicable trial eligibility choices</a:t>
          </a:r>
          <a:endParaRPr lang="en-US" sz="1400" kern="1200" dirty="0"/>
        </a:p>
      </dsp:txBody>
      <dsp:txXfrm>
        <a:off x="0" y="2102552"/>
        <a:ext cx="7262777" cy="700651"/>
      </dsp:txXfrm>
    </dsp:sp>
    <dsp:sp modelId="{B7D94B45-EDE2-A846-A438-03575B419400}">
      <dsp:nvSpPr>
        <dsp:cNvPr id="0" name=""/>
        <dsp:cNvSpPr/>
      </dsp:nvSpPr>
      <dsp:spPr>
        <a:xfrm>
          <a:off x="0" y="2803204"/>
          <a:ext cx="7262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8B1E511-7E8A-A94F-92B2-D11EE8C5B500}">
      <dsp:nvSpPr>
        <dsp:cNvPr id="0" name=""/>
        <dsp:cNvSpPr/>
      </dsp:nvSpPr>
      <dsp:spPr>
        <a:xfrm>
          <a:off x="0" y="2803204"/>
          <a:ext cx="7262777" cy="70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Update the tool quickly and easily - various studies starting and stopping unpredictably, the ability to rapidly update both survey content and the branch logic algorithms as well as personnel access to the results database</a:t>
          </a:r>
        </a:p>
      </dsp:txBody>
      <dsp:txXfrm>
        <a:off x="0" y="2803204"/>
        <a:ext cx="7262777" cy="700651"/>
      </dsp:txXfrm>
    </dsp:sp>
    <dsp:sp modelId="{E445DEF1-5C42-754F-83E1-71496EA6D45F}">
      <dsp:nvSpPr>
        <dsp:cNvPr id="0" name=""/>
        <dsp:cNvSpPr/>
      </dsp:nvSpPr>
      <dsp:spPr>
        <a:xfrm>
          <a:off x="0" y="3503855"/>
          <a:ext cx="7262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A49AFFE-0F21-494E-AE55-F9B84A26B68B}">
      <dsp:nvSpPr>
        <dsp:cNvPr id="0" name=""/>
        <dsp:cNvSpPr/>
      </dsp:nvSpPr>
      <dsp:spPr>
        <a:xfrm>
          <a:off x="0" y="3503855"/>
          <a:ext cx="7262777" cy="70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Accessible via a weblink from any internet browser</a:t>
          </a:r>
        </a:p>
      </dsp:txBody>
      <dsp:txXfrm>
        <a:off x="0" y="3503855"/>
        <a:ext cx="7262777" cy="700651"/>
      </dsp:txXfrm>
    </dsp:sp>
    <dsp:sp modelId="{A079B082-B226-C142-8321-83F10FF14283}">
      <dsp:nvSpPr>
        <dsp:cNvPr id="0" name=""/>
        <dsp:cNvSpPr/>
      </dsp:nvSpPr>
      <dsp:spPr>
        <a:xfrm>
          <a:off x="0" y="4204506"/>
          <a:ext cx="7262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C71DE4-7A9E-6A45-A7C5-3907458E79AD}">
      <dsp:nvSpPr>
        <dsp:cNvPr id="0" name=""/>
        <dsp:cNvSpPr/>
      </dsp:nvSpPr>
      <dsp:spPr>
        <a:xfrm>
          <a:off x="0" y="4204506"/>
          <a:ext cx="7262777" cy="70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Provides an automatic record of all patients screened, which is helpful for clinical metrics and research screening logs</a:t>
          </a:r>
        </a:p>
      </dsp:txBody>
      <dsp:txXfrm>
        <a:off x="0" y="4204506"/>
        <a:ext cx="7262777" cy="700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D32C-C078-4602-8122-A1B7E94A1B82}">
      <dsp:nvSpPr>
        <dsp:cNvPr id="0" name=""/>
        <dsp:cNvSpPr/>
      </dsp:nvSpPr>
      <dsp:spPr>
        <a:xfrm>
          <a:off x="-199599" y="170833"/>
          <a:ext cx="10979759" cy="4051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B8A271-51C2-4783-8EE4-4026C3D3EC89}">
      <dsp:nvSpPr>
        <dsp:cNvPr id="0" name=""/>
        <dsp:cNvSpPr/>
      </dsp:nvSpPr>
      <dsp:spPr>
        <a:xfrm>
          <a:off x="-96824" y="2016816"/>
          <a:ext cx="793344" cy="7933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6698C6-1536-4050-B711-EF9293369AAB}">
      <dsp:nvSpPr>
        <dsp:cNvPr id="0" name=""/>
        <dsp:cNvSpPr/>
      </dsp:nvSpPr>
      <dsp:spPr>
        <a:xfrm>
          <a:off x="1132859" y="1692266"/>
          <a:ext cx="4940891" cy="1442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59" tIns="152659" rIns="152659" bIns="152659" numCol="1" spcCol="1270" anchor="ctr" anchorCtr="0">
          <a:noAutofit/>
        </a:bodyPr>
        <a:lstStyle/>
        <a:p>
          <a:pPr marL="0" lvl="0" indent="0" algn="l" defTabSz="1111250">
            <a:lnSpc>
              <a:spcPct val="100000"/>
            </a:lnSpc>
            <a:spcBef>
              <a:spcPct val="0"/>
            </a:spcBef>
            <a:spcAft>
              <a:spcPct val="35000"/>
            </a:spcAft>
            <a:buNone/>
          </a:pPr>
          <a:r>
            <a:rPr lang="en-US" sz="2500" kern="1200" dirty="0"/>
            <a:t>Clinical team enters:</a:t>
          </a:r>
        </a:p>
      </dsp:txBody>
      <dsp:txXfrm>
        <a:off x="1132859" y="1692266"/>
        <a:ext cx="4940891" cy="1442444"/>
      </dsp:txXfrm>
    </dsp:sp>
    <dsp:sp modelId="{E4A5E6B4-E588-41A8-BE18-787C7C81A2EC}">
      <dsp:nvSpPr>
        <dsp:cNvPr id="0" name=""/>
        <dsp:cNvSpPr/>
      </dsp:nvSpPr>
      <dsp:spPr>
        <a:xfrm>
          <a:off x="4107743" y="902679"/>
          <a:ext cx="6508759" cy="2866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59" tIns="152659" rIns="152659" bIns="152659" numCol="1" spcCol="1270" anchor="ctr" anchorCtr="0">
          <a:noAutofit/>
        </a:bodyPr>
        <a:lstStyle/>
        <a:p>
          <a:pPr marL="0" lvl="0" indent="0" algn="l" defTabSz="800100">
            <a:lnSpc>
              <a:spcPct val="100000"/>
            </a:lnSpc>
            <a:spcBef>
              <a:spcPct val="0"/>
            </a:spcBef>
            <a:spcAft>
              <a:spcPct val="35000"/>
            </a:spcAft>
            <a:buNone/>
          </a:pPr>
          <a:r>
            <a:rPr lang="en-US" sz="1800" kern="1200" dirty="0"/>
            <a:t>Basic demographic information (name, MRN)</a:t>
          </a:r>
        </a:p>
        <a:p>
          <a:pPr marL="0" lvl="0" indent="0" algn="l" defTabSz="800100">
            <a:lnSpc>
              <a:spcPct val="100000"/>
            </a:lnSpc>
            <a:spcBef>
              <a:spcPct val="0"/>
            </a:spcBef>
            <a:spcAft>
              <a:spcPct val="35000"/>
            </a:spcAft>
            <a:buNone/>
          </a:pPr>
          <a:r>
            <a:rPr lang="en-US" sz="1800" kern="1200" dirty="0"/>
            <a:t>Patient location (in-patient vs outpatient)</a:t>
          </a:r>
        </a:p>
        <a:p>
          <a:pPr marL="0" lvl="0" indent="0" algn="l" defTabSz="800100">
            <a:lnSpc>
              <a:spcPct val="100000"/>
            </a:lnSpc>
            <a:spcBef>
              <a:spcPct val="0"/>
            </a:spcBef>
            <a:spcAft>
              <a:spcPct val="35000"/>
            </a:spcAft>
            <a:buNone/>
          </a:pPr>
          <a:r>
            <a:rPr lang="en-US" sz="1800" kern="1200" dirty="0"/>
            <a:t>Diagnosis- 4 choices:</a:t>
          </a:r>
        </a:p>
        <a:p>
          <a:pPr marL="171450" lvl="1" indent="-171450" algn="l" defTabSz="800100">
            <a:lnSpc>
              <a:spcPct val="90000"/>
            </a:lnSpc>
            <a:spcBef>
              <a:spcPct val="0"/>
            </a:spcBef>
            <a:spcAft>
              <a:spcPct val="15000"/>
            </a:spcAft>
            <a:buChar char="•"/>
          </a:pPr>
          <a:r>
            <a:rPr lang="en-US" sz="1800" kern="1200" dirty="0"/>
            <a:t>  	Ischemic (stroke or TIA)</a:t>
          </a:r>
        </a:p>
        <a:p>
          <a:pPr marL="171450" lvl="1" indent="-171450" algn="l" defTabSz="800100">
            <a:lnSpc>
              <a:spcPct val="90000"/>
            </a:lnSpc>
            <a:spcBef>
              <a:spcPct val="0"/>
            </a:spcBef>
            <a:spcAft>
              <a:spcPct val="15000"/>
            </a:spcAft>
            <a:buChar char="•"/>
          </a:pPr>
          <a:r>
            <a:rPr lang="en-US" sz="1800" kern="1200" dirty="0"/>
            <a:t>  	Hemorrhagic</a:t>
          </a:r>
        </a:p>
        <a:p>
          <a:pPr marL="171450" lvl="1" indent="-171450" algn="l" defTabSz="800100">
            <a:lnSpc>
              <a:spcPct val="90000"/>
            </a:lnSpc>
            <a:spcBef>
              <a:spcPct val="0"/>
            </a:spcBef>
            <a:spcAft>
              <a:spcPct val="15000"/>
            </a:spcAft>
            <a:buChar char="•"/>
          </a:pPr>
          <a:r>
            <a:rPr lang="en-US" sz="1800" kern="1200" dirty="0"/>
            <a:t>  	Cardia Arrest &amp; TBI (recently added for SIREN studies)</a:t>
          </a:r>
        </a:p>
        <a:p>
          <a:pPr marL="171450" lvl="1" indent="-171450" algn="l" defTabSz="800100">
            <a:lnSpc>
              <a:spcPct val="90000"/>
            </a:lnSpc>
            <a:spcBef>
              <a:spcPct val="0"/>
            </a:spcBef>
            <a:spcAft>
              <a:spcPct val="15000"/>
            </a:spcAft>
            <a:buChar char="•"/>
          </a:pPr>
          <a:r>
            <a:rPr lang="en-US" sz="1800" kern="1200" dirty="0"/>
            <a:t>  	Not stroke</a:t>
          </a:r>
        </a:p>
        <a:p>
          <a:pPr marL="0" lvl="0" indent="0" algn="l" defTabSz="800100">
            <a:lnSpc>
              <a:spcPct val="100000"/>
            </a:lnSpc>
            <a:spcBef>
              <a:spcPct val="0"/>
            </a:spcBef>
            <a:spcAft>
              <a:spcPct val="35000"/>
            </a:spcAft>
            <a:buNone/>
          </a:pPr>
          <a:r>
            <a:rPr lang="en-US" sz="1800" kern="1200" dirty="0"/>
            <a:t>Date &amp; time of onset</a:t>
          </a:r>
        </a:p>
        <a:p>
          <a:pPr marL="0" lvl="0" indent="0" algn="l" defTabSz="800100">
            <a:lnSpc>
              <a:spcPct val="100000"/>
            </a:lnSpc>
            <a:spcBef>
              <a:spcPct val="0"/>
            </a:spcBef>
            <a:spcAft>
              <a:spcPct val="35000"/>
            </a:spcAft>
            <a:buNone/>
          </a:pPr>
          <a:r>
            <a:rPr lang="en-US" sz="1800" kern="1200" dirty="0"/>
            <a:t>Additional details depending on diagnosis (</a:t>
          </a:r>
          <a:r>
            <a:rPr lang="en-US" sz="1800" kern="1200" dirty="0" err="1"/>
            <a:t>ie</a:t>
          </a:r>
          <a:r>
            <a:rPr lang="en-US" sz="1800" kern="1200" dirty="0"/>
            <a:t>. NIHSS, GCS, </a:t>
          </a:r>
          <a:r>
            <a:rPr lang="en-US" sz="1800" kern="1200" dirty="0" err="1"/>
            <a:t>etc</a:t>
          </a:r>
          <a:r>
            <a:rPr lang="en-US" sz="1800" kern="1200" dirty="0"/>
            <a:t>)</a:t>
          </a:r>
        </a:p>
      </dsp:txBody>
      <dsp:txXfrm>
        <a:off x="4107743" y="902679"/>
        <a:ext cx="6508759" cy="2866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D32C-C078-4602-8122-A1B7E94A1B82}">
      <dsp:nvSpPr>
        <dsp:cNvPr id="0" name=""/>
        <dsp:cNvSpPr/>
      </dsp:nvSpPr>
      <dsp:spPr>
        <a:xfrm>
          <a:off x="0" y="456592"/>
          <a:ext cx="10979759" cy="11744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B8A271-51C2-4783-8EE4-4026C3D3EC89}">
      <dsp:nvSpPr>
        <dsp:cNvPr id="0" name=""/>
        <dsp:cNvSpPr/>
      </dsp:nvSpPr>
      <dsp:spPr>
        <a:xfrm>
          <a:off x="144727" y="779281"/>
          <a:ext cx="589386" cy="5893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6698C6-1536-4050-B711-EF9293369AAB}">
      <dsp:nvSpPr>
        <dsp:cNvPr id="0" name=""/>
        <dsp:cNvSpPr/>
      </dsp:nvSpPr>
      <dsp:spPr>
        <a:xfrm>
          <a:off x="1058275" y="538169"/>
          <a:ext cx="4940891" cy="107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12" tIns="113412" rIns="113412" bIns="113412" numCol="1" spcCol="1270" anchor="ctr" anchorCtr="0">
          <a:noAutofit/>
        </a:bodyPr>
        <a:lstStyle/>
        <a:p>
          <a:pPr marL="0" lvl="0" indent="0" algn="l" defTabSz="889000">
            <a:lnSpc>
              <a:spcPct val="100000"/>
            </a:lnSpc>
            <a:spcBef>
              <a:spcPct val="0"/>
            </a:spcBef>
            <a:spcAft>
              <a:spcPct val="35000"/>
            </a:spcAft>
            <a:buNone/>
          </a:pPr>
          <a:r>
            <a:rPr lang="en-US" sz="2000" kern="1200" dirty="0"/>
            <a:t>Clinical team receives:</a:t>
          </a:r>
        </a:p>
      </dsp:txBody>
      <dsp:txXfrm>
        <a:off x="1058275" y="538169"/>
        <a:ext cx="4940891" cy="1071610"/>
      </dsp:txXfrm>
    </dsp:sp>
    <dsp:sp modelId="{E4A5E6B4-E588-41A8-BE18-787C7C81A2EC}">
      <dsp:nvSpPr>
        <dsp:cNvPr id="0" name=""/>
        <dsp:cNvSpPr/>
      </dsp:nvSpPr>
      <dsp:spPr>
        <a:xfrm>
          <a:off x="5493356" y="68541"/>
          <a:ext cx="5343920" cy="212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12" tIns="113412" rIns="113412" bIns="113412" numCol="1" spcCol="1270" anchor="ctr" anchorCtr="0">
          <a:noAutofit/>
        </a:bodyPr>
        <a:lstStyle/>
        <a:p>
          <a:pPr marL="0" lvl="0" indent="0" algn="l" defTabSz="800100">
            <a:lnSpc>
              <a:spcPct val="100000"/>
            </a:lnSpc>
            <a:spcBef>
              <a:spcPct val="0"/>
            </a:spcBef>
            <a:spcAft>
              <a:spcPct val="35000"/>
            </a:spcAft>
            <a:buNone/>
          </a:pPr>
          <a:r>
            <a:rPr lang="en-US" sz="1800" kern="1200" dirty="0"/>
            <a:t>a list of trials for which the patient may be eligible, along </a:t>
          </a:r>
          <a:r>
            <a:rPr lang="en-US" kern="1200" dirty="0"/>
            <a:t>with a brief description of each trial and inclusion criteria</a:t>
          </a:r>
          <a:endParaRPr lang="en-US" sz="1800" kern="1200" dirty="0"/>
        </a:p>
      </dsp:txBody>
      <dsp:txXfrm>
        <a:off x="5493356" y="68541"/>
        <a:ext cx="5343920" cy="2129537"/>
      </dsp:txXfrm>
    </dsp:sp>
    <dsp:sp modelId="{ECA5B05B-DC17-924D-B2F7-E8EBBD70A609}">
      <dsp:nvSpPr>
        <dsp:cNvPr id="0" name=""/>
        <dsp:cNvSpPr/>
      </dsp:nvSpPr>
      <dsp:spPr>
        <a:xfrm>
          <a:off x="0" y="1868236"/>
          <a:ext cx="10979759" cy="10716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1FBBF0-4D48-454E-B402-EF75F6DD7C93}">
      <dsp:nvSpPr>
        <dsp:cNvPr id="0" name=""/>
        <dsp:cNvSpPr/>
      </dsp:nvSpPr>
      <dsp:spPr>
        <a:xfrm>
          <a:off x="215529" y="2065097"/>
          <a:ext cx="589386" cy="58938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31ED5A-0307-1740-A5C2-C4DBA9E97CDD}">
      <dsp:nvSpPr>
        <dsp:cNvPr id="0" name=""/>
        <dsp:cNvSpPr/>
      </dsp:nvSpPr>
      <dsp:spPr>
        <a:xfrm>
          <a:off x="1030853" y="1913330"/>
          <a:ext cx="4940891" cy="107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12" tIns="113412" rIns="113412" bIns="113412" numCol="1" spcCol="1270" anchor="ctr" anchorCtr="0">
          <a:noAutofit/>
        </a:bodyPr>
        <a:lstStyle/>
        <a:p>
          <a:pPr marL="0" lvl="0" indent="0" algn="l" defTabSz="889000">
            <a:lnSpc>
              <a:spcPct val="100000"/>
            </a:lnSpc>
            <a:spcBef>
              <a:spcPct val="0"/>
            </a:spcBef>
            <a:spcAft>
              <a:spcPts val="0"/>
            </a:spcAft>
            <a:buNone/>
          </a:pPr>
          <a:r>
            <a:rPr lang="en-US" sz="2000" kern="1200" dirty="0"/>
            <a:t>Clinical team selects one of the following </a:t>
          </a:r>
        </a:p>
        <a:p>
          <a:pPr marL="0" lvl="0" indent="0" algn="l" defTabSz="889000">
            <a:lnSpc>
              <a:spcPct val="100000"/>
            </a:lnSpc>
            <a:spcBef>
              <a:spcPct val="0"/>
            </a:spcBef>
            <a:spcAft>
              <a:spcPts val="0"/>
            </a:spcAft>
            <a:buNone/>
          </a:pPr>
          <a:r>
            <a:rPr lang="en-US" sz="2000" kern="1200" dirty="0"/>
            <a:t>choices for each study presented:</a:t>
          </a:r>
        </a:p>
      </dsp:txBody>
      <dsp:txXfrm>
        <a:off x="1030853" y="1913330"/>
        <a:ext cx="4940891" cy="1071610"/>
      </dsp:txXfrm>
    </dsp:sp>
    <dsp:sp modelId="{7C511173-2EC8-4843-8218-61ECA62CA59E}">
      <dsp:nvSpPr>
        <dsp:cNvPr id="0" name=""/>
        <dsp:cNvSpPr/>
      </dsp:nvSpPr>
      <dsp:spPr>
        <a:xfrm>
          <a:off x="5540503" y="1868236"/>
          <a:ext cx="4798735" cy="107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12" tIns="113412" rIns="113412" bIns="113412" numCol="1" spcCol="1270" anchor="ctr" anchorCtr="0">
          <a:noAutofit/>
        </a:bodyPr>
        <a:lstStyle/>
        <a:p>
          <a:pPr marL="0" lvl="0" indent="0" algn="l" defTabSz="800100">
            <a:lnSpc>
              <a:spcPct val="100000"/>
            </a:lnSpc>
            <a:spcBef>
              <a:spcPct val="0"/>
            </a:spcBef>
            <a:spcAft>
              <a:spcPct val="35000"/>
            </a:spcAft>
            <a:buNone/>
          </a:pPr>
          <a:r>
            <a:rPr lang="en-US" sz="1800" kern="1200" dirty="0"/>
            <a:t>* Eligible </a:t>
          </a:r>
        </a:p>
        <a:p>
          <a:pPr marL="0" lvl="0" indent="0" algn="l" defTabSz="800100">
            <a:lnSpc>
              <a:spcPct val="100000"/>
            </a:lnSpc>
            <a:spcBef>
              <a:spcPct val="0"/>
            </a:spcBef>
            <a:spcAft>
              <a:spcPct val="35000"/>
            </a:spcAft>
            <a:buNone/>
          </a:pPr>
          <a:r>
            <a:rPr lang="en-US" sz="1800" kern="1200" dirty="0"/>
            <a:t>* Not Eligible</a:t>
          </a:r>
        </a:p>
        <a:p>
          <a:pPr marL="0" lvl="0" indent="0" algn="l" defTabSz="800100">
            <a:lnSpc>
              <a:spcPct val="100000"/>
            </a:lnSpc>
            <a:spcBef>
              <a:spcPct val="0"/>
            </a:spcBef>
            <a:spcAft>
              <a:spcPct val="35000"/>
            </a:spcAft>
            <a:buNone/>
          </a:pPr>
          <a:r>
            <a:rPr lang="en-US" sz="1800" kern="1200" dirty="0"/>
            <a:t>* Not Eligible Now-</a:t>
          </a:r>
          <a:r>
            <a:rPr lang="en-US" kern="1200" dirty="0"/>
            <a:t>Continue Screening</a:t>
          </a:r>
          <a:endParaRPr lang="en-US" sz="1800" kern="1200" dirty="0"/>
        </a:p>
      </dsp:txBody>
      <dsp:txXfrm>
        <a:off x="5540503" y="1868236"/>
        <a:ext cx="4798735" cy="1071610"/>
      </dsp:txXfrm>
    </dsp:sp>
    <dsp:sp modelId="{99581D18-5F3C-7A4F-9FD6-A46420FFE542}">
      <dsp:nvSpPr>
        <dsp:cNvPr id="0" name=""/>
        <dsp:cNvSpPr/>
      </dsp:nvSpPr>
      <dsp:spPr>
        <a:xfrm>
          <a:off x="0" y="3362437"/>
          <a:ext cx="10979759" cy="10716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2687F-387F-754B-B3AB-6A59FA18605F}">
      <dsp:nvSpPr>
        <dsp:cNvPr id="0" name=""/>
        <dsp:cNvSpPr/>
      </dsp:nvSpPr>
      <dsp:spPr>
        <a:xfrm>
          <a:off x="199593" y="3520926"/>
          <a:ext cx="589386" cy="58938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28E7F-DB50-154D-BD46-50A6724667F2}">
      <dsp:nvSpPr>
        <dsp:cNvPr id="0" name=""/>
        <dsp:cNvSpPr/>
      </dsp:nvSpPr>
      <dsp:spPr>
        <a:xfrm>
          <a:off x="696983" y="3362437"/>
          <a:ext cx="10462210" cy="107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12" tIns="113412" rIns="113412" bIns="113412" numCol="1" spcCol="1270" anchor="ctr" anchorCtr="0">
          <a:noAutofit/>
        </a:bodyPr>
        <a:lstStyle/>
        <a:p>
          <a:pPr marL="0" lvl="0" indent="0" algn="l" defTabSz="44450">
            <a:lnSpc>
              <a:spcPct val="100000"/>
            </a:lnSpc>
            <a:spcBef>
              <a:spcPct val="0"/>
            </a:spcBef>
            <a:spcAft>
              <a:spcPct val="35000"/>
            </a:spcAft>
            <a:buNone/>
          </a:pPr>
          <a:r>
            <a:rPr lang="en-US" kern="1200" dirty="0"/>
            <a:t>   A free text box allows the clinical team to enter pertinent details that may help the coordinators with                         screening (</a:t>
          </a:r>
          <a:r>
            <a:rPr lang="en-US" kern="1200" dirty="0" err="1"/>
            <a:t>ie</a:t>
          </a:r>
          <a:r>
            <a:rPr lang="en-US" kern="1200" dirty="0"/>
            <a:t>. patient expressed interest in studies, patient unable to consent, need LAR, </a:t>
          </a:r>
          <a:r>
            <a:rPr lang="en-US" kern="1200" dirty="0" err="1"/>
            <a:t>etc</a:t>
          </a:r>
          <a:r>
            <a:rPr lang="en-US" kern="1200" dirty="0"/>
            <a:t>) </a:t>
          </a:r>
          <a:endParaRPr lang="en-US" sz="1800" kern="1200" dirty="0"/>
        </a:p>
      </dsp:txBody>
      <dsp:txXfrm>
        <a:off x="696983" y="3362437"/>
        <a:ext cx="10462210" cy="1071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6983-BB36-0F4A-A4CC-60143D0D9BBC}">
      <dsp:nvSpPr>
        <dsp:cNvPr id="0" name=""/>
        <dsp:cNvSpPr/>
      </dsp:nvSpPr>
      <dsp:spPr>
        <a:xfrm>
          <a:off x="0" y="76355"/>
          <a:ext cx="11123104" cy="11237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DA898-AB6B-5E4F-BD4B-34C44F9F4F21}">
      <dsp:nvSpPr>
        <dsp:cNvPr id="0" name=""/>
        <dsp:cNvSpPr/>
      </dsp:nvSpPr>
      <dsp:spPr>
        <a:xfrm>
          <a:off x="350557" y="247065"/>
          <a:ext cx="638000" cy="63737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8F7D7-8F95-574F-B1B3-47F661DE10C7}">
      <dsp:nvSpPr>
        <dsp:cNvPr id="0" name=""/>
        <dsp:cNvSpPr/>
      </dsp:nvSpPr>
      <dsp:spPr>
        <a:xfrm>
          <a:off x="1326708" y="109823"/>
          <a:ext cx="9191384" cy="11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67" tIns="122767" rIns="122767" bIns="122767" numCol="1" spcCol="1270" anchor="ctr" anchorCtr="0">
          <a:noAutofit/>
        </a:bodyPr>
        <a:lstStyle/>
        <a:p>
          <a:pPr marL="0" lvl="0" indent="0" algn="l" defTabSz="1066800">
            <a:lnSpc>
              <a:spcPct val="100000"/>
            </a:lnSpc>
            <a:spcBef>
              <a:spcPct val="0"/>
            </a:spcBef>
            <a:spcAft>
              <a:spcPct val="35000"/>
            </a:spcAft>
            <a:buNone/>
          </a:pPr>
          <a:r>
            <a:rPr lang="en-US" sz="2400" kern="1200" dirty="0" err="1"/>
            <a:t>REDCap</a:t>
          </a:r>
          <a:r>
            <a:rPr lang="en-US" sz="2400" kern="1200" dirty="0"/>
            <a:t> system automatically generates a secure e-mail to the study coordinators, who then follow a hyperlink to review the screening results</a:t>
          </a:r>
        </a:p>
      </dsp:txBody>
      <dsp:txXfrm>
        <a:off x="1326708" y="109823"/>
        <a:ext cx="9191384" cy="1160001"/>
      </dsp:txXfrm>
    </dsp:sp>
    <dsp:sp modelId="{6706A5A2-0703-EA40-BCA6-5181704C0E22}">
      <dsp:nvSpPr>
        <dsp:cNvPr id="0" name=""/>
        <dsp:cNvSpPr/>
      </dsp:nvSpPr>
      <dsp:spPr>
        <a:xfrm>
          <a:off x="0" y="1592309"/>
          <a:ext cx="11123104" cy="9860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427033-0452-B64B-90AE-5CFC42A46ACF}">
      <dsp:nvSpPr>
        <dsp:cNvPr id="0" name=""/>
        <dsp:cNvSpPr/>
      </dsp:nvSpPr>
      <dsp:spPr>
        <a:xfrm>
          <a:off x="350557" y="1640922"/>
          <a:ext cx="638000" cy="63737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FDEB8D-75F1-6F40-99AE-90C2BDDF9D1F}">
      <dsp:nvSpPr>
        <dsp:cNvPr id="0" name=""/>
        <dsp:cNvSpPr/>
      </dsp:nvSpPr>
      <dsp:spPr>
        <a:xfrm>
          <a:off x="1339116" y="1537657"/>
          <a:ext cx="9191384" cy="11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67" tIns="122767" rIns="122767" bIns="122767" numCol="1" spcCol="1270" anchor="ctr" anchorCtr="0">
          <a:noAutofit/>
        </a:bodyPr>
        <a:lstStyle/>
        <a:p>
          <a:pPr marL="0" lvl="0" indent="0" algn="l" defTabSz="1066800">
            <a:lnSpc>
              <a:spcPct val="100000"/>
            </a:lnSpc>
            <a:spcBef>
              <a:spcPct val="0"/>
            </a:spcBef>
            <a:spcAft>
              <a:spcPct val="35000"/>
            </a:spcAft>
            <a:buNone/>
          </a:pPr>
          <a:r>
            <a:rPr lang="en-US" sz="2400" kern="1200" dirty="0"/>
            <a:t>Coordinators continue to screen / help determine eligibility / enroll!</a:t>
          </a:r>
          <a:endParaRPr lang="en-US" sz="2000" kern="1200" dirty="0"/>
        </a:p>
      </dsp:txBody>
      <dsp:txXfrm>
        <a:off x="1339116" y="1537657"/>
        <a:ext cx="9191384" cy="1160001"/>
      </dsp:txXfrm>
    </dsp:sp>
    <dsp:sp modelId="{E3DAF0EA-2D74-3E41-AB46-9FE3C761E12C}">
      <dsp:nvSpPr>
        <dsp:cNvPr id="0" name=""/>
        <dsp:cNvSpPr/>
      </dsp:nvSpPr>
      <dsp:spPr>
        <a:xfrm>
          <a:off x="0" y="2860466"/>
          <a:ext cx="11123104" cy="11600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A22AFD-A584-654C-979D-05A109473534}">
      <dsp:nvSpPr>
        <dsp:cNvPr id="0" name=""/>
        <dsp:cNvSpPr/>
      </dsp:nvSpPr>
      <dsp:spPr>
        <a:xfrm>
          <a:off x="350557" y="3121778"/>
          <a:ext cx="638000" cy="63737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8C70F-AECA-C943-AFB9-FCA1F2B9EBBE}">
      <dsp:nvSpPr>
        <dsp:cNvPr id="0" name=""/>
        <dsp:cNvSpPr/>
      </dsp:nvSpPr>
      <dsp:spPr>
        <a:xfrm>
          <a:off x="1394173" y="2952753"/>
          <a:ext cx="9191384" cy="11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67" tIns="122767" rIns="122767" bIns="122767" numCol="1" spcCol="1270" anchor="ctr" anchorCtr="0">
          <a:noAutofit/>
        </a:bodyPr>
        <a:lstStyle/>
        <a:p>
          <a:pPr marL="0" lvl="0" indent="0" algn="l" defTabSz="1066800">
            <a:lnSpc>
              <a:spcPct val="100000"/>
            </a:lnSpc>
            <a:spcBef>
              <a:spcPct val="0"/>
            </a:spcBef>
            <a:spcAft>
              <a:spcPct val="35000"/>
            </a:spcAft>
            <a:buNone/>
          </a:pPr>
          <a:endParaRPr lang="en-US" sz="2400" kern="1200" dirty="0"/>
        </a:p>
        <a:p>
          <a:pPr marL="0" lvl="0" indent="0" algn="l" defTabSz="1066800">
            <a:lnSpc>
              <a:spcPct val="100000"/>
            </a:lnSpc>
            <a:spcBef>
              <a:spcPct val="0"/>
            </a:spcBef>
            <a:spcAft>
              <a:spcPct val="35000"/>
            </a:spcAft>
            <a:buNone/>
          </a:pPr>
          <a:r>
            <a:rPr lang="en-US" sz="2400" kern="1200" dirty="0"/>
            <a:t>Coordinator updates </a:t>
          </a:r>
          <a:r>
            <a:rPr lang="en-US" sz="2400" kern="1200" dirty="0" err="1"/>
            <a:t>REDCap</a:t>
          </a:r>
          <a:r>
            <a:rPr lang="en-US" sz="2400" kern="1200" dirty="0"/>
            <a:t> with the final outcome of the screening (patient enrolled, determined not eligible, continue screening, </a:t>
          </a:r>
          <a:r>
            <a:rPr lang="en-US" sz="2400" kern="1200" dirty="0" err="1"/>
            <a:t>etc</a:t>
          </a:r>
          <a:r>
            <a:rPr lang="en-US" sz="2400" kern="1200" dirty="0"/>
            <a:t>)</a:t>
          </a:r>
        </a:p>
        <a:p>
          <a:pPr marL="0" lvl="0" indent="0" algn="l" defTabSz="1066800">
            <a:lnSpc>
              <a:spcPct val="100000"/>
            </a:lnSpc>
            <a:spcBef>
              <a:spcPct val="0"/>
            </a:spcBef>
            <a:spcAft>
              <a:spcPct val="35000"/>
            </a:spcAft>
            <a:buNone/>
          </a:pPr>
          <a:endParaRPr lang="en-US" sz="2400" kern="1200" dirty="0"/>
        </a:p>
      </dsp:txBody>
      <dsp:txXfrm>
        <a:off x="1394173" y="2952753"/>
        <a:ext cx="9191384" cy="1160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79BCD-6B1A-8D43-A6F7-CBD39943AA7F}">
      <dsp:nvSpPr>
        <dsp:cNvPr id="0" name=""/>
        <dsp:cNvSpPr/>
      </dsp:nvSpPr>
      <dsp:spPr>
        <a:xfrm>
          <a:off x="10043267" y="2124406"/>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786871-17BD-B444-9269-74EA55A7FC0F}">
      <dsp:nvSpPr>
        <dsp:cNvPr id="0" name=""/>
        <dsp:cNvSpPr/>
      </dsp:nvSpPr>
      <dsp:spPr>
        <a:xfrm>
          <a:off x="7220983" y="1334401"/>
          <a:ext cx="2868003" cy="248165"/>
        </a:xfrm>
        <a:custGeom>
          <a:avLst/>
          <a:gdLst/>
          <a:ahLst/>
          <a:cxnLst/>
          <a:rect l="0" t="0" r="0" b="0"/>
          <a:pathLst>
            <a:path>
              <a:moveTo>
                <a:pt x="0" y="0"/>
              </a:moveTo>
              <a:lnTo>
                <a:pt x="0" y="169117"/>
              </a:lnTo>
              <a:lnTo>
                <a:pt x="2868003" y="169117"/>
              </a:lnTo>
              <a:lnTo>
                <a:pt x="2868003"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65D71D-2E97-054B-BF1D-26A3D94BE038}">
      <dsp:nvSpPr>
        <dsp:cNvPr id="0" name=""/>
        <dsp:cNvSpPr/>
      </dsp:nvSpPr>
      <dsp:spPr>
        <a:xfrm>
          <a:off x="8524621" y="2124406"/>
          <a:ext cx="521455" cy="248165"/>
        </a:xfrm>
        <a:custGeom>
          <a:avLst/>
          <a:gdLst/>
          <a:ahLst/>
          <a:cxnLst/>
          <a:rect l="0" t="0" r="0" b="0"/>
          <a:pathLst>
            <a:path>
              <a:moveTo>
                <a:pt x="0" y="0"/>
              </a:moveTo>
              <a:lnTo>
                <a:pt x="0" y="169117"/>
              </a:lnTo>
              <a:lnTo>
                <a:pt x="521455" y="169117"/>
              </a:lnTo>
              <a:lnTo>
                <a:pt x="521455"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DED1069-EF2D-2B40-9D01-77BDC010A32A}">
      <dsp:nvSpPr>
        <dsp:cNvPr id="0" name=""/>
        <dsp:cNvSpPr/>
      </dsp:nvSpPr>
      <dsp:spPr>
        <a:xfrm>
          <a:off x="8003166" y="2124406"/>
          <a:ext cx="521455" cy="248165"/>
        </a:xfrm>
        <a:custGeom>
          <a:avLst/>
          <a:gdLst/>
          <a:ahLst/>
          <a:cxnLst/>
          <a:rect l="0" t="0" r="0" b="0"/>
          <a:pathLst>
            <a:path>
              <a:moveTo>
                <a:pt x="521455" y="0"/>
              </a:moveTo>
              <a:lnTo>
                <a:pt x="521455" y="169117"/>
              </a:lnTo>
              <a:lnTo>
                <a:pt x="0" y="169117"/>
              </a:lnTo>
              <a:lnTo>
                <a:pt x="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3744D66-252D-7F41-8514-2E7927E808D9}">
      <dsp:nvSpPr>
        <dsp:cNvPr id="0" name=""/>
        <dsp:cNvSpPr/>
      </dsp:nvSpPr>
      <dsp:spPr>
        <a:xfrm>
          <a:off x="7220983" y="1334401"/>
          <a:ext cx="1303638" cy="248165"/>
        </a:xfrm>
        <a:custGeom>
          <a:avLst/>
          <a:gdLst/>
          <a:ahLst/>
          <a:cxnLst/>
          <a:rect l="0" t="0" r="0" b="0"/>
          <a:pathLst>
            <a:path>
              <a:moveTo>
                <a:pt x="0" y="0"/>
              </a:moveTo>
              <a:lnTo>
                <a:pt x="0" y="169117"/>
              </a:lnTo>
              <a:lnTo>
                <a:pt x="1303638" y="169117"/>
              </a:lnTo>
              <a:lnTo>
                <a:pt x="1303638"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EC99D74-6602-A24C-9FE2-19B1A7A2D1EF}">
      <dsp:nvSpPr>
        <dsp:cNvPr id="0" name=""/>
        <dsp:cNvSpPr/>
      </dsp:nvSpPr>
      <dsp:spPr>
        <a:xfrm>
          <a:off x="6960256" y="2914411"/>
          <a:ext cx="521455" cy="248165"/>
        </a:xfrm>
        <a:custGeom>
          <a:avLst/>
          <a:gdLst/>
          <a:ahLst/>
          <a:cxnLst/>
          <a:rect l="0" t="0" r="0" b="0"/>
          <a:pathLst>
            <a:path>
              <a:moveTo>
                <a:pt x="0" y="0"/>
              </a:moveTo>
              <a:lnTo>
                <a:pt x="0" y="169117"/>
              </a:lnTo>
              <a:lnTo>
                <a:pt x="521455" y="169117"/>
              </a:lnTo>
              <a:lnTo>
                <a:pt x="521455"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8103BF-470D-754C-94A3-73B3026372F0}">
      <dsp:nvSpPr>
        <dsp:cNvPr id="0" name=""/>
        <dsp:cNvSpPr/>
      </dsp:nvSpPr>
      <dsp:spPr>
        <a:xfrm>
          <a:off x="6393080" y="3704415"/>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F54CFF1-FB5F-F940-BD51-CEBB8F3AF056}">
      <dsp:nvSpPr>
        <dsp:cNvPr id="0" name=""/>
        <dsp:cNvSpPr/>
      </dsp:nvSpPr>
      <dsp:spPr>
        <a:xfrm>
          <a:off x="6438800" y="2914411"/>
          <a:ext cx="521455" cy="248165"/>
        </a:xfrm>
        <a:custGeom>
          <a:avLst/>
          <a:gdLst/>
          <a:ahLst/>
          <a:cxnLst/>
          <a:rect l="0" t="0" r="0" b="0"/>
          <a:pathLst>
            <a:path>
              <a:moveTo>
                <a:pt x="521455" y="0"/>
              </a:moveTo>
              <a:lnTo>
                <a:pt x="521455" y="169117"/>
              </a:lnTo>
              <a:lnTo>
                <a:pt x="0" y="169117"/>
              </a:lnTo>
              <a:lnTo>
                <a:pt x="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5D055B-7358-8748-8D36-66A31781376A}">
      <dsp:nvSpPr>
        <dsp:cNvPr id="0" name=""/>
        <dsp:cNvSpPr/>
      </dsp:nvSpPr>
      <dsp:spPr>
        <a:xfrm>
          <a:off x="6914536" y="2124406"/>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8D11AB-CDD9-744D-833F-378C3DFFB48D}">
      <dsp:nvSpPr>
        <dsp:cNvPr id="0" name=""/>
        <dsp:cNvSpPr/>
      </dsp:nvSpPr>
      <dsp:spPr>
        <a:xfrm>
          <a:off x="6960256" y="1334401"/>
          <a:ext cx="260727" cy="248165"/>
        </a:xfrm>
        <a:custGeom>
          <a:avLst/>
          <a:gdLst/>
          <a:ahLst/>
          <a:cxnLst/>
          <a:rect l="0" t="0" r="0" b="0"/>
          <a:pathLst>
            <a:path>
              <a:moveTo>
                <a:pt x="260727" y="0"/>
              </a:moveTo>
              <a:lnTo>
                <a:pt x="260727" y="169117"/>
              </a:lnTo>
              <a:lnTo>
                <a:pt x="0" y="169117"/>
              </a:lnTo>
              <a:lnTo>
                <a:pt x="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C1E62B-1C1E-6F46-B945-0DB0C6E283C7}">
      <dsp:nvSpPr>
        <dsp:cNvPr id="0" name=""/>
        <dsp:cNvSpPr/>
      </dsp:nvSpPr>
      <dsp:spPr>
        <a:xfrm>
          <a:off x="5350170" y="3704415"/>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354C874-9A46-4048-B543-F385EF1B0C48}">
      <dsp:nvSpPr>
        <dsp:cNvPr id="0" name=""/>
        <dsp:cNvSpPr/>
      </dsp:nvSpPr>
      <dsp:spPr>
        <a:xfrm>
          <a:off x="4352979" y="2914411"/>
          <a:ext cx="1042910" cy="248165"/>
        </a:xfrm>
        <a:custGeom>
          <a:avLst/>
          <a:gdLst/>
          <a:ahLst/>
          <a:cxnLst/>
          <a:rect l="0" t="0" r="0" b="0"/>
          <a:pathLst>
            <a:path>
              <a:moveTo>
                <a:pt x="0" y="0"/>
              </a:moveTo>
              <a:lnTo>
                <a:pt x="0" y="169117"/>
              </a:lnTo>
              <a:lnTo>
                <a:pt x="1042910" y="169117"/>
              </a:lnTo>
              <a:lnTo>
                <a:pt x="104291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CFF10AF-23D5-E64C-A4C2-F24D609A2BB2}">
      <dsp:nvSpPr>
        <dsp:cNvPr id="0" name=""/>
        <dsp:cNvSpPr/>
      </dsp:nvSpPr>
      <dsp:spPr>
        <a:xfrm>
          <a:off x="4307259" y="3704415"/>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208CC82-4334-C745-9B04-079F0E5C9D62}">
      <dsp:nvSpPr>
        <dsp:cNvPr id="0" name=""/>
        <dsp:cNvSpPr/>
      </dsp:nvSpPr>
      <dsp:spPr>
        <a:xfrm>
          <a:off x="4307259" y="2914411"/>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309605-E025-FE4A-BD99-6A244E8E0A8A}">
      <dsp:nvSpPr>
        <dsp:cNvPr id="0" name=""/>
        <dsp:cNvSpPr/>
      </dsp:nvSpPr>
      <dsp:spPr>
        <a:xfrm>
          <a:off x="4092252" y="5284425"/>
          <a:ext cx="521455" cy="248165"/>
        </a:xfrm>
        <a:custGeom>
          <a:avLst/>
          <a:gdLst/>
          <a:ahLst/>
          <a:cxnLst/>
          <a:rect l="0" t="0" r="0" b="0"/>
          <a:pathLst>
            <a:path>
              <a:moveTo>
                <a:pt x="0" y="0"/>
              </a:moveTo>
              <a:lnTo>
                <a:pt x="0" y="169117"/>
              </a:lnTo>
              <a:lnTo>
                <a:pt x="521455" y="169117"/>
              </a:lnTo>
              <a:lnTo>
                <a:pt x="521455"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D7D91F-B28A-6D47-8C7B-33B093072AD0}">
      <dsp:nvSpPr>
        <dsp:cNvPr id="0" name=""/>
        <dsp:cNvSpPr/>
      </dsp:nvSpPr>
      <dsp:spPr>
        <a:xfrm>
          <a:off x="3570796" y="5284425"/>
          <a:ext cx="521455" cy="248165"/>
        </a:xfrm>
        <a:custGeom>
          <a:avLst/>
          <a:gdLst/>
          <a:ahLst/>
          <a:cxnLst/>
          <a:rect l="0" t="0" r="0" b="0"/>
          <a:pathLst>
            <a:path>
              <a:moveTo>
                <a:pt x="521455" y="0"/>
              </a:moveTo>
              <a:lnTo>
                <a:pt x="521455" y="169117"/>
              </a:lnTo>
              <a:lnTo>
                <a:pt x="0" y="169117"/>
              </a:lnTo>
              <a:lnTo>
                <a:pt x="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02F060-759D-0C41-89AB-E3289B895DF7}">
      <dsp:nvSpPr>
        <dsp:cNvPr id="0" name=""/>
        <dsp:cNvSpPr/>
      </dsp:nvSpPr>
      <dsp:spPr>
        <a:xfrm>
          <a:off x="3310069" y="4494420"/>
          <a:ext cx="782182" cy="248165"/>
        </a:xfrm>
        <a:custGeom>
          <a:avLst/>
          <a:gdLst/>
          <a:ahLst/>
          <a:cxnLst/>
          <a:rect l="0" t="0" r="0" b="0"/>
          <a:pathLst>
            <a:path>
              <a:moveTo>
                <a:pt x="0" y="0"/>
              </a:moveTo>
              <a:lnTo>
                <a:pt x="0" y="169117"/>
              </a:lnTo>
              <a:lnTo>
                <a:pt x="782182" y="169117"/>
              </a:lnTo>
              <a:lnTo>
                <a:pt x="782182"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EDF0F3-201E-0F4D-9E82-A92058FF4803}">
      <dsp:nvSpPr>
        <dsp:cNvPr id="0" name=""/>
        <dsp:cNvSpPr/>
      </dsp:nvSpPr>
      <dsp:spPr>
        <a:xfrm>
          <a:off x="2482166" y="5284425"/>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F09921-E949-B042-B436-3485FCEB3F21}">
      <dsp:nvSpPr>
        <dsp:cNvPr id="0" name=""/>
        <dsp:cNvSpPr/>
      </dsp:nvSpPr>
      <dsp:spPr>
        <a:xfrm>
          <a:off x="2527886" y="4494420"/>
          <a:ext cx="782182" cy="248165"/>
        </a:xfrm>
        <a:custGeom>
          <a:avLst/>
          <a:gdLst/>
          <a:ahLst/>
          <a:cxnLst/>
          <a:rect l="0" t="0" r="0" b="0"/>
          <a:pathLst>
            <a:path>
              <a:moveTo>
                <a:pt x="782182" y="0"/>
              </a:moveTo>
              <a:lnTo>
                <a:pt x="782182" y="169117"/>
              </a:lnTo>
              <a:lnTo>
                <a:pt x="0" y="169117"/>
              </a:lnTo>
              <a:lnTo>
                <a:pt x="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B5DB0E1-612D-1D4F-8544-511C88C7CA87}">
      <dsp:nvSpPr>
        <dsp:cNvPr id="0" name=""/>
        <dsp:cNvSpPr/>
      </dsp:nvSpPr>
      <dsp:spPr>
        <a:xfrm>
          <a:off x="3264349" y="3704415"/>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B60524-CC34-6D45-A514-F529AF4FC6A0}">
      <dsp:nvSpPr>
        <dsp:cNvPr id="0" name=""/>
        <dsp:cNvSpPr/>
      </dsp:nvSpPr>
      <dsp:spPr>
        <a:xfrm>
          <a:off x="3310069" y="2914411"/>
          <a:ext cx="1042910" cy="248165"/>
        </a:xfrm>
        <a:custGeom>
          <a:avLst/>
          <a:gdLst/>
          <a:ahLst/>
          <a:cxnLst/>
          <a:rect l="0" t="0" r="0" b="0"/>
          <a:pathLst>
            <a:path>
              <a:moveTo>
                <a:pt x="1042910" y="0"/>
              </a:moveTo>
              <a:lnTo>
                <a:pt x="1042910" y="169117"/>
              </a:lnTo>
              <a:lnTo>
                <a:pt x="0" y="169117"/>
              </a:lnTo>
              <a:lnTo>
                <a:pt x="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9EBD012-427C-9B4A-B546-47802C56B0BF}">
      <dsp:nvSpPr>
        <dsp:cNvPr id="0" name=""/>
        <dsp:cNvSpPr/>
      </dsp:nvSpPr>
      <dsp:spPr>
        <a:xfrm>
          <a:off x="4307259" y="2124406"/>
          <a:ext cx="91440" cy="248165"/>
        </a:xfrm>
        <a:custGeom>
          <a:avLst/>
          <a:gdLst/>
          <a:ahLst/>
          <a:cxnLst/>
          <a:rect l="0" t="0" r="0" b="0"/>
          <a:pathLst>
            <a:path>
              <a:moveTo>
                <a:pt x="45720" y="0"/>
              </a:moveTo>
              <a:lnTo>
                <a:pt x="4572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6A7DFC-A61A-AD49-85CA-7E2995CF6F7C}">
      <dsp:nvSpPr>
        <dsp:cNvPr id="0" name=""/>
        <dsp:cNvSpPr/>
      </dsp:nvSpPr>
      <dsp:spPr>
        <a:xfrm>
          <a:off x="4352979" y="1334401"/>
          <a:ext cx="2868003" cy="248165"/>
        </a:xfrm>
        <a:custGeom>
          <a:avLst/>
          <a:gdLst/>
          <a:ahLst/>
          <a:cxnLst/>
          <a:rect l="0" t="0" r="0" b="0"/>
          <a:pathLst>
            <a:path>
              <a:moveTo>
                <a:pt x="2868003" y="0"/>
              </a:moveTo>
              <a:lnTo>
                <a:pt x="2868003" y="169117"/>
              </a:lnTo>
              <a:lnTo>
                <a:pt x="0" y="169117"/>
              </a:lnTo>
              <a:lnTo>
                <a:pt x="0" y="2481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89CABE5-61C5-C74B-B1D9-6AA268312429}">
      <dsp:nvSpPr>
        <dsp:cNvPr id="0" name=""/>
        <dsp:cNvSpPr/>
      </dsp:nvSpPr>
      <dsp:spPr>
        <a:xfrm>
          <a:off x="7220983" y="509161"/>
          <a:ext cx="405202" cy="283401"/>
        </a:xfrm>
        <a:custGeom>
          <a:avLst/>
          <a:gdLst/>
          <a:ahLst/>
          <a:cxnLst/>
          <a:rect l="0" t="0" r="0" b="0"/>
          <a:pathLst>
            <a:path>
              <a:moveTo>
                <a:pt x="405202" y="0"/>
              </a:moveTo>
              <a:lnTo>
                <a:pt x="405202" y="204353"/>
              </a:lnTo>
              <a:lnTo>
                <a:pt x="0" y="204353"/>
              </a:lnTo>
              <a:lnTo>
                <a:pt x="0" y="28340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6548292-7C04-AE41-A876-6A3E957ED533}">
      <dsp:nvSpPr>
        <dsp:cNvPr id="0" name=""/>
        <dsp:cNvSpPr/>
      </dsp:nvSpPr>
      <dsp:spPr>
        <a:xfrm>
          <a:off x="6094646" y="-40805"/>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D2B2832-F12D-9142-8028-A02AA606ED2C}">
      <dsp:nvSpPr>
        <dsp:cNvPr id="0" name=""/>
        <dsp:cNvSpPr/>
      </dsp:nvSpPr>
      <dsp:spPr>
        <a:xfrm>
          <a:off x="6189457" y="49263"/>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Patient name &amp; MRN</a:t>
          </a:r>
        </a:p>
      </dsp:txBody>
      <dsp:txXfrm>
        <a:off x="6205327" y="65133"/>
        <a:ext cx="821550" cy="510099"/>
      </dsp:txXfrm>
    </dsp:sp>
    <dsp:sp modelId="{82A850A2-BA75-2F44-B4DA-AF0CABC9949B}">
      <dsp:nvSpPr>
        <dsp:cNvPr id="0" name=""/>
        <dsp:cNvSpPr/>
      </dsp:nvSpPr>
      <dsp:spPr>
        <a:xfrm>
          <a:off x="7199540" y="-32678"/>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07A8506-C508-3F45-B190-E32092058201}">
      <dsp:nvSpPr>
        <dsp:cNvPr id="0" name=""/>
        <dsp:cNvSpPr/>
      </dsp:nvSpPr>
      <dsp:spPr>
        <a:xfrm>
          <a:off x="7294350" y="57391"/>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Location</a:t>
          </a:r>
        </a:p>
      </dsp:txBody>
      <dsp:txXfrm>
        <a:off x="7310220" y="73261"/>
        <a:ext cx="821550" cy="510099"/>
      </dsp:txXfrm>
    </dsp:sp>
    <dsp:sp modelId="{6BD6B537-3837-7B4F-8E92-3BFEF0A73442}">
      <dsp:nvSpPr>
        <dsp:cNvPr id="0" name=""/>
        <dsp:cNvSpPr/>
      </dsp:nvSpPr>
      <dsp:spPr>
        <a:xfrm>
          <a:off x="6794338" y="792562"/>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881D28E-EA9C-B64E-887D-C0C2C14E2D1E}">
      <dsp:nvSpPr>
        <dsp:cNvPr id="0" name=""/>
        <dsp:cNvSpPr/>
      </dsp:nvSpPr>
      <dsp:spPr>
        <a:xfrm>
          <a:off x="6889148" y="882631"/>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Diagnosis</a:t>
          </a:r>
        </a:p>
      </dsp:txBody>
      <dsp:txXfrm>
        <a:off x="6905018" y="898501"/>
        <a:ext cx="821550" cy="510099"/>
      </dsp:txXfrm>
    </dsp:sp>
    <dsp:sp modelId="{1AA55635-5C63-6B44-AFE2-557B7EB3D923}">
      <dsp:nvSpPr>
        <dsp:cNvPr id="0" name=""/>
        <dsp:cNvSpPr/>
      </dsp:nvSpPr>
      <dsp:spPr>
        <a:xfrm>
          <a:off x="3926334" y="158256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BF9342-653E-DA4E-86AC-D7DF629899A5}">
      <dsp:nvSpPr>
        <dsp:cNvPr id="0" name=""/>
        <dsp:cNvSpPr/>
      </dsp:nvSpPr>
      <dsp:spPr>
        <a:xfrm>
          <a:off x="4021144" y="1672636"/>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Ischemic</a:t>
          </a:r>
        </a:p>
      </dsp:txBody>
      <dsp:txXfrm>
        <a:off x="4037014" y="1688506"/>
        <a:ext cx="821550" cy="510099"/>
      </dsp:txXfrm>
    </dsp:sp>
    <dsp:sp modelId="{7F57C8B6-2CE0-3748-993E-DE34EB480A7C}">
      <dsp:nvSpPr>
        <dsp:cNvPr id="0" name=""/>
        <dsp:cNvSpPr/>
      </dsp:nvSpPr>
      <dsp:spPr>
        <a:xfrm>
          <a:off x="3926334" y="237257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56629EF-5D97-A34D-9B25-5FE71AC3D540}">
      <dsp:nvSpPr>
        <dsp:cNvPr id="0" name=""/>
        <dsp:cNvSpPr/>
      </dsp:nvSpPr>
      <dsp:spPr>
        <a:xfrm>
          <a:off x="4021144" y="2462641"/>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Time from LKW</a:t>
          </a:r>
        </a:p>
      </dsp:txBody>
      <dsp:txXfrm>
        <a:off x="4037014" y="2478511"/>
        <a:ext cx="821550" cy="510099"/>
      </dsp:txXfrm>
    </dsp:sp>
    <dsp:sp modelId="{E546847A-1556-924F-A420-A33705A23B96}">
      <dsp:nvSpPr>
        <dsp:cNvPr id="0" name=""/>
        <dsp:cNvSpPr/>
      </dsp:nvSpPr>
      <dsp:spPr>
        <a:xfrm>
          <a:off x="2883424" y="316257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C1DB50-796B-CF45-BDA7-59109239B18A}">
      <dsp:nvSpPr>
        <dsp:cNvPr id="0" name=""/>
        <dsp:cNvSpPr/>
      </dsp:nvSpPr>
      <dsp:spPr>
        <a:xfrm>
          <a:off x="2978234" y="3252645"/>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&lt; 12 </a:t>
          </a:r>
          <a:r>
            <a:rPr lang="en-US" sz="1000" kern="1200" dirty="0" err="1"/>
            <a:t>hrs</a:t>
          </a:r>
          <a:endParaRPr lang="en-US" sz="1000" kern="1200" dirty="0"/>
        </a:p>
      </dsp:txBody>
      <dsp:txXfrm>
        <a:off x="2994104" y="3268515"/>
        <a:ext cx="821550" cy="510099"/>
      </dsp:txXfrm>
    </dsp:sp>
    <dsp:sp modelId="{D9D4A9AF-81FE-8745-94C9-4A11D4A21FA1}">
      <dsp:nvSpPr>
        <dsp:cNvPr id="0" name=""/>
        <dsp:cNvSpPr/>
      </dsp:nvSpPr>
      <dsp:spPr>
        <a:xfrm>
          <a:off x="2883424" y="395258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1C424E1-3A8B-0D42-B591-0F1DB325A8BE}">
      <dsp:nvSpPr>
        <dsp:cNvPr id="0" name=""/>
        <dsp:cNvSpPr/>
      </dsp:nvSpPr>
      <dsp:spPr>
        <a:xfrm>
          <a:off x="2978234" y="4042650"/>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NIH Stroke Scale</a:t>
          </a:r>
        </a:p>
      </dsp:txBody>
      <dsp:txXfrm>
        <a:off x="2994104" y="4058520"/>
        <a:ext cx="821550" cy="510099"/>
      </dsp:txXfrm>
    </dsp:sp>
    <dsp:sp modelId="{24783273-1C88-264B-936A-5497128341C9}">
      <dsp:nvSpPr>
        <dsp:cNvPr id="0" name=""/>
        <dsp:cNvSpPr/>
      </dsp:nvSpPr>
      <dsp:spPr>
        <a:xfrm>
          <a:off x="2101241" y="4742585"/>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1B26FF1-495B-EF4F-8E84-254970E631AA}">
      <dsp:nvSpPr>
        <dsp:cNvPr id="0" name=""/>
        <dsp:cNvSpPr/>
      </dsp:nvSpPr>
      <dsp:spPr>
        <a:xfrm>
          <a:off x="2196051" y="4832655"/>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NIHSS &lt; 4</a:t>
          </a:r>
        </a:p>
      </dsp:txBody>
      <dsp:txXfrm>
        <a:off x="2211921" y="4848525"/>
        <a:ext cx="821550" cy="510099"/>
      </dsp:txXfrm>
    </dsp:sp>
    <dsp:sp modelId="{3210CD25-A861-F948-AD82-46B9BC4791F6}">
      <dsp:nvSpPr>
        <dsp:cNvPr id="0" name=""/>
        <dsp:cNvSpPr/>
      </dsp:nvSpPr>
      <dsp:spPr>
        <a:xfrm>
          <a:off x="2101241" y="5532590"/>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75AF29-D65E-9C48-8330-BD396F9D3D4D}">
      <dsp:nvSpPr>
        <dsp:cNvPr id="0" name=""/>
        <dsp:cNvSpPr/>
      </dsp:nvSpPr>
      <dsp:spPr>
        <a:xfrm>
          <a:off x="2196051" y="5622660"/>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Study X</a:t>
          </a:r>
        </a:p>
      </dsp:txBody>
      <dsp:txXfrm>
        <a:off x="2211921" y="5638530"/>
        <a:ext cx="821550" cy="510099"/>
      </dsp:txXfrm>
    </dsp:sp>
    <dsp:sp modelId="{664005BC-6AD1-E04B-A0B5-635D22DA8578}">
      <dsp:nvSpPr>
        <dsp:cNvPr id="0" name=""/>
        <dsp:cNvSpPr/>
      </dsp:nvSpPr>
      <dsp:spPr>
        <a:xfrm>
          <a:off x="3665606" y="4742585"/>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0FAFA91-4AE6-6046-82F8-215162CFDF55}">
      <dsp:nvSpPr>
        <dsp:cNvPr id="0" name=""/>
        <dsp:cNvSpPr/>
      </dsp:nvSpPr>
      <dsp:spPr>
        <a:xfrm>
          <a:off x="3760417" y="4832655"/>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NIHSS &gt; 4</a:t>
          </a:r>
        </a:p>
      </dsp:txBody>
      <dsp:txXfrm>
        <a:off x="3776287" y="4848525"/>
        <a:ext cx="821550" cy="510099"/>
      </dsp:txXfrm>
    </dsp:sp>
    <dsp:sp modelId="{27D206B8-1777-6A4D-856E-A7775BE123CD}">
      <dsp:nvSpPr>
        <dsp:cNvPr id="0" name=""/>
        <dsp:cNvSpPr/>
      </dsp:nvSpPr>
      <dsp:spPr>
        <a:xfrm>
          <a:off x="3144151" y="5532590"/>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C7CA52A-0523-B046-A5A3-F5151C3EC09F}">
      <dsp:nvSpPr>
        <dsp:cNvPr id="0" name=""/>
        <dsp:cNvSpPr/>
      </dsp:nvSpPr>
      <dsp:spPr>
        <a:xfrm>
          <a:off x="3238961" y="5622660"/>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PRECISE</a:t>
          </a:r>
        </a:p>
      </dsp:txBody>
      <dsp:txXfrm>
        <a:off x="3254831" y="5638530"/>
        <a:ext cx="821550" cy="510099"/>
      </dsp:txXfrm>
    </dsp:sp>
    <dsp:sp modelId="{47CFF323-0FEF-5E47-AFA2-ECC5E35359E1}">
      <dsp:nvSpPr>
        <dsp:cNvPr id="0" name=""/>
        <dsp:cNvSpPr/>
      </dsp:nvSpPr>
      <dsp:spPr>
        <a:xfrm>
          <a:off x="4187062" y="5532590"/>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509CBCA-2A70-2A4C-8671-B7F4CDA5BA7B}">
      <dsp:nvSpPr>
        <dsp:cNvPr id="0" name=""/>
        <dsp:cNvSpPr/>
      </dsp:nvSpPr>
      <dsp:spPr>
        <a:xfrm>
          <a:off x="4281872" y="5622660"/>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LIBREXIA</a:t>
          </a:r>
        </a:p>
      </dsp:txBody>
      <dsp:txXfrm>
        <a:off x="4297742" y="5638530"/>
        <a:ext cx="821550" cy="510099"/>
      </dsp:txXfrm>
    </dsp:sp>
    <dsp:sp modelId="{6EDA969A-1CA0-E847-AEAD-386499C4856B}">
      <dsp:nvSpPr>
        <dsp:cNvPr id="0" name=""/>
        <dsp:cNvSpPr/>
      </dsp:nvSpPr>
      <dsp:spPr>
        <a:xfrm>
          <a:off x="3926334" y="316257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83768AD-3016-1346-990F-217EF65D9151}">
      <dsp:nvSpPr>
        <dsp:cNvPr id="0" name=""/>
        <dsp:cNvSpPr/>
      </dsp:nvSpPr>
      <dsp:spPr>
        <a:xfrm>
          <a:off x="4021144" y="3252645"/>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12 - 24 </a:t>
          </a:r>
          <a:r>
            <a:rPr lang="en-US" sz="1000" kern="1200" dirty="0" err="1"/>
            <a:t>hrs</a:t>
          </a:r>
          <a:endParaRPr lang="en-US" sz="1000" kern="1200" dirty="0"/>
        </a:p>
      </dsp:txBody>
      <dsp:txXfrm>
        <a:off x="4037014" y="3268515"/>
        <a:ext cx="821550" cy="510099"/>
      </dsp:txXfrm>
    </dsp:sp>
    <dsp:sp modelId="{8AEC865D-3860-AE4E-9CC9-107370A71EAC}">
      <dsp:nvSpPr>
        <dsp:cNvPr id="0" name=""/>
        <dsp:cNvSpPr/>
      </dsp:nvSpPr>
      <dsp:spPr>
        <a:xfrm>
          <a:off x="3926334" y="395258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6E4D6B9-0807-D845-8316-8807FA5028E0}">
      <dsp:nvSpPr>
        <dsp:cNvPr id="0" name=""/>
        <dsp:cNvSpPr/>
      </dsp:nvSpPr>
      <dsp:spPr>
        <a:xfrm>
          <a:off x="4021144" y="4042650"/>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additional branching logic</a:t>
          </a:r>
        </a:p>
      </dsp:txBody>
      <dsp:txXfrm>
        <a:off x="4037014" y="4058520"/>
        <a:ext cx="821550" cy="510099"/>
      </dsp:txXfrm>
    </dsp:sp>
    <dsp:sp modelId="{9DE078F2-A722-E44E-9889-DA958AAE6576}">
      <dsp:nvSpPr>
        <dsp:cNvPr id="0" name=""/>
        <dsp:cNvSpPr/>
      </dsp:nvSpPr>
      <dsp:spPr>
        <a:xfrm>
          <a:off x="4969245" y="316257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EB7BAB-F600-5E43-9903-1B7C5371ED9F}">
      <dsp:nvSpPr>
        <dsp:cNvPr id="0" name=""/>
        <dsp:cNvSpPr/>
      </dsp:nvSpPr>
      <dsp:spPr>
        <a:xfrm>
          <a:off x="5064055" y="3252645"/>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&gt; 24 </a:t>
          </a:r>
          <a:r>
            <a:rPr lang="en-US" sz="1000" kern="1200" dirty="0" err="1"/>
            <a:t>hrs</a:t>
          </a:r>
          <a:endParaRPr lang="en-US" sz="1000" kern="1200" dirty="0"/>
        </a:p>
      </dsp:txBody>
      <dsp:txXfrm>
        <a:off x="5079925" y="3268515"/>
        <a:ext cx="821550" cy="510099"/>
      </dsp:txXfrm>
    </dsp:sp>
    <dsp:sp modelId="{C1A7B148-EC29-0240-A2D5-3E94207BB5AF}">
      <dsp:nvSpPr>
        <dsp:cNvPr id="0" name=""/>
        <dsp:cNvSpPr/>
      </dsp:nvSpPr>
      <dsp:spPr>
        <a:xfrm>
          <a:off x="4969245" y="395258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8E9E1F-F5A1-6D42-B977-EA0BD1CFFE45}">
      <dsp:nvSpPr>
        <dsp:cNvPr id="0" name=""/>
        <dsp:cNvSpPr/>
      </dsp:nvSpPr>
      <dsp:spPr>
        <a:xfrm>
          <a:off x="5064055" y="4042650"/>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additional branching logic</a:t>
          </a:r>
        </a:p>
      </dsp:txBody>
      <dsp:txXfrm>
        <a:off x="5079925" y="4058520"/>
        <a:ext cx="821550" cy="510099"/>
      </dsp:txXfrm>
    </dsp:sp>
    <dsp:sp modelId="{24DCCB60-E1EE-C047-AB64-FD15BF8E211E}">
      <dsp:nvSpPr>
        <dsp:cNvPr id="0" name=""/>
        <dsp:cNvSpPr/>
      </dsp:nvSpPr>
      <dsp:spPr>
        <a:xfrm>
          <a:off x="6533610" y="158256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36A0EE-5454-5A40-884E-9CCFBC708ED5}">
      <dsp:nvSpPr>
        <dsp:cNvPr id="0" name=""/>
        <dsp:cNvSpPr/>
      </dsp:nvSpPr>
      <dsp:spPr>
        <a:xfrm>
          <a:off x="6628420" y="1672636"/>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Hemorrhagic</a:t>
          </a:r>
        </a:p>
      </dsp:txBody>
      <dsp:txXfrm>
        <a:off x="6644290" y="1688506"/>
        <a:ext cx="821550" cy="510099"/>
      </dsp:txXfrm>
    </dsp:sp>
    <dsp:sp modelId="{F7B46CA3-B94A-BC40-AB2A-8ED2BFF4CD14}">
      <dsp:nvSpPr>
        <dsp:cNvPr id="0" name=""/>
        <dsp:cNvSpPr/>
      </dsp:nvSpPr>
      <dsp:spPr>
        <a:xfrm>
          <a:off x="6533610" y="237257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2ABD6A9-F9BA-7E41-98A7-82C9073006E4}">
      <dsp:nvSpPr>
        <dsp:cNvPr id="0" name=""/>
        <dsp:cNvSpPr/>
      </dsp:nvSpPr>
      <dsp:spPr>
        <a:xfrm>
          <a:off x="6628420" y="2462641"/>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Time from LNW</a:t>
          </a:r>
        </a:p>
      </dsp:txBody>
      <dsp:txXfrm>
        <a:off x="6644290" y="2478511"/>
        <a:ext cx="821550" cy="510099"/>
      </dsp:txXfrm>
    </dsp:sp>
    <dsp:sp modelId="{8C753023-6ECF-E546-9D3E-7D41CAF8D531}">
      <dsp:nvSpPr>
        <dsp:cNvPr id="0" name=""/>
        <dsp:cNvSpPr/>
      </dsp:nvSpPr>
      <dsp:spPr>
        <a:xfrm>
          <a:off x="6012155" y="316257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9367157-F839-C049-844E-29B0F98C73D0}">
      <dsp:nvSpPr>
        <dsp:cNvPr id="0" name=""/>
        <dsp:cNvSpPr/>
      </dsp:nvSpPr>
      <dsp:spPr>
        <a:xfrm>
          <a:off x="6106965" y="3252645"/>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&lt; 24 </a:t>
          </a:r>
          <a:r>
            <a:rPr lang="en-US" sz="1000" kern="1200" dirty="0" err="1"/>
            <a:t>hrs</a:t>
          </a:r>
          <a:endParaRPr lang="en-US" sz="1000" kern="1200" dirty="0"/>
        </a:p>
      </dsp:txBody>
      <dsp:txXfrm>
        <a:off x="6122835" y="3268515"/>
        <a:ext cx="821550" cy="510099"/>
      </dsp:txXfrm>
    </dsp:sp>
    <dsp:sp modelId="{9D2A8056-EEAD-8C4E-AD26-364471A481D4}">
      <dsp:nvSpPr>
        <dsp:cNvPr id="0" name=""/>
        <dsp:cNvSpPr/>
      </dsp:nvSpPr>
      <dsp:spPr>
        <a:xfrm>
          <a:off x="6012155" y="395258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D3768B8-7D91-5047-B8FB-39B189E6CC63}">
      <dsp:nvSpPr>
        <dsp:cNvPr id="0" name=""/>
        <dsp:cNvSpPr/>
      </dsp:nvSpPr>
      <dsp:spPr>
        <a:xfrm>
          <a:off x="6106965" y="4042650"/>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NIH Stroke Scale</a:t>
          </a:r>
        </a:p>
      </dsp:txBody>
      <dsp:txXfrm>
        <a:off x="6122835" y="4058520"/>
        <a:ext cx="821550" cy="510099"/>
      </dsp:txXfrm>
    </dsp:sp>
    <dsp:sp modelId="{644ED431-56CD-5145-BF06-25B201C0F670}">
      <dsp:nvSpPr>
        <dsp:cNvPr id="0" name=""/>
        <dsp:cNvSpPr/>
      </dsp:nvSpPr>
      <dsp:spPr>
        <a:xfrm>
          <a:off x="7055066" y="316257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EB94714-4084-3749-9744-9F6558E04F90}">
      <dsp:nvSpPr>
        <dsp:cNvPr id="0" name=""/>
        <dsp:cNvSpPr/>
      </dsp:nvSpPr>
      <dsp:spPr>
        <a:xfrm>
          <a:off x="7149876" y="3252645"/>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&gt; 24 </a:t>
          </a:r>
          <a:r>
            <a:rPr lang="en-US" sz="1000" kern="1200" dirty="0" err="1"/>
            <a:t>hrs</a:t>
          </a:r>
          <a:endParaRPr lang="en-US" sz="1000" kern="1200" dirty="0"/>
        </a:p>
      </dsp:txBody>
      <dsp:txXfrm>
        <a:off x="7165746" y="3268515"/>
        <a:ext cx="821550" cy="510099"/>
      </dsp:txXfrm>
    </dsp:sp>
    <dsp:sp modelId="{9B3BA467-AA4A-2E4F-AA3F-E64781E06FB1}">
      <dsp:nvSpPr>
        <dsp:cNvPr id="0" name=""/>
        <dsp:cNvSpPr/>
      </dsp:nvSpPr>
      <dsp:spPr>
        <a:xfrm>
          <a:off x="8097976" y="158256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70F0D11-F681-F444-96D9-8A2302FDD8D2}">
      <dsp:nvSpPr>
        <dsp:cNvPr id="0" name=""/>
        <dsp:cNvSpPr/>
      </dsp:nvSpPr>
      <dsp:spPr>
        <a:xfrm>
          <a:off x="8192786" y="1672636"/>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Cardiac Arrest or TBI</a:t>
          </a:r>
        </a:p>
      </dsp:txBody>
      <dsp:txXfrm>
        <a:off x="8208656" y="1688506"/>
        <a:ext cx="821550" cy="510099"/>
      </dsp:txXfrm>
    </dsp:sp>
    <dsp:sp modelId="{4FEDAE16-3F65-D04E-9691-81ECF21C34C2}">
      <dsp:nvSpPr>
        <dsp:cNvPr id="0" name=""/>
        <dsp:cNvSpPr/>
      </dsp:nvSpPr>
      <dsp:spPr>
        <a:xfrm>
          <a:off x="7576521" y="237257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9F8A948-98A6-5843-A599-D2C4211A8ED5}">
      <dsp:nvSpPr>
        <dsp:cNvPr id="0" name=""/>
        <dsp:cNvSpPr/>
      </dsp:nvSpPr>
      <dsp:spPr>
        <a:xfrm>
          <a:off x="7671331" y="2462641"/>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Boost</a:t>
          </a:r>
        </a:p>
      </dsp:txBody>
      <dsp:txXfrm>
        <a:off x="7687201" y="2478511"/>
        <a:ext cx="821550" cy="510099"/>
      </dsp:txXfrm>
    </dsp:sp>
    <dsp:sp modelId="{0C0D5364-9016-D347-8CC7-572D05CD0409}">
      <dsp:nvSpPr>
        <dsp:cNvPr id="0" name=""/>
        <dsp:cNvSpPr/>
      </dsp:nvSpPr>
      <dsp:spPr>
        <a:xfrm>
          <a:off x="8619431" y="237257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BF092E8-E49E-E848-88DB-806BE3C1B455}">
      <dsp:nvSpPr>
        <dsp:cNvPr id="0" name=""/>
        <dsp:cNvSpPr/>
      </dsp:nvSpPr>
      <dsp:spPr>
        <a:xfrm>
          <a:off x="8714241" y="2462641"/>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ICECAP</a:t>
          </a:r>
        </a:p>
      </dsp:txBody>
      <dsp:txXfrm>
        <a:off x="8730111" y="2478511"/>
        <a:ext cx="821550" cy="510099"/>
      </dsp:txXfrm>
    </dsp:sp>
    <dsp:sp modelId="{972662E4-9AD6-1145-A990-1A76DD05CCAA}">
      <dsp:nvSpPr>
        <dsp:cNvPr id="0" name=""/>
        <dsp:cNvSpPr/>
      </dsp:nvSpPr>
      <dsp:spPr>
        <a:xfrm>
          <a:off x="9662342" y="1582566"/>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08BE42-A75D-DF4F-A6AB-D39F20F61BC7}">
      <dsp:nvSpPr>
        <dsp:cNvPr id="0" name=""/>
        <dsp:cNvSpPr/>
      </dsp:nvSpPr>
      <dsp:spPr>
        <a:xfrm>
          <a:off x="9757152" y="1672636"/>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None of the above</a:t>
          </a:r>
        </a:p>
      </dsp:txBody>
      <dsp:txXfrm>
        <a:off x="9773022" y="1688506"/>
        <a:ext cx="821550" cy="510099"/>
      </dsp:txXfrm>
    </dsp:sp>
    <dsp:sp modelId="{F38BCD08-B962-8544-8898-35536F6ABB79}">
      <dsp:nvSpPr>
        <dsp:cNvPr id="0" name=""/>
        <dsp:cNvSpPr/>
      </dsp:nvSpPr>
      <dsp:spPr>
        <a:xfrm>
          <a:off x="9662342" y="2372571"/>
          <a:ext cx="853290" cy="5418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5736F0-A873-5248-81A7-C6C5DDD48FEE}">
      <dsp:nvSpPr>
        <dsp:cNvPr id="0" name=""/>
        <dsp:cNvSpPr/>
      </dsp:nvSpPr>
      <dsp:spPr>
        <a:xfrm>
          <a:off x="9757152" y="2462641"/>
          <a:ext cx="853290" cy="5418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Comments</a:t>
          </a:r>
        </a:p>
      </dsp:txBody>
      <dsp:txXfrm>
        <a:off x="9773022" y="2478511"/>
        <a:ext cx="821550" cy="5100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94C77-7AE5-47B7-B905-9DCA6F847DBF}">
      <dsp:nvSpPr>
        <dsp:cNvPr id="0" name=""/>
        <dsp:cNvSpPr/>
      </dsp:nvSpPr>
      <dsp:spPr>
        <a:xfrm>
          <a:off x="5501" y="711450"/>
          <a:ext cx="5933504" cy="237340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1955800">
            <a:lnSpc>
              <a:spcPct val="90000"/>
            </a:lnSpc>
            <a:spcBef>
              <a:spcPct val="0"/>
            </a:spcBef>
            <a:spcAft>
              <a:spcPct val="35000"/>
            </a:spcAft>
            <a:buNone/>
          </a:pPr>
          <a:r>
            <a:rPr lang="en-US" sz="4400" b="0" i="0" kern="1200"/>
            <a:t>7/5/22</a:t>
          </a:r>
          <a:endParaRPr lang="en-US" sz="1800" kern="1200"/>
        </a:p>
      </dsp:txBody>
      <dsp:txXfrm>
        <a:off x="1192202" y="711450"/>
        <a:ext cx="3560103" cy="2373401"/>
      </dsp:txXfrm>
    </dsp:sp>
    <dsp:sp modelId="{CA0D6F9C-2466-46BA-B65F-A22AEB3C3214}">
      <dsp:nvSpPr>
        <dsp:cNvPr id="0" name=""/>
        <dsp:cNvSpPr/>
      </dsp:nvSpPr>
      <dsp:spPr>
        <a:xfrm>
          <a:off x="5501" y="3381528"/>
          <a:ext cx="4746803"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b="0" i="0" kern="1200"/>
            <a:t>First patient enrolled</a:t>
          </a:r>
          <a:endParaRPr lang="en-US" sz="2800" kern="1200"/>
        </a:p>
      </dsp:txBody>
      <dsp:txXfrm>
        <a:off x="5501" y="3381528"/>
        <a:ext cx="4746803" cy="1170000"/>
      </dsp:txXfrm>
    </dsp:sp>
    <dsp:sp modelId="{56D31CF1-C7EE-4172-85FB-B2DAFD63C2FA}">
      <dsp:nvSpPr>
        <dsp:cNvPr id="0" name=""/>
        <dsp:cNvSpPr/>
      </dsp:nvSpPr>
      <dsp:spPr>
        <a:xfrm>
          <a:off x="5723006" y="711450"/>
          <a:ext cx="5933504" cy="237340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rtl="0">
            <a:lnSpc>
              <a:spcPct val="90000"/>
            </a:lnSpc>
            <a:spcBef>
              <a:spcPct val="0"/>
            </a:spcBef>
            <a:spcAft>
              <a:spcPct val="35000"/>
            </a:spcAft>
            <a:buNone/>
          </a:pPr>
          <a:r>
            <a:rPr lang="en-US" sz="4000" kern="1200" dirty="0">
              <a:latin typeface="Arial"/>
            </a:rPr>
            <a:t>8/28/24</a:t>
          </a:r>
          <a:endParaRPr lang="en-US" sz="1800" kern="1200" dirty="0">
            <a:latin typeface="Arial"/>
          </a:endParaRPr>
        </a:p>
      </dsp:txBody>
      <dsp:txXfrm>
        <a:off x="6909707" y="711450"/>
        <a:ext cx="3560103" cy="2373401"/>
      </dsp:txXfrm>
    </dsp:sp>
    <dsp:sp modelId="{57F241AB-6677-49A9-AFBA-04A3A058FE7C}">
      <dsp:nvSpPr>
        <dsp:cNvPr id="0" name=""/>
        <dsp:cNvSpPr/>
      </dsp:nvSpPr>
      <dsp:spPr>
        <a:xfrm>
          <a:off x="5723006" y="3381528"/>
          <a:ext cx="4746803"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b="1" i="0" kern="1200">
              <a:latin typeface="Arial Black" panose="020B0A04020102020204" pitchFamily="34" charset="0"/>
            </a:rPr>
            <a:t>50</a:t>
          </a:r>
          <a:r>
            <a:rPr lang="en-US" sz="2800" b="0" i="0" kern="1200">
              <a:latin typeface="Arial"/>
            </a:rPr>
            <a:t> </a:t>
          </a:r>
          <a:r>
            <a:rPr lang="en-US" sz="2800" b="0" i="0" kern="1200"/>
            <a:t>sites activated</a:t>
          </a:r>
          <a:endParaRPr lang="en-US" sz="2800" kern="1200">
            <a:latin typeface="Arial"/>
          </a:endParaRPr>
        </a:p>
        <a:p>
          <a:pPr marL="285750" lvl="1" indent="-285750" algn="l" defTabSz="1244600">
            <a:lnSpc>
              <a:spcPct val="90000"/>
            </a:lnSpc>
            <a:spcBef>
              <a:spcPct val="0"/>
            </a:spcBef>
            <a:spcAft>
              <a:spcPct val="15000"/>
            </a:spcAft>
            <a:buChar char="•"/>
          </a:pPr>
          <a:r>
            <a:rPr lang="en-US" sz="2800" b="1" i="0" kern="1200" dirty="0">
              <a:latin typeface="Arial Black" panose="020B0A04020102020204" pitchFamily="34" charset="0"/>
            </a:rPr>
            <a:t>251</a:t>
          </a:r>
          <a:r>
            <a:rPr lang="en-US" sz="2800" b="0" i="0" kern="1200" dirty="0"/>
            <a:t> participants enrolled</a:t>
          </a:r>
          <a:endParaRPr lang="en-US" sz="2800" kern="1200" dirty="0"/>
        </a:p>
      </dsp:txBody>
      <dsp:txXfrm>
        <a:off x="5723006" y="3381528"/>
        <a:ext cx="4746803" cy="117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985F6-3D38-49EB-897A-4C2CA38A81A1}"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F7CEA-7DC8-48EA-BE0A-E05F61CDDEA6}" type="slidenum">
              <a:rPr lang="en-US" smtClean="0"/>
              <a:t>‹#›</a:t>
            </a:fld>
            <a:endParaRPr lang="en-US"/>
          </a:p>
        </p:txBody>
      </p:sp>
    </p:spTree>
    <p:extLst>
      <p:ext uri="{BB962C8B-B14F-4D97-AF65-F5344CB8AC3E}">
        <p14:creationId xmlns:p14="http://schemas.microsoft.com/office/powerpoint/2010/main" val="1345020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42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instruction guide for lots more details for each section.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993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E (Impact) is not applicable for most awards.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164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Section G is not applicable, including the human subjects section. Inclusion data is collected in each trial’s RPPR, not RCC RPPRs.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I Outcomes is not required for annual RPPRs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33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ABFB5-11DD-4FE6-AC81-A7D2968BE40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2386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ABFB5-11DD-4FE6-AC81-A7D2968BE40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70869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have not sent out an email regarding flights and accommodation, so sit tight. You have not missed anything. Everything is covered by the trial.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7E757-E513-494C-9771-80B12C9C3B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25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39222">
              <a:defRPr/>
            </a:pPr>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37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9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164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LEAST 8 MONTHS OF LEAD TIME</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39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awarded a 5-year project, for the first 4 years, you submit an annual RPPR. In the last year, you submit either an Interim or Final RPPR.</a:t>
            </a:r>
          </a:p>
          <a:p>
            <a:endParaRPr lang="en-US" dirty="0"/>
          </a:p>
          <a:p>
            <a:r>
              <a:rPr lang="en-US" dirty="0"/>
              <a:t>Any questions? Feel free to raise your hand or put questions in the chat.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09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643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BE0C9-4CDA-4430-8221-9B3D9825E2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18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BE0C9-4CDA-4430-8221-9B3D9825E2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904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6C7D72-1894-4708-BBB5-47B43BF18E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5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go over each relevant section in more detail.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88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is typically in Office of Contracts / Sponsored Programs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Feel free to raise your hand or put questions in the chat.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73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Feel free to raise your hand or put questions in the chat.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46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78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generally won’t change from year to year. But since this is the first year since the competitive renewal, make sure to include specific aims from your application. </a:t>
            </a:r>
          </a:p>
          <a:p>
            <a:endParaRPr lang="en-US" dirty="0"/>
          </a:p>
          <a:p>
            <a:r>
              <a:rPr lang="en-US" dirty="0"/>
              <a:t>“For most NIH awards, the response (in B.2) should not exceed 2 pages.” </a:t>
            </a:r>
          </a:p>
          <a:p>
            <a:r>
              <a:rPr lang="en-US" dirty="0"/>
              <a:t>Please try to stick to this guideline. Longer is not necessarily better. Format is up to you – paragraph form, tables/bullets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23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83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C2-C5 are likely not applicable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E80BC-4B60-6B42-8134-A9D0AD095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128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ti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Master" Target="../slideMasters/slideMaster7.xml"/><Relationship Id="rId6" Type="http://schemas.openxmlformats.org/officeDocument/2006/relationships/image" Target="../media/image5.tif"/><Relationship Id="rId5" Type="http://schemas.openxmlformats.org/officeDocument/2006/relationships/image" Target="../media/image27.tiff"/><Relationship Id="rId4" Type="http://schemas.openxmlformats.org/officeDocument/2006/relationships/image" Target="../media/image3.tif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ti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0.emf"/></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0.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0.emf"/></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0.emf"/></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0.emf"/></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Master" Target="../slideMasters/slideMaster10.xml"/><Relationship Id="rId6" Type="http://schemas.openxmlformats.org/officeDocument/2006/relationships/image" Target="../media/image5.ti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1.tif"/><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12.xml"/><Relationship Id="rId1" Type="http://schemas.openxmlformats.org/officeDocument/2006/relationships/themeOverride" Target="../theme/themeOverride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Master" Target="../slideMasters/slideMaster4.xml"/><Relationship Id="rId6" Type="http://schemas.openxmlformats.org/officeDocument/2006/relationships/image" Target="../media/image5.ti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8400" cy="680643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750" y="5740937"/>
            <a:ext cx="1591853" cy="98053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99238" y="5738237"/>
            <a:ext cx="2254562" cy="98053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13729" y="5763236"/>
            <a:ext cx="1311923" cy="10432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865" y="106603"/>
            <a:ext cx="3651504" cy="774192"/>
          </a:xfrm>
          <a:prstGeom prst="rect">
            <a:avLst/>
          </a:prstGeom>
        </p:spPr>
      </p:pic>
    </p:spTree>
    <p:extLst>
      <p:ext uri="{BB962C8B-B14F-4D97-AF65-F5344CB8AC3E}">
        <p14:creationId xmlns:p14="http://schemas.microsoft.com/office/powerpoint/2010/main" val="67910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6731733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_1col_4images">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5486399" cy="1022350"/>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5486400"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6243637" y="2612570"/>
            <a:ext cx="2602365" cy="3445329"/>
          </a:xfrm>
          <a:solidFill>
            <a:schemeClr val="bg1">
              <a:lumMod val="85000"/>
            </a:schemeClr>
          </a:solidFill>
        </p:spPr>
        <p:txBody>
          <a:bodyPr tIns="2011680"/>
          <a:lstStyle>
            <a:lvl1pPr algn="ctr">
              <a:defRPr/>
            </a:lvl1pPr>
          </a:lstStyle>
          <a:p>
            <a:r>
              <a:rPr lang="en-US"/>
              <a:t>Click icon to add picture</a:t>
            </a:r>
          </a:p>
        </p:txBody>
      </p:sp>
      <p:sp>
        <p:nvSpPr>
          <p:cNvPr id="10" name="Picture Placeholder 8">
            <a:extLst>
              <a:ext uri="{FF2B5EF4-FFF2-40B4-BE49-F238E27FC236}">
                <a16:creationId xmlns:a16="http://schemas.microsoft.com/office/drawing/2014/main" id="{7E477FD2-DB71-C54A-8D89-EDB670EF3163}"/>
              </a:ext>
            </a:extLst>
          </p:cNvPr>
          <p:cNvSpPr>
            <a:spLocks noGrp="1"/>
          </p:cNvSpPr>
          <p:nvPr>
            <p:ph type="pic" sz="quarter" idx="20"/>
          </p:nvPr>
        </p:nvSpPr>
        <p:spPr>
          <a:xfrm>
            <a:off x="9127671" y="4212771"/>
            <a:ext cx="2602365" cy="1845128"/>
          </a:xfrm>
          <a:solidFill>
            <a:schemeClr val="bg1">
              <a:lumMod val="85000"/>
            </a:schemeClr>
          </a:solidFill>
        </p:spPr>
        <p:txBody>
          <a:bodyPr tIns="1188720"/>
          <a:lstStyle>
            <a:lvl1pPr algn="ctr">
              <a:defRPr/>
            </a:lvl1pPr>
          </a:lstStyle>
          <a:p>
            <a:r>
              <a:rPr lang="en-US"/>
              <a:t>Click icon to add picture</a:t>
            </a:r>
          </a:p>
        </p:txBody>
      </p:sp>
      <p:sp>
        <p:nvSpPr>
          <p:cNvPr id="11" name="Picture Placeholder 8">
            <a:extLst>
              <a:ext uri="{FF2B5EF4-FFF2-40B4-BE49-F238E27FC236}">
                <a16:creationId xmlns:a16="http://schemas.microsoft.com/office/drawing/2014/main" id="{1A5C46A3-094F-4945-BE91-20EA84C959A1}"/>
              </a:ext>
            </a:extLst>
          </p:cNvPr>
          <p:cNvSpPr>
            <a:spLocks noGrp="1"/>
          </p:cNvSpPr>
          <p:nvPr>
            <p:ph type="pic" sz="quarter" idx="21"/>
          </p:nvPr>
        </p:nvSpPr>
        <p:spPr>
          <a:xfrm>
            <a:off x="6243637" y="412750"/>
            <a:ext cx="2602365" cy="1914069"/>
          </a:xfrm>
          <a:solidFill>
            <a:schemeClr val="bg1">
              <a:lumMod val="85000"/>
            </a:schemeClr>
          </a:solidFill>
        </p:spPr>
        <p:txBody>
          <a:bodyPr tIns="1280160"/>
          <a:lstStyle>
            <a:lvl1pPr algn="ctr">
              <a:defRPr/>
            </a:lvl1pPr>
          </a:lstStyle>
          <a:p>
            <a:r>
              <a:rPr lang="en-US"/>
              <a:t>Click icon to add picture</a:t>
            </a:r>
          </a:p>
        </p:txBody>
      </p:sp>
      <p:sp>
        <p:nvSpPr>
          <p:cNvPr id="13" name="Picture Placeholder 8">
            <a:extLst>
              <a:ext uri="{FF2B5EF4-FFF2-40B4-BE49-F238E27FC236}">
                <a16:creationId xmlns:a16="http://schemas.microsoft.com/office/drawing/2014/main" id="{0F8AB093-651D-D448-87E3-F4BA5092B9D9}"/>
              </a:ext>
            </a:extLst>
          </p:cNvPr>
          <p:cNvSpPr>
            <a:spLocks noGrp="1"/>
          </p:cNvSpPr>
          <p:nvPr>
            <p:ph type="pic" sz="quarter" idx="22"/>
          </p:nvPr>
        </p:nvSpPr>
        <p:spPr>
          <a:xfrm>
            <a:off x="9127671" y="412750"/>
            <a:ext cx="2602365" cy="3511062"/>
          </a:xfrm>
          <a:solidFill>
            <a:schemeClr val="bg1">
              <a:lumMod val="85000"/>
            </a:schemeClr>
          </a:solidFill>
        </p:spPr>
        <p:txBody>
          <a:bodyPr tIns="2103120"/>
          <a:lstStyle>
            <a:lvl1pPr algn="ctr">
              <a:defRPr/>
            </a:lvl1pPr>
          </a:lstStyle>
          <a:p>
            <a:r>
              <a:rPr lang="en-US"/>
              <a:t>Click icon to add picture</a:t>
            </a:r>
          </a:p>
        </p:txBody>
      </p:sp>
      <p:pic>
        <p:nvPicPr>
          <p:cNvPr id="14" name="Picture 13">
            <a:extLst>
              <a:ext uri="{FF2B5EF4-FFF2-40B4-BE49-F238E27FC236}">
                <a16:creationId xmlns:a16="http://schemas.microsoft.com/office/drawing/2014/main" id="{F3D782C6-51CC-B94C-86B1-DE4704EF545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074633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_2/3col_imageR_red">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F2AF055B-8CA4-724A-A99F-B0FF8979DC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316941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_2/3col_imageR_clay">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7421562" cy="1022350"/>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35A97166-C560-A544-B637-A11FCCC881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9532924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_callout_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25278"/>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Click to 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49"/>
            <a:ext cx="3563936" cy="1025279"/>
          </a:xfrm>
        </p:spPr>
        <p:txBody>
          <a:bodyPr rIns="228600"/>
          <a:lstStyle>
            <a:lvl1pPr>
              <a:defRPr>
                <a:solidFill>
                  <a:schemeClr val="bg1"/>
                </a:solidFill>
              </a:defRPr>
            </a:lvl1pPr>
          </a:lstStyle>
          <a:p>
            <a:r>
              <a:rPr lang="en-US"/>
              <a:t>Click to edit Master title style</a:t>
            </a:r>
          </a:p>
        </p:txBody>
      </p:sp>
      <p:pic>
        <p:nvPicPr>
          <p:cNvPr id="13" name="Picture 12">
            <a:extLst>
              <a:ext uri="{FF2B5EF4-FFF2-40B4-BE49-F238E27FC236}">
                <a16:creationId xmlns:a16="http://schemas.microsoft.com/office/drawing/2014/main" id="{32A7EE49-9FA1-8549-BCD6-B075E76E5B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5697892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_callout_cla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accent3"/>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19142"/>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Click to 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50"/>
            <a:ext cx="3563936" cy="1019142"/>
          </a:xfrm>
        </p:spPr>
        <p:txBody>
          <a:bodyPr rIns="228600"/>
          <a:lstStyle>
            <a:lvl1pPr>
              <a:defRPr>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5F19473B-AE5E-4D42-8131-E4715F0F22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5979013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2col chart">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8166099" y="1687513"/>
            <a:ext cx="3563937" cy="4370387"/>
          </a:xfrm>
          <a:pattFill prst="pct10">
            <a:fgClr>
              <a:schemeClr val="tx2"/>
            </a:fgClr>
            <a:bgClr>
              <a:schemeClr val="bg1"/>
            </a:bgClr>
          </a:pattFill>
        </p:spPr>
        <p:txBody>
          <a:bodyPr tIns="2468880"/>
          <a:lstStyle>
            <a:lvl1pPr algn="ctr">
              <a:defRPr b="0" i="0"/>
            </a:lvl1pPr>
          </a:lstStyle>
          <a:p>
            <a:r>
              <a:rPr lang="en-US"/>
              <a:t>Click icon to add chart</a:t>
            </a:r>
          </a:p>
        </p:txBody>
      </p:sp>
      <p:sp>
        <p:nvSpPr>
          <p:cNvPr id="6" name="Slide Number Placeholder 5">
            <a:extLst>
              <a:ext uri="{FF2B5EF4-FFF2-40B4-BE49-F238E27FC236}">
                <a16:creationId xmlns:a16="http://schemas.microsoft.com/office/drawing/2014/main" id="{29597DF7-737E-674E-8C8C-A9F6B6F81AFB}"/>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03B04AD2-63CC-544C-8144-D8940E62B5A1}"/>
              </a:ext>
            </a:extLst>
          </p:cNvPr>
          <p:cNvSpPr>
            <a:spLocks noGrp="1"/>
          </p:cNvSpPr>
          <p:nvPr>
            <p:ph type="ftr" sz="quarter" idx="21"/>
          </p:nvPr>
        </p:nvSpPr>
        <p:spPr/>
        <p:txBody>
          <a:bodyPr/>
          <a:lstStyle/>
          <a:p>
            <a:r>
              <a:rPr lang="en-US"/>
              <a:t>Confidential</a:t>
            </a:r>
          </a:p>
        </p:txBody>
      </p:sp>
      <p:sp>
        <p:nvSpPr>
          <p:cNvPr id="10" name="Content Placeholder 9">
            <a:extLst>
              <a:ext uri="{FF2B5EF4-FFF2-40B4-BE49-F238E27FC236}">
                <a16:creationId xmlns:a16="http://schemas.microsoft.com/office/drawing/2014/main" id="{06626077-5E3D-2645-9458-6002601FE51A}"/>
              </a:ext>
            </a:extLst>
          </p:cNvPr>
          <p:cNvSpPr>
            <a:spLocks noGrp="1"/>
          </p:cNvSpPr>
          <p:nvPr>
            <p:ph sz="quarter" idx="18"/>
          </p:nvPr>
        </p:nvSpPr>
        <p:spPr>
          <a:xfrm>
            <a:off x="471488" y="1687513"/>
            <a:ext cx="7412037"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BC29201-7D57-2347-BBDF-E3000BA36040}"/>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5A0D8EFC-42A5-7440-9297-963B80C67B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1329993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12" name="Text Placeholder 6">
            <a:extLst>
              <a:ext uri="{FF2B5EF4-FFF2-40B4-BE49-F238E27FC236}">
                <a16:creationId xmlns:a16="http://schemas.microsoft.com/office/drawing/2014/main" id="{FD7CA492-3955-4A43-AB33-485DEE348D2B}"/>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sp>
        <p:nvSpPr>
          <p:cNvPr id="13" name="Picture Placeholder 13">
            <a:extLst>
              <a:ext uri="{FF2B5EF4-FFF2-40B4-BE49-F238E27FC236}">
                <a16:creationId xmlns:a16="http://schemas.microsoft.com/office/drawing/2014/main" id="{FAF9A21D-B748-B342-A98D-DF27CBA04F80}"/>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0BF2C9A4-4D52-8E4E-89B1-F3A52DCC64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372592398"/>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4" name="Picture Placeholder 13">
            <a:extLst>
              <a:ext uri="{FF2B5EF4-FFF2-40B4-BE49-F238E27FC236}">
                <a16:creationId xmlns:a16="http://schemas.microsoft.com/office/drawing/2014/main" id="{6AD1AE34-3B22-D54F-A337-9FF831C8CD2F}"/>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sp>
        <p:nvSpPr>
          <p:cNvPr id="15" name="Title 3">
            <a:extLst>
              <a:ext uri="{FF2B5EF4-FFF2-40B4-BE49-F238E27FC236}">
                <a16:creationId xmlns:a16="http://schemas.microsoft.com/office/drawing/2014/main" id="{66D07E3D-6BE9-A941-A2FF-BF3BDB54304B}"/>
              </a:ext>
            </a:extLst>
          </p:cNvPr>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endParaRPr lang="en-US" dirty="0"/>
          </a:p>
        </p:txBody>
      </p:sp>
      <p:sp>
        <p:nvSpPr>
          <p:cNvPr id="16" name="Text Placeholder 6">
            <a:extLst>
              <a:ext uri="{FF2B5EF4-FFF2-40B4-BE49-F238E27FC236}">
                <a16:creationId xmlns:a16="http://schemas.microsoft.com/office/drawing/2014/main" id="{44E500B8-F67C-5B49-8D18-41101EF0502C}"/>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pic>
        <p:nvPicPr>
          <p:cNvPr id="10" name="Picture 9">
            <a:extLst>
              <a:ext uri="{FF2B5EF4-FFF2-40B4-BE49-F238E27FC236}">
                <a16:creationId xmlns:a16="http://schemas.microsoft.com/office/drawing/2014/main" id="{9AB94BC1-1169-B24D-B3BB-245FAAB75D0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5300490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all out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12" name="Text Placeholder 11">
            <a:extLst>
              <a:ext uri="{FF2B5EF4-FFF2-40B4-BE49-F238E27FC236}">
                <a16:creationId xmlns:a16="http://schemas.microsoft.com/office/drawing/2014/main" id="{68CD0C29-68A9-F242-BE34-A4988100D239}"/>
              </a:ext>
            </a:extLst>
          </p:cNvPr>
          <p:cNvSpPr>
            <a:spLocks noGrp="1"/>
          </p:cNvSpPr>
          <p:nvPr>
            <p:ph type="body" sz="quarter" idx="14"/>
          </p:nvPr>
        </p:nvSpPr>
        <p:spPr>
          <a:xfrm>
            <a:off x="461963" y="4729798"/>
            <a:ext cx="5781675" cy="1185862"/>
          </a:xfrm>
        </p:spPr>
        <p:txBody>
          <a:bodyPr tIns="91440"/>
          <a:lstStyle/>
          <a:p>
            <a:pPr lvl="0"/>
            <a:r>
              <a:rPr lang="en-US"/>
              <a:t>Click to edit Master text styles</a:t>
            </a: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14" name="Text Placeholder 2">
            <a:extLst>
              <a:ext uri="{FF2B5EF4-FFF2-40B4-BE49-F238E27FC236}">
                <a16:creationId xmlns:a16="http://schemas.microsoft.com/office/drawing/2014/main" id="{C3D4C8EC-E84B-7341-86A0-866278ACD4AE}"/>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Click to edit Master text styles</a:t>
            </a:r>
          </a:p>
        </p:txBody>
      </p:sp>
      <p:sp>
        <p:nvSpPr>
          <p:cNvPr id="15" name="Text Placeholder 12">
            <a:extLst>
              <a:ext uri="{FF2B5EF4-FFF2-40B4-BE49-F238E27FC236}">
                <a16:creationId xmlns:a16="http://schemas.microsoft.com/office/drawing/2014/main" id="{01646F88-B2B6-1B4D-B4DA-43FFF6B605FA}"/>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dirty="0"/>
              <a:t>1,234</a:t>
            </a:r>
          </a:p>
        </p:txBody>
      </p:sp>
      <p:sp>
        <p:nvSpPr>
          <p:cNvPr id="16" name="Text Placeholder 12">
            <a:extLst>
              <a:ext uri="{FF2B5EF4-FFF2-40B4-BE49-F238E27FC236}">
                <a16:creationId xmlns:a16="http://schemas.microsoft.com/office/drawing/2014/main" id="{FBF8FF4C-1801-1D48-A2DD-74FBD4CB81D1}"/>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dirty="0"/>
              <a:t>LABEL</a:t>
            </a:r>
          </a:p>
        </p:txBody>
      </p:sp>
      <p:sp>
        <p:nvSpPr>
          <p:cNvPr id="17" name="Text Placeholder 12">
            <a:extLst>
              <a:ext uri="{FF2B5EF4-FFF2-40B4-BE49-F238E27FC236}">
                <a16:creationId xmlns:a16="http://schemas.microsoft.com/office/drawing/2014/main" id="{19F13525-093C-9142-9F68-8BA82F0C3E9A}"/>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dirty="0"/>
              <a:t>12%</a:t>
            </a:r>
          </a:p>
        </p:txBody>
      </p:sp>
      <p:sp>
        <p:nvSpPr>
          <p:cNvPr id="18" name="Text Placeholder 12">
            <a:extLst>
              <a:ext uri="{FF2B5EF4-FFF2-40B4-BE49-F238E27FC236}">
                <a16:creationId xmlns:a16="http://schemas.microsoft.com/office/drawing/2014/main" id="{0A3EFF8C-30C1-D840-9A86-21DC62798E7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dirty="0"/>
              <a:t>LABEL</a:t>
            </a:r>
          </a:p>
        </p:txBody>
      </p:sp>
      <p:sp>
        <p:nvSpPr>
          <p:cNvPr id="19" name="Text Placeholder 12">
            <a:extLst>
              <a:ext uri="{FF2B5EF4-FFF2-40B4-BE49-F238E27FC236}">
                <a16:creationId xmlns:a16="http://schemas.microsoft.com/office/drawing/2014/main" id="{B8BCE8F2-6527-564D-A90C-620636A40B62}"/>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dirty="0"/>
              <a:t>1,234</a:t>
            </a:r>
          </a:p>
        </p:txBody>
      </p:sp>
      <p:sp>
        <p:nvSpPr>
          <p:cNvPr id="20" name="Text Placeholder 12">
            <a:extLst>
              <a:ext uri="{FF2B5EF4-FFF2-40B4-BE49-F238E27FC236}">
                <a16:creationId xmlns:a16="http://schemas.microsoft.com/office/drawing/2014/main" id="{62FD70E6-F0A9-B44E-9DFD-55E0F34C3E47}"/>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dirty="0"/>
              <a:t>LABEL</a:t>
            </a:r>
          </a:p>
        </p:txBody>
      </p:sp>
      <p:pic>
        <p:nvPicPr>
          <p:cNvPr id="22" name="Picture 21">
            <a:extLst>
              <a:ext uri="{FF2B5EF4-FFF2-40B4-BE49-F238E27FC236}">
                <a16:creationId xmlns:a16="http://schemas.microsoft.com/office/drawing/2014/main" id="{316E5107-A15E-634A-994C-54AB5E3153A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256468403"/>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all out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22" name="Text Placeholder 11">
            <a:extLst>
              <a:ext uri="{FF2B5EF4-FFF2-40B4-BE49-F238E27FC236}">
                <a16:creationId xmlns:a16="http://schemas.microsoft.com/office/drawing/2014/main" id="{9E76C706-2CC1-004E-BD32-05CC8F301B23}"/>
              </a:ext>
            </a:extLst>
          </p:cNvPr>
          <p:cNvSpPr>
            <a:spLocks noGrp="1"/>
          </p:cNvSpPr>
          <p:nvPr>
            <p:ph type="body" sz="quarter" idx="14"/>
          </p:nvPr>
        </p:nvSpPr>
        <p:spPr>
          <a:xfrm>
            <a:off x="461963" y="4729798"/>
            <a:ext cx="5781675" cy="1185862"/>
          </a:xfrm>
        </p:spPr>
        <p:txBody>
          <a:bodyPr tIns="91440"/>
          <a:lstStyle/>
          <a:p>
            <a:pPr lvl="0"/>
            <a:r>
              <a:rPr lang="en-US"/>
              <a:t>Click to edit Master text styles</a:t>
            </a:r>
          </a:p>
        </p:txBody>
      </p:sp>
      <p:sp>
        <p:nvSpPr>
          <p:cNvPr id="23" name="Text Placeholder 2">
            <a:extLst>
              <a:ext uri="{FF2B5EF4-FFF2-40B4-BE49-F238E27FC236}">
                <a16:creationId xmlns:a16="http://schemas.microsoft.com/office/drawing/2014/main" id="{5EF4A391-49FE-754D-807C-14CED30112B4}"/>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Click to edit Master text styles</a:t>
            </a:r>
          </a:p>
        </p:txBody>
      </p:sp>
      <p:sp>
        <p:nvSpPr>
          <p:cNvPr id="24" name="Text Placeholder 12">
            <a:extLst>
              <a:ext uri="{FF2B5EF4-FFF2-40B4-BE49-F238E27FC236}">
                <a16:creationId xmlns:a16="http://schemas.microsoft.com/office/drawing/2014/main" id="{BD16161B-1CAE-104C-AF50-FB8EBC09CA98}"/>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dirty="0"/>
              <a:t>1,234</a:t>
            </a:r>
          </a:p>
        </p:txBody>
      </p:sp>
      <p:sp>
        <p:nvSpPr>
          <p:cNvPr id="25" name="Text Placeholder 12">
            <a:extLst>
              <a:ext uri="{FF2B5EF4-FFF2-40B4-BE49-F238E27FC236}">
                <a16:creationId xmlns:a16="http://schemas.microsoft.com/office/drawing/2014/main" id="{64B784A8-9C7D-0141-A746-C8BA90528AFE}"/>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dirty="0"/>
              <a:t>LABEL</a:t>
            </a:r>
          </a:p>
        </p:txBody>
      </p:sp>
      <p:sp>
        <p:nvSpPr>
          <p:cNvPr id="26" name="Text Placeholder 12">
            <a:extLst>
              <a:ext uri="{FF2B5EF4-FFF2-40B4-BE49-F238E27FC236}">
                <a16:creationId xmlns:a16="http://schemas.microsoft.com/office/drawing/2014/main" id="{181CB463-BCB8-AC4A-8437-54247E806D03}"/>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dirty="0"/>
              <a:t>12%</a:t>
            </a:r>
          </a:p>
        </p:txBody>
      </p:sp>
      <p:sp>
        <p:nvSpPr>
          <p:cNvPr id="27" name="Text Placeholder 12">
            <a:extLst>
              <a:ext uri="{FF2B5EF4-FFF2-40B4-BE49-F238E27FC236}">
                <a16:creationId xmlns:a16="http://schemas.microsoft.com/office/drawing/2014/main" id="{F7D4178C-81E1-9D4A-936F-2893CF14F51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dirty="0"/>
              <a:t>LABEL</a:t>
            </a:r>
          </a:p>
        </p:txBody>
      </p:sp>
      <p:sp>
        <p:nvSpPr>
          <p:cNvPr id="28" name="Text Placeholder 12">
            <a:extLst>
              <a:ext uri="{FF2B5EF4-FFF2-40B4-BE49-F238E27FC236}">
                <a16:creationId xmlns:a16="http://schemas.microsoft.com/office/drawing/2014/main" id="{2958E59F-651F-4445-811D-3809594E6468}"/>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dirty="0"/>
              <a:t>1,234</a:t>
            </a:r>
          </a:p>
        </p:txBody>
      </p:sp>
      <p:sp>
        <p:nvSpPr>
          <p:cNvPr id="29" name="Text Placeholder 12">
            <a:extLst>
              <a:ext uri="{FF2B5EF4-FFF2-40B4-BE49-F238E27FC236}">
                <a16:creationId xmlns:a16="http://schemas.microsoft.com/office/drawing/2014/main" id="{F1761FED-CE9C-3541-80ED-13FB00356F1E}"/>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dirty="0"/>
              <a:t>LABEL</a:t>
            </a:r>
          </a:p>
        </p:txBody>
      </p:sp>
      <p:pic>
        <p:nvPicPr>
          <p:cNvPr id="19" name="Picture 18">
            <a:extLst>
              <a:ext uri="{FF2B5EF4-FFF2-40B4-BE49-F238E27FC236}">
                <a16:creationId xmlns:a16="http://schemas.microsoft.com/office/drawing/2014/main" id="{D39C4B0F-6FE0-214D-A9EE-3E1B5F55266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43391258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9726805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461962" y="1687513"/>
            <a:ext cx="11268075" cy="4370388"/>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
        <p:nvSpPr>
          <p:cNvPr id="4" name="Footer Placeholder 3">
            <a:extLst>
              <a:ext uri="{FF2B5EF4-FFF2-40B4-BE49-F238E27FC236}">
                <a16:creationId xmlns:a16="http://schemas.microsoft.com/office/drawing/2014/main" id="{8F28E75D-F0F4-1A4A-BA42-8E0F9FE8B800}"/>
              </a:ext>
            </a:extLst>
          </p:cNvPr>
          <p:cNvSpPr>
            <a:spLocks noGrp="1"/>
          </p:cNvSpPr>
          <p:nvPr>
            <p:ph type="ftr" sz="quarter" idx="12"/>
          </p:nvPr>
        </p:nvSpPr>
        <p:spPr/>
        <p:txBody>
          <a:bodyPr/>
          <a:lstStyle/>
          <a:p>
            <a:r>
              <a:rPr lang="en-US"/>
              <a:t>Confidential</a:t>
            </a:r>
          </a:p>
        </p:txBody>
      </p:sp>
      <p:sp>
        <p:nvSpPr>
          <p:cNvPr id="5" name="Slide Number Placeholder 4">
            <a:extLst>
              <a:ext uri="{FF2B5EF4-FFF2-40B4-BE49-F238E27FC236}">
                <a16:creationId xmlns:a16="http://schemas.microsoft.com/office/drawing/2014/main" id="{2ED0DA73-79E1-CA4D-B988-803AAD67AB53}"/>
              </a:ext>
            </a:extLst>
          </p:cNvPr>
          <p:cNvSpPr>
            <a:spLocks noGrp="1"/>
          </p:cNvSpPr>
          <p:nvPr>
            <p:ph type="sldNum" sz="quarter" idx="13"/>
          </p:nvPr>
        </p:nvSpPr>
        <p:spPr/>
        <p:txBody>
          <a:bodyPr/>
          <a:lstStyle/>
          <a:p>
            <a:fld id="{63DCA5C9-2E11-4C67-86EB-AE1DE127DC64}" type="slidenum">
              <a:rPr lang="en-US" smtClean="0"/>
              <a:pPr/>
              <a:t>‹#›</a:t>
            </a:fld>
            <a:endParaRPr lang="en-US"/>
          </a:p>
        </p:txBody>
      </p:sp>
      <p:sp>
        <p:nvSpPr>
          <p:cNvPr id="6" name="Title 5">
            <a:extLst>
              <a:ext uri="{FF2B5EF4-FFF2-40B4-BE49-F238E27FC236}">
                <a16:creationId xmlns:a16="http://schemas.microsoft.com/office/drawing/2014/main" id="{7E3271C3-F272-0E41-A902-6BF1EDE7BD47}"/>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F32E75FC-DC74-AB45-B1F1-1AB18571DA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83776059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video full">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extLst>
      <p:ext uri="{BB962C8B-B14F-4D97-AF65-F5344CB8AC3E}">
        <p14:creationId xmlns:p14="http://schemas.microsoft.com/office/powerpoint/2010/main" val="2381160021"/>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table">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61963" y="1427164"/>
            <a:ext cx="11268075" cy="4630736"/>
          </a:xfrm>
          <a:pattFill prst="pct10">
            <a:fgClr>
              <a:schemeClr val="accent1"/>
            </a:fgClr>
            <a:bgClr>
              <a:schemeClr val="bg1"/>
            </a:bgClr>
          </a:pattFill>
        </p:spPr>
        <p:txBody>
          <a:bodyPr tIns="2514600"/>
          <a:lstStyle>
            <a:lvl1pPr algn="ctr">
              <a:defRPr b="0" i="0"/>
            </a:lvl1pPr>
          </a:lstStyle>
          <a:p>
            <a:r>
              <a:rPr lang="en-US"/>
              <a:t>Click icon to add table</a:t>
            </a:r>
          </a:p>
        </p:txBody>
      </p:sp>
      <p:sp>
        <p:nvSpPr>
          <p:cNvPr id="11" name="Slide Number Placeholder 10">
            <a:extLst>
              <a:ext uri="{FF2B5EF4-FFF2-40B4-BE49-F238E27FC236}">
                <a16:creationId xmlns:a16="http://schemas.microsoft.com/office/drawing/2014/main" id="{FC899BB9-E201-8940-BB81-82A108C8C225}"/>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549B0EF7-FABC-1349-801E-CBFFA0CEFAC3}"/>
              </a:ext>
            </a:extLst>
          </p:cNvPr>
          <p:cNvSpPr>
            <a:spLocks noGrp="1"/>
          </p:cNvSpPr>
          <p:nvPr>
            <p:ph type="ftr" sz="quarter" idx="21"/>
          </p:nvPr>
        </p:nvSpPr>
        <p:spPr/>
        <p:txBody>
          <a:bodyPr/>
          <a:lstStyle/>
          <a:p>
            <a:r>
              <a:rPr lang="en-US"/>
              <a:t>Confidential</a:t>
            </a:r>
          </a:p>
        </p:txBody>
      </p:sp>
      <p:sp>
        <p:nvSpPr>
          <p:cNvPr id="5" name="Title 4">
            <a:extLst>
              <a:ext uri="{FF2B5EF4-FFF2-40B4-BE49-F238E27FC236}">
                <a16:creationId xmlns:a16="http://schemas.microsoft.com/office/drawing/2014/main" id="{AC1D4610-EAA1-7041-94B1-404FE57ECCD4}"/>
              </a:ext>
            </a:extLst>
          </p:cNvPr>
          <p:cNvSpPr>
            <a:spLocks noGrp="1"/>
          </p:cNvSpPr>
          <p:nvPr>
            <p:ph type="title"/>
          </p:nvPr>
        </p:nvSpPr>
        <p:spPr/>
        <p:txBody>
          <a:bodyPr/>
          <a:lstStyle/>
          <a:p>
            <a:r>
              <a:rPr lang="en-US"/>
              <a:t>Click to edit Master title style</a:t>
            </a:r>
            <a:endParaRPr lang="en-US" dirty="0"/>
          </a:p>
        </p:txBody>
      </p:sp>
      <p:pic>
        <p:nvPicPr>
          <p:cNvPr id="9" name="Picture 8">
            <a:extLst>
              <a:ext uri="{FF2B5EF4-FFF2-40B4-BE49-F238E27FC236}">
                <a16:creationId xmlns:a16="http://schemas.microsoft.com/office/drawing/2014/main" id="{93480590-8DED-DA47-9D78-701D1EFCA6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61082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6E7879B-1635-8E4C-A4F6-DC181C8D0D6E}"/>
              </a:ext>
            </a:extLst>
          </p:cNvPr>
          <p:cNvSpPr>
            <a:spLocks noGrp="1"/>
          </p:cNvSpPr>
          <p:nvPr>
            <p:ph type="pic" sz="quarter" idx="14"/>
          </p:nvPr>
        </p:nvSpPr>
        <p:spPr>
          <a:xfrm>
            <a:off x="0" y="0"/>
            <a:ext cx="12192000" cy="6858000"/>
          </a:xfrm>
          <a:solidFill>
            <a:schemeClr val="bg1">
              <a:lumMod val="75000"/>
            </a:schemeClr>
          </a:solidFill>
        </p:spPr>
        <p:txBody>
          <a:bodyPr tIns="2743200" rIns="0"/>
          <a:lstStyle>
            <a:lvl1pPr algn="ctr">
              <a:defRPr/>
            </a:lvl1pPr>
          </a:lstStyle>
          <a:p>
            <a:r>
              <a:rPr lang="en-US"/>
              <a:t>Click icon to add picture</a:t>
            </a:r>
          </a:p>
        </p:txBody>
      </p:sp>
    </p:spTree>
    <p:extLst>
      <p:ext uri="{BB962C8B-B14F-4D97-AF65-F5344CB8AC3E}">
        <p14:creationId xmlns:p14="http://schemas.microsoft.com/office/powerpoint/2010/main" val="6423697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er w_full_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sp>
        <p:nvSpPr>
          <p:cNvPr id="8" name="Picture Placeholder 8">
            <a:extLst>
              <a:ext uri="{FF2B5EF4-FFF2-40B4-BE49-F238E27FC236}">
                <a16:creationId xmlns:a16="http://schemas.microsoft.com/office/drawing/2014/main" id="{8D6DDC7E-86BB-3C4C-BB1D-5153B24F38CE}"/>
              </a:ext>
            </a:extLst>
          </p:cNvPr>
          <p:cNvSpPr>
            <a:spLocks noGrp="1"/>
          </p:cNvSpPr>
          <p:nvPr>
            <p:ph type="pic" sz="quarter" idx="14"/>
          </p:nvPr>
        </p:nvSpPr>
        <p:spPr>
          <a:xfrm>
            <a:off x="0" y="1427163"/>
            <a:ext cx="12192000" cy="4630737"/>
          </a:xfrm>
          <a:solidFill>
            <a:schemeClr val="bg1">
              <a:lumMod val="75000"/>
            </a:schemeClr>
          </a:solidFill>
        </p:spPr>
        <p:txBody>
          <a:bodyPr tIns="2743200" rIns="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CB2B1C4D-7D2C-C54A-88FE-460BA3EEF3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2823315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5C0A4233-1B4A-914B-8872-C023BCF577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526723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7883525" y="2047739"/>
            <a:ext cx="3846511" cy="1331255"/>
          </a:xfrm>
          <a:noFill/>
        </p:spPr>
        <p:txBody>
          <a:bodyPr lIns="0" tIns="0" rIns="731520" bIns="0" anchor="b" anchorCtr="0"/>
          <a:lstStyle>
            <a:lvl1pPr algn="r">
              <a:lnSpc>
                <a:spcPct val="100000"/>
              </a:lnSpc>
              <a:defRPr sz="4800" b="0" i="0">
                <a:solidFill>
                  <a:schemeClr val="bg1"/>
                </a:solidFill>
              </a:defRPr>
            </a:lvl1pPr>
          </a:lstStyle>
          <a:p>
            <a:r>
              <a:rPr lang="en-US" dirty="0"/>
              <a:t>Thank you</a:t>
            </a:r>
          </a:p>
        </p:txBody>
      </p:sp>
      <p:sp>
        <p:nvSpPr>
          <p:cNvPr id="9" name="Text Placeholder 6">
            <a:extLst>
              <a:ext uri="{FF2B5EF4-FFF2-40B4-BE49-F238E27FC236}">
                <a16:creationId xmlns:a16="http://schemas.microsoft.com/office/drawing/2014/main" id="{B54C60DD-A22D-F64D-BEE9-9A4F3F211B75}"/>
              </a:ext>
            </a:extLst>
          </p:cNvPr>
          <p:cNvSpPr>
            <a:spLocks noGrp="1"/>
          </p:cNvSpPr>
          <p:nvPr>
            <p:ph type="body" sz="quarter" idx="20" hasCustomPrompt="1"/>
          </p:nvPr>
        </p:nvSpPr>
        <p:spPr>
          <a:xfrm>
            <a:off x="474662" y="3321415"/>
            <a:ext cx="3563938" cy="593725"/>
          </a:xfrm>
        </p:spPr>
        <p:txBody>
          <a:bodyPr tIns="0" anchor="t" anchorCtr="0"/>
          <a:lstStyle>
            <a:lvl1pPr>
              <a:buFontTx/>
              <a:buNone/>
              <a:defRPr sz="1200" b="1">
                <a:solidFill>
                  <a:schemeClr val="bg1"/>
                </a:solidFill>
              </a:defRPr>
            </a:lvl1pPr>
            <a:lvl2pPr>
              <a:spcAft>
                <a:spcPts val="0"/>
              </a:spcAft>
              <a:buFontTx/>
              <a:buNone/>
              <a:defRPr sz="1200" b="0">
                <a:solidFill>
                  <a:schemeClr val="bg1"/>
                </a:solidFill>
              </a:defRPr>
            </a:lvl2pPr>
            <a:lvl3pPr marL="0" indent="0">
              <a:buFontTx/>
              <a:buNone/>
              <a:defRPr sz="12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Presenter Name</a:t>
            </a:r>
          </a:p>
          <a:p>
            <a:pPr lvl="1"/>
            <a:r>
              <a:rPr lang="en-US"/>
              <a:t>Presenter Title</a:t>
            </a:r>
          </a:p>
        </p:txBody>
      </p:sp>
      <p:sp>
        <p:nvSpPr>
          <p:cNvPr id="10" name="Picture Placeholder 5">
            <a:extLst>
              <a:ext uri="{FF2B5EF4-FFF2-40B4-BE49-F238E27FC236}">
                <a16:creationId xmlns:a16="http://schemas.microsoft.com/office/drawing/2014/main" id="{6D6F8A89-F12A-1244-8C9E-529EB81D03AF}"/>
              </a:ext>
            </a:extLst>
          </p:cNvPr>
          <p:cNvSpPr>
            <a:spLocks noGrp="1"/>
          </p:cNvSpPr>
          <p:nvPr>
            <p:ph type="pic" sz="quarter" idx="22" hasCustomPrompt="1"/>
          </p:nvPr>
        </p:nvSpPr>
        <p:spPr>
          <a:xfrm>
            <a:off x="461964" y="2650123"/>
            <a:ext cx="593725" cy="593725"/>
          </a:xfrm>
          <a:solidFill>
            <a:schemeClr val="bg1">
              <a:lumMod val="75000"/>
            </a:schemeClr>
          </a:solidFill>
        </p:spPr>
        <p:txBody>
          <a:bodyPr tIns="457200"/>
          <a:lstStyle>
            <a:lvl1pPr algn="ctr">
              <a:defRPr sz="800"/>
            </a:lvl1pPr>
          </a:lstStyle>
          <a:p>
            <a:r>
              <a:rPr lang="en-US"/>
              <a:t>Insert image</a:t>
            </a:r>
          </a:p>
        </p:txBody>
      </p:sp>
      <p:sp>
        <p:nvSpPr>
          <p:cNvPr id="11" name="Text Placeholder 6">
            <a:extLst>
              <a:ext uri="{FF2B5EF4-FFF2-40B4-BE49-F238E27FC236}">
                <a16:creationId xmlns:a16="http://schemas.microsoft.com/office/drawing/2014/main" id="{87A80A41-5C5A-EC4E-B944-E4E6D60966CB}"/>
              </a:ext>
            </a:extLst>
          </p:cNvPr>
          <p:cNvSpPr>
            <a:spLocks noGrp="1"/>
          </p:cNvSpPr>
          <p:nvPr>
            <p:ph type="body" sz="quarter" idx="21" hasCustomPrompt="1"/>
          </p:nvPr>
        </p:nvSpPr>
        <p:spPr>
          <a:xfrm>
            <a:off x="474662" y="3915139"/>
            <a:ext cx="5461002" cy="193029"/>
          </a:xfrm>
        </p:spPr>
        <p:txBody>
          <a:bodyPr tIns="0" rIns="0" numCol="1" anchor="b"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a:t>Entity Name</a:t>
            </a:r>
          </a:p>
        </p:txBody>
      </p:sp>
      <p:sp>
        <p:nvSpPr>
          <p:cNvPr id="12" name="Text Placeholder 6">
            <a:extLst>
              <a:ext uri="{FF2B5EF4-FFF2-40B4-BE49-F238E27FC236}">
                <a16:creationId xmlns:a16="http://schemas.microsoft.com/office/drawing/2014/main" id="{AC39AD0D-7010-8948-B139-75D9E89A8DB4}"/>
              </a:ext>
            </a:extLst>
          </p:cNvPr>
          <p:cNvSpPr>
            <a:spLocks noGrp="1"/>
          </p:cNvSpPr>
          <p:nvPr>
            <p:ph type="body" sz="quarter" idx="23" hasCustomPrompt="1"/>
          </p:nvPr>
        </p:nvSpPr>
        <p:spPr>
          <a:xfrm>
            <a:off x="474661" y="4098242"/>
            <a:ext cx="5473701" cy="702874"/>
          </a:xfrm>
        </p:spPr>
        <p:txBody>
          <a:bodyPr tIns="0" rIns="1005840" numCol="2" anchor="t"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2"/>
            <a:r>
              <a:rPr lang="en-US"/>
              <a:t>Address Line 1</a:t>
            </a:r>
          </a:p>
          <a:p>
            <a:pPr lvl="2"/>
            <a:r>
              <a:rPr lang="en-US"/>
              <a:t>Address Line 2</a:t>
            </a:r>
          </a:p>
          <a:p>
            <a:pPr lvl="2"/>
            <a:r>
              <a:rPr lang="en-US"/>
              <a:t>City, State Zip</a:t>
            </a:r>
          </a:p>
          <a:p>
            <a:pPr lvl="2"/>
            <a:endParaRPr lang="en-US"/>
          </a:p>
          <a:p>
            <a:pPr lvl="2"/>
            <a:r>
              <a:rPr lang="en-US"/>
              <a:t>123.456.7890</a:t>
            </a:r>
          </a:p>
          <a:p>
            <a:pPr lvl="2"/>
            <a:r>
              <a:rPr lang="en-US" err="1"/>
              <a:t>Emailaddress@email.com</a:t>
            </a:r>
            <a:endParaRPr lang="en-US"/>
          </a:p>
          <a:p>
            <a:pPr lvl="2"/>
            <a:r>
              <a:rPr lang="en-US" err="1"/>
              <a:t>Websiteurl.com</a:t>
            </a:r>
            <a:endParaRPr lang="en-US"/>
          </a:p>
        </p:txBody>
      </p:sp>
      <p:pic>
        <p:nvPicPr>
          <p:cNvPr id="8" name="Picture 7">
            <a:extLst>
              <a:ext uri="{FF2B5EF4-FFF2-40B4-BE49-F238E27FC236}">
                <a16:creationId xmlns:a16="http://schemas.microsoft.com/office/drawing/2014/main" id="{E04E51C3-1B9F-064C-BA61-C0F66F9E29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69128477"/>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A3DE-1649-2847-A617-DF6BC9CB2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C549B-9353-374F-B242-E354659A62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FEAD-400D-F941-B828-4BB7334F5E2B}"/>
              </a:ext>
            </a:extLst>
          </p:cNvPr>
          <p:cNvSpPr>
            <a:spLocks noGrp="1"/>
          </p:cNvSpPr>
          <p:nvPr>
            <p:ph type="dt" sz="half" idx="10"/>
          </p:nvPr>
        </p:nvSpPr>
        <p:spPr/>
        <p:txBody>
          <a:bodyPr/>
          <a:lstStyle/>
          <a:p>
            <a:fld id="{15CC5865-1301-8742-8F1B-98F640CD2774}" type="datetimeFigureOut">
              <a:rPr lang="en-US" smtClean="0"/>
              <a:t>8/28/2024</a:t>
            </a:fld>
            <a:endParaRPr lang="en-US"/>
          </a:p>
        </p:txBody>
      </p:sp>
      <p:sp>
        <p:nvSpPr>
          <p:cNvPr id="5" name="Footer Placeholder 4">
            <a:extLst>
              <a:ext uri="{FF2B5EF4-FFF2-40B4-BE49-F238E27FC236}">
                <a16:creationId xmlns:a16="http://schemas.microsoft.com/office/drawing/2014/main" id="{1E7850A2-70A2-E549-A116-DEEAC5554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CEB4D-5B37-504E-AF7B-09C926E10292}"/>
              </a:ext>
            </a:extLst>
          </p:cNvPr>
          <p:cNvSpPr>
            <a:spLocks noGrp="1"/>
          </p:cNvSpPr>
          <p:nvPr>
            <p:ph type="sldNum" sz="quarter" idx="12"/>
          </p:nvPr>
        </p:nvSpPr>
        <p:spPr/>
        <p:txBody>
          <a:bodyPr/>
          <a:lstStyle/>
          <a:p>
            <a:fld id="{D0EA11F2-6095-DF43-8207-9C02773EB260}" type="slidenum">
              <a:rPr lang="en-US" smtClean="0"/>
              <a:t>‹#›</a:t>
            </a:fld>
            <a:endParaRPr lang="en-US"/>
          </a:p>
        </p:txBody>
      </p:sp>
    </p:spTree>
    <p:extLst>
      <p:ext uri="{BB962C8B-B14F-4D97-AF65-F5344CB8AC3E}">
        <p14:creationId xmlns:p14="http://schemas.microsoft.com/office/powerpoint/2010/main" val="17709376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1"/>
            <a:ext cx="10058400" cy="680643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751" y="5740937"/>
            <a:ext cx="1591853" cy="98053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99237" y="5738237"/>
            <a:ext cx="2254563" cy="98053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13729" y="5763236"/>
            <a:ext cx="1311923" cy="10432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865" y="106603"/>
            <a:ext cx="3651504" cy="774192"/>
          </a:xfrm>
          <a:prstGeom prst="rect">
            <a:avLst/>
          </a:prstGeom>
        </p:spPr>
      </p:pic>
    </p:spTree>
    <p:extLst>
      <p:ext uri="{BB962C8B-B14F-4D97-AF65-F5344CB8AC3E}">
        <p14:creationId xmlns:p14="http://schemas.microsoft.com/office/powerpoint/2010/main" val="1901541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1"/>
            <a:ext cx="10058400" cy="6806436"/>
          </a:xfrm>
          <a:prstGeom prst="rect">
            <a:avLst/>
          </a:prstGeom>
        </p:spPr>
      </p:pic>
      <p:sp>
        <p:nvSpPr>
          <p:cNvPr id="2" name="Title 1"/>
          <p:cNvSpPr>
            <a:spLocks noGrp="1"/>
          </p:cNvSpPr>
          <p:nvPr>
            <p:ph type="title"/>
          </p:nvPr>
        </p:nvSpPr>
        <p:spPr>
          <a:xfrm>
            <a:off x="191355" y="-51516"/>
            <a:ext cx="10515600" cy="1325563"/>
          </a:xfrm>
        </p:spPr>
        <p:txBody>
          <a:bodyPr/>
          <a:lstStyle>
            <a:lvl1pPr>
              <a:defRPr>
                <a:solidFill>
                  <a:srgbClr val="336094"/>
                </a:solidFill>
                <a:latin typeface="+mn-lt"/>
              </a:defRPr>
            </a:lvl1pPr>
          </a:lstStyle>
          <a:p>
            <a:r>
              <a:rPr lang="en-US" dirty="0"/>
              <a:t>Click to edit Master title style</a:t>
            </a:r>
          </a:p>
        </p:txBody>
      </p:sp>
      <p:sp>
        <p:nvSpPr>
          <p:cNvPr id="3" name="Content Placeholder 2"/>
          <p:cNvSpPr>
            <a:spLocks noGrp="1"/>
          </p:cNvSpPr>
          <p:nvPr>
            <p:ph idx="1"/>
          </p:nvPr>
        </p:nvSpPr>
        <p:spPr>
          <a:xfrm>
            <a:off x="628476" y="1465700"/>
            <a:ext cx="10515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cxnSp>
        <p:nvCxnSpPr>
          <p:cNvPr id="12" name="Straight Connector 11"/>
          <p:cNvCxnSpPr/>
          <p:nvPr userDrawn="1"/>
        </p:nvCxnSpPr>
        <p:spPr>
          <a:xfrm>
            <a:off x="335561"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97" y="6266583"/>
            <a:ext cx="2249144" cy="476864"/>
          </a:xfrm>
          <a:prstGeom prst="rect">
            <a:avLst/>
          </a:prstGeom>
        </p:spPr>
      </p:pic>
    </p:spTree>
    <p:extLst>
      <p:ext uri="{BB962C8B-B14F-4D97-AF65-F5344CB8AC3E}">
        <p14:creationId xmlns:p14="http://schemas.microsoft.com/office/powerpoint/2010/main" val="4294507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a:t>
            </a:r>
            <a:br>
              <a:rPr lang="en-US" dirty="0"/>
            </a:br>
            <a:r>
              <a:rPr lang="en-US" dirty="0"/>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090346-EE11-B192-39CF-DD1878E7E36C}"/>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pic>
        <p:nvPicPr>
          <p:cNvPr id="3" name="Picture 2">
            <a:extLst>
              <a:ext uri="{FF2B5EF4-FFF2-40B4-BE49-F238E27FC236}">
                <a16:creationId xmlns:a16="http://schemas.microsoft.com/office/drawing/2014/main" id="{2290F2B9-4E5A-2651-C980-C8F1424865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Tree>
    <p:extLst>
      <p:ext uri="{BB962C8B-B14F-4D97-AF65-F5344CB8AC3E}">
        <p14:creationId xmlns:p14="http://schemas.microsoft.com/office/powerpoint/2010/main" val="537044072"/>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guide id="3" pos="580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36726068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3377709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222620-6C75-41C4-BA2C-9167EF6E0246}"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039369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22620-6C75-41C4-BA2C-9167EF6E0246}"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4879419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2620-6C75-41C4-BA2C-9167EF6E0246}"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6295467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30382304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4713285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3354204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786976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838200" y="1825635"/>
            <a:ext cx="10515600" cy="37826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997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pic>
        <p:nvPicPr>
          <p:cNvPr id="3" name="Picture 2">
            <a:extLst>
              <a:ext uri="{FF2B5EF4-FFF2-40B4-BE49-F238E27FC236}">
                <a16:creationId xmlns:a16="http://schemas.microsoft.com/office/drawing/2014/main" id="{80D71325-0ED8-168E-BF1B-09CE76828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
        <p:nvSpPr>
          <p:cNvPr id="4" name="TextBox 3">
            <a:extLst>
              <a:ext uri="{FF2B5EF4-FFF2-40B4-BE49-F238E27FC236}">
                <a16:creationId xmlns:a16="http://schemas.microsoft.com/office/drawing/2014/main" id="{09AF4101-2D98-E5EE-4D83-FDE1E0EE6E53}"/>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Tree>
    <p:extLst>
      <p:ext uri="{BB962C8B-B14F-4D97-AF65-F5344CB8AC3E}">
        <p14:creationId xmlns:p14="http://schemas.microsoft.com/office/powerpoint/2010/main" val="1288970441"/>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159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a:t>CLICK TO EDIT TITLE</a:t>
            </a:r>
          </a:p>
        </p:txBody>
      </p:sp>
      <p:sp>
        <p:nvSpPr>
          <p:cNvPr id="3" name="Subtitle 2"/>
          <p:cNvSpPr>
            <a:spLocks noGrp="1"/>
          </p:cNvSpPr>
          <p:nvPr>
            <p:ph type="subTitle" idx="1"/>
          </p:nvPr>
        </p:nvSpPr>
        <p:spPr>
          <a:xfrm>
            <a:off x="973392" y="4257675"/>
            <a:ext cx="10001526"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p>
        </p:txBody>
      </p:sp>
      <p:sp>
        <p:nvSpPr>
          <p:cNvPr id="9" name="Rectangle 8"/>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8275757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363141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6000" cap="all" baseline="0">
                <a:solidFill>
                  <a:schemeClr val="tx1"/>
                </a:solidFill>
              </a:defRPr>
            </a:lvl1pPr>
          </a:lstStyle>
          <a:p>
            <a:r>
              <a:rPr lang="en-US"/>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0291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STYLE</a:t>
            </a:r>
          </a:p>
        </p:txBody>
      </p:sp>
      <p:sp>
        <p:nvSpPr>
          <p:cNvPr id="3" name="Content Placeholder 2"/>
          <p:cNvSpPr>
            <a:spLocks noGrp="1"/>
          </p:cNvSpPr>
          <p:nvPr>
            <p:ph idx="1"/>
          </p:nvPr>
        </p:nvSpPr>
        <p:spPr>
          <a:xfrm>
            <a:off x="973392" y="1590674"/>
            <a:ext cx="10001526"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860964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19" name="Text Placeholder 9"/>
          <p:cNvSpPr>
            <a:spLocks noGrp="1"/>
          </p:cNvSpPr>
          <p:nvPr>
            <p:ph type="body" sz="quarter" idx="13"/>
          </p:nvPr>
        </p:nvSpPr>
        <p:spPr>
          <a:xfrm>
            <a:off x="973392"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392"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0" name="Content Placeholder 2"/>
          <p:cNvSpPr>
            <a:spLocks noGrp="1"/>
          </p:cNvSpPr>
          <p:nvPr>
            <p:ph idx="24"/>
          </p:nvPr>
        </p:nvSpPr>
        <p:spPr>
          <a:xfrm>
            <a:off x="973392" y="1866900"/>
            <a:ext cx="10001526" cy="552450"/>
          </a:xfrm>
        </p:spPr>
        <p:txBody>
          <a:bodyPr tIns="91440"/>
          <a:lstStyle>
            <a:lvl1pPr marL="0" indent="0">
              <a:spcBef>
                <a:spcPts val="0"/>
              </a:spcBef>
              <a:buNone/>
              <a:defRPr sz="2000"/>
            </a:lvl1pPr>
            <a:lvl2pPr>
              <a:defRPr sz="2000"/>
            </a:lvl2pPr>
            <a:lvl4pPr marL="13716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973498" y="1597025"/>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Content Placeholder 2"/>
          <p:cNvSpPr>
            <a:spLocks noGrp="1"/>
          </p:cNvSpPr>
          <p:nvPr>
            <p:ph idx="26"/>
          </p:nvPr>
        </p:nvSpPr>
        <p:spPr>
          <a:xfrm>
            <a:off x="973392" y="3265998"/>
            <a:ext cx="10001526" cy="923925"/>
          </a:xfrm>
        </p:spPr>
        <p:txBody>
          <a:bodyPr tIns="91440"/>
          <a:lstStyle>
            <a:lvl1pPr marL="171450" indent="-171450">
              <a:spcBef>
                <a:spcPts val="600"/>
              </a:spcBef>
              <a:buFont typeface="Arial" panose="020B0604020202020204" pitchFamily="34" charset="0"/>
              <a:buChar char="•"/>
              <a:defRPr sz="2000"/>
            </a:lvl1pPr>
            <a:lvl2pPr>
              <a:spcBef>
                <a:spcPts val="600"/>
              </a:spcBef>
              <a:defRPr sz="2000"/>
            </a:lvl2pPr>
            <a:lvl3pPr>
              <a:spcBef>
                <a:spcPts val="600"/>
              </a:spcBef>
              <a:defRPr sz="200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498" y="2993244"/>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7580"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7580"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1767"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1767"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6526"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6526"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Tree>
    <p:extLst>
      <p:ext uri="{BB962C8B-B14F-4D97-AF65-F5344CB8AC3E}">
        <p14:creationId xmlns:p14="http://schemas.microsoft.com/office/powerpoint/2010/main" val="33145876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174625" indent="-174625">
              <a:lnSpc>
                <a:spcPct val="125000"/>
              </a:lnSpc>
              <a:buFont typeface="Arial" panose="020B0604020202020204" pitchFamily="34" charset="0"/>
              <a:buChar char="•"/>
              <a:defRPr lang="en-US" sz="24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9239F233-A28B-4E90-BD26-B7AF41444B49}" type="datetimeyyyy">
              <a:rPr lang="en-US" sz="700" smtClean="0">
                <a:solidFill>
                  <a:schemeClr val="tx1">
                    <a:lumMod val="50000"/>
                    <a:lumOff val="50000"/>
                  </a:schemeClr>
                </a:solidFill>
              </a:rPr>
              <a:pPr lvl="0"/>
              <a:t>2024</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9251528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2401" y="0"/>
            <a:ext cx="7199600"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tx1"/>
                </a:solidFill>
              </a:defRPr>
            </a:lvl1pPr>
          </a:lstStyle>
          <a:p>
            <a:r>
              <a:rPr lang="en-US"/>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8/28/2024</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371602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41479"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2" y="1077915"/>
            <a:ext cx="10010207" cy="587375"/>
          </a:xfrm>
        </p:spPr>
        <p:txBody>
          <a:bodyPr/>
          <a:lstStyle>
            <a:lvl1pPr>
              <a:defRPr baseline="0">
                <a:solidFill>
                  <a:schemeClr val="tx1"/>
                </a:solidFill>
              </a:defRPr>
            </a:lvl1pPr>
          </a:lstStyle>
          <a:p>
            <a:r>
              <a:rPr lang="en-US"/>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8/28/2024</a:t>
            </a:fld>
            <a:endParaRPr lang="en-US"/>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bg2"/>
                </a:solidFill>
              </a:rPr>
              <a:t>©</a:t>
            </a:r>
            <a:fld id="{5665BA5B-A450-414B-8296-19DEE898EEB7}" type="datetimeyyyy">
              <a:rPr lang="en-US" sz="700" smtClean="0">
                <a:solidFill>
                  <a:schemeClr val="bg2"/>
                </a:solidFill>
              </a:rPr>
              <a:pPr lvl="0"/>
              <a:t>2024</a:t>
            </a:fld>
            <a:r>
              <a:rPr lang="en-US" sz="70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a:solidFill>
                <a:schemeClr val="bg2"/>
              </a:solidFill>
            </a:endParaRPr>
          </a:p>
        </p:txBody>
      </p:sp>
    </p:spTree>
    <p:extLst>
      <p:ext uri="{BB962C8B-B14F-4D97-AF65-F5344CB8AC3E}">
        <p14:creationId xmlns:p14="http://schemas.microsoft.com/office/powerpoint/2010/main" val="27982597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Blue_black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8" name="Rectangle 7"/>
          <p:cNvSpPr/>
          <p:nvPr userDrawn="1"/>
        </p:nvSpPr>
        <p:spPr>
          <a:xfrm>
            <a:off x="6091363"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userDrawn="1"/>
        </p:nvSpPr>
        <p:spPr>
          <a:xfrm>
            <a:off x="541479"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 name="Title 1"/>
          <p:cNvSpPr>
            <a:spLocks noGrp="1"/>
          </p:cNvSpPr>
          <p:nvPr>
            <p:ph type="title" hasCustomPrompt="1"/>
          </p:nvPr>
        </p:nvSpPr>
        <p:spPr>
          <a:xfrm>
            <a:off x="973392" y="1077915"/>
            <a:ext cx="10010207" cy="587375"/>
          </a:xfrm>
        </p:spPr>
        <p:txBody>
          <a:bodyPr/>
          <a:lstStyle>
            <a:lvl1pPr>
              <a:defRPr>
                <a:solidFill>
                  <a:schemeClr val="tx1"/>
                </a:solidFill>
              </a:defRPr>
            </a:lvl1pPr>
          </a:lstStyle>
          <a:p>
            <a:r>
              <a:rPr lang="en-US"/>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8/28/2024</a:t>
            </a:fld>
            <a:endParaRPr lang="en-US"/>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bg2"/>
                </a:solidFill>
              </a:rPr>
              <a:t>©</a:t>
            </a:r>
            <a:fld id="{4D873124-2EC5-4302-A6D6-9F1719C893B3}" type="datetimeyyyy">
              <a:rPr lang="en-US" sz="700" smtClean="0">
                <a:solidFill>
                  <a:schemeClr val="bg2"/>
                </a:solidFill>
              </a:rPr>
              <a:pPr lvl="0"/>
              <a:t>2024</a:t>
            </a:fld>
            <a:r>
              <a:rPr lang="en-US" sz="70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a:solidFill>
                <a:schemeClr val="bg2"/>
              </a:solidFill>
            </a:endParaRPr>
          </a:p>
        </p:txBody>
      </p:sp>
    </p:spTree>
    <p:extLst>
      <p:ext uri="{BB962C8B-B14F-4D97-AF65-F5344CB8AC3E}">
        <p14:creationId xmlns:p14="http://schemas.microsoft.com/office/powerpoint/2010/main" val="3580455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2" name="Picture 1">
            <a:extLst>
              <a:ext uri="{FF2B5EF4-FFF2-40B4-BE49-F238E27FC236}">
                <a16:creationId xmlns:a16="http://schemas.microsoft.com/office/drawing/2014/main" id="{BBBC1276-3593-C288-6EC5-8BFCB683D9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
        <p:nvSpPr>
          <p:cNvPr id="4" name="Title 1">
            <a:extLst>
              <a:ext uri="{FF2B5EF4-FFF2-40B4-BE49-F238E27FC236}">
                <a16:creationId xmlns:a16="http://schemas.microsoft.com/office/drawing/2014/main" id="{9E9467E0-9396-14EE-5D5B-56D7EEA4E4B0}"/>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Tree>
    <p:extLst>
      <p:ext uri="{BB962C8B-B14F-4D97-AF65-F5344CB8AC3E}">
        <p14:creationId xmlns:p14="http://schemas.microsoft.com/office/powerpoint/2010/main" val="2196822765"/>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7" name="Content Placeholder 7"/>
          <p:cNvSpPr>
            <a:spLocks noGrp="1"/>
          </p:cNvSpPr>
          <p:nvPr>
            <p:ph sz="quarter" idx="12"/>
          </p:nvPr>
        </p:nvSpPr>
        <p:spPr>
          <a:xfrm>
            <a:off x="6096001" y="0"/>
            <a:ext cx="6095998"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212862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600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442166" y="536576"/>
            <a:ext cx="5227411" cy="587375"/>
          </a:xfrm>
        </p:spPr>
        <p:txBody>
          <a:bodyPr/>
          <a:lstStyle>
            <a:lvl1pPr>
              <a:defRPr>
                <a:solidFill>
                  <a:schemeClr val="tx1"/>
                </a:solidFill>
              </a:defRPr>
            </a:lvl1pPr>
          </a:lstStyle>
          <a:p>
            <a:r>
              <a:rPr lang="en-US"/>
              <a:t>CLICK TO EDIT MASTER TITLE</a:t>
            </a:r>
          </a:p>
        </p:txBody>
      </p:sp>
      <p:sp>
        <p:nvSpPr>
          <p:cNvPr id="3" name="Content Placeholder 2"/>
          <p:cNvSpPr>
            <a:spLocks noGrp="1"/>
          </p:cNvSpPr>
          <p:nvPr>
            <p:ph idx="1"/>
          </p:nvPr>
        </p:nvSpPr>
        <p:spPr>
          <a:xfrm>
            <a:off x="6442166" y="1984375"/>
            <a:ext cx="5227411"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a:off x="64421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03459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8" name="Content Placeholder 7"/>
          <p:cNvSpPr>
            <a:spLocks noGrp="1"/>
          </p:cNvSpPr>
          <p:nvPr>
            <p:ph sz="quarter" idx="12"/>
          </p:nvPr>
        </p:nvSpPr>
        <p:spPr>
          <a:xfrm>
            <a:off x="4992401" y="0"/>
            <a:ext cx="7199600"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1" y="1984375"/>
            <a:ext cx="366649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973391" y="536575"/>
            <a:ext cx="3666493" cy="1060450"/>
          </a:xfrm>
        </p:spPr>
        <p:txBody>
          <a:bodyPr/>
          <a:lstStyle/>
          <a:p>
            <a:r>
              <a:rPr lang="en-US"/>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38695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4917" y="536576"/>
            <a:ext cx="6324659" cy="587375"/>
          </a:xfrm>
        </p:spPr>
        <p:txBody>
          <a:bodyPr/>
          <a:lstStyle>
            <a:lvl1pPr>
              <a:defRPr baseline="0">
                <a:solidFill>
                  <a:schemeClr val="tx1"/>
                </a:solidFill>
              </a:defRPr>
            </a:lvl1pPr>
          </a:lstStyle>
          <a:p>
            <a:r>
              <a:rPr lang="en-US"/>
              <a:t>CLICK TO EDIT MASTER TITLE</a:t>
            </a:r>
          </a:p>
        </p:txBody>
      </p:sp>
      <p:sp>
        <p:nvSpPr>
          <p:cNvPr id="3" name="Content Placeholder 2"/>
          <p:cNvSpPr>
            <a:spLocks noGrp="1"/>
          </p:cNvSpPr>
          <p:nvPr>
            <p:ph idx="1"/>
          </p:nvPr>
        </p:nvSpPr>
        <p:spPr>
          <a:xfrm>
            <a:off x="5344917" y="1984375"/>
            <a:ext cx="632465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a:off x="5344917"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icture Placeholder 13"/>
          <p:cNvSpPr>
            <a:spLocks noGrp="1"/>
          </p:cNvSpPr>
          <p:nvPr>
            <p:ph type="pic" sz="quarter" idx="12"/>
          </p:nvPr>
        </p:nvSpPr>
        <p:spPr>
          <a:xfrm>
            <a:off x="0" y="0"/>
            <a:ext cx="4992400" cy="6858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3540335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8" name="Content Placeholder 7"/>
          <p:cNvSpPr>
            <a:spLocks noGrp="1"/>
          </p:cNvSpPr>
          <p:nvPr>
            <p:ph sz="quarter" idx="12"/>
          </p:nvPr>
        </p:nvSpPr>
        <p:spPr>
          <a:xfrm>
            <a:off x="7226595" y="0"/>
            <a:ext cx="496540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2" y="1984375"/>
            <a:ext cx="589592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973392" y="536576"/>
            <a:ext cx="5895923" cy="587375"/>
          </a:xfrm>
        </p:spPr>
        <p:txBody>
          <a:bodyPr/>
          <a:lstStyle/>
          <a:p>
            <a:r>
              <a:rPr lang="en-US"/>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796328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8841"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7226594" y="536576"/>
            <a:ext cx="4442982" cy="587375"/>
          </a:xfrm>
        </p:spPr>
        <p:txBody>
          <a:bodyPr/>
          <a:lstStyle>
            <a:lvl1pPr>
              <a:defRPr>
                <a:solidFill>
                  <a:schemeClr val="tx1"/>
                </a:solidFill>
              </a:defRPr>
            </a:lvl1pPr>
          </a:lstStyle>
          <a:p>
            <a:r>
              <a:rPr lang="en-US"/>
              <a:t>CLICK TO EDIT MASTER TITLE</a:t>
            </a:r>
          </a:p>
        </p:txBody>
      </p:sp>
      <p:sp>
        <p:nvSpPr>
          <p:cNvPr id="3" name="Content Placeholder 2"/>
          <p:cNvSpPr>
            <a:spLocks noGrp="1"/>
          </p:cNvSpPr>
          <p:nvPr>
            <p:ph idx="1"/>
          </p:nvPr>
        </p:nvSpPr>
        <p:spPr>
          <a:xfrm>
            <a:off x="7226594" y="1984375"/>
            <a:ext cx="444298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a:off x="7226595"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447809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3086100"/>
            <a:ext cx="10001526" cy="685800"/>
          </a:xfrm>
        </p:spPr>
        <p:txBody>
          <a:bodyPr anchor="t" anchorCtr="0"/>
          <a:lstStyle>
            <a:lvl1pPr algn="l">
              <a:defRPr sz="4000" b="1" cap="all" baseline="0">
                <a:solidFill>
                  <a:schemeClr val="tx1"/>
                </a:solidFill>
              </a:defRPr>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600679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8" y="2696210"/>
            <a:ext cx="8193633" cy="1397000"/>
          </a:xfrm>
        </p:spPr>
        <p:txBody>
          <a:bodyPr tIns="0" anchor="t" anchorCtr="0"/>
          <a:lstStyle>
            <a:lvl1pPr algn="l">
              <a:defRPr sz="4000" b="1" cap="all" baseline="0">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2505671"/>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153995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6001" y="0"/>
            <a:ext cx="6095999"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973392" y="4930775"/>
            <a:ext cx="4774855" cy="1397000"/>
          </a:xfrm>
        </p:spPr>
        <p:txBody>
          <a:bodyPr anchor="t" anchorCtr="0"/>
          <a:lstStyle>
            <a:lvl1pPr algn="l">
              <a:defRPr sz="3200" b="1" cap="all" baseline="0">
                <a:solidFill>
                  <a:schemeClr val="tx1"/>
                </a:solidFill>
              </a:defRPr>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95615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2401" y="0"/>
            <a:ext cx="7199600"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973392" y="4930775"/>
            <a:ext cx="3656964" cy="1397000"/>
          </a:xfrm>
        </p:spPr>
        <p:txBody>
          <a:bodyPr anchor="t" anchorCtr="0"/>
          <a:lstStyle>
            <a:lvl1pPr algn="l">
              <a:defRPr sz="3200" b="1" cap="all" baseline="0">
                <a:solidFill>
                  <a:schemeClr val="tx1"/>
                </a:solidFill>
              </a:defRPr>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66226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4" name="Picture 3">
            <a:extLst>
              <a:ext uri="{FF2B5EF4-FFF2-40B4-BE49-F238E27FC236}">
                <a16:creationId xmlns:a16="http://schemas.microsoft.com/office/drawing/2014/main" id="{668B4889-0EB2-814D-5B8E-4799228537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
        <p:nvSpPr>
          <p:cNvPr id="2" name="Title 1">
            <a:extLst>
              <a:ext uri="{FF2B5EF4-FFF2-40B4-BE49-F238E27FC236}">
                <a16:creationId xmlns:a16="http://schemas.microsoft.com/office/drawing/2014/main" id="{0D7CE939-4371-D685-8AF7-5C5E5F63F088}"/>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Tree>
    <p:extLst>
      <p:ext uri="{BB962C8B-B14F-4D97-AF65-F5344CB8AC3E}">
        <p14:creationId xmlns:p14="http://schemas.microsoft.com/office/powerpoint/2010/main" val="4165903060"/>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14000"/>
              </a:lnSpc>
              <a:buNone/>
              <a:defRPr sz="24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11" name="Picture Placeholder 10"/>
          <p:cNvSpPr>
            <a:spLocks noGrp="1"/>
          </p:cNvSpPr>
          <p:nvPr>
            <p:ph type="pic" sz="quarter" idx="12"/>
          </p:nvPr>
        </p:nvSpPr>
        <p:spPr>
          <a:xfrm>
            <a:off x="1" y="2286000"/>
            <a:ext cx="12192000" cy="4572000"/>
          </a:xfrm>
        </p:spPr>
        <p:txBody>
          <a:bodyPr/>
          <a:lstStyle>
            <a:lvl1pPr marL="0" indent="0" algn="ctr">
              <a:buNone/>
              <a:defRPr/>
            </a:lvl1pPr>
          </a:lstStyle>
          <a:p>
            <a:r>
              <a:rPr lang="en-US"/>
              <a:t>Click icon to add picture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249870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1" y="2286000"/>
            <a:ext cx="12192000"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13000"/>
              </a:lnSpc>
              <a:buNone/>
              <a:defRPr sz="2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8/28/2024</a:t>
            </a:fld>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0" name="Content Placeholder 9"/>
          <p:cNvSpPr>
            <a:spLocks noGrp="1"/>
          </p:cNvSpPr>
          <p:nvPr>
            <p:ph sz="quarter" idx="12"/>
          </p:nvPr>
        </p:nvSpPr>
        <p:spPr>
          <a:xfrm>
            <a:off x="973392" y="2838450"/>
            <a:ext cx="10696185" cy="3498850"/>
          </a:xfrm>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©2022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38853555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973391" y="1984376"/>
            <a:ext cx="10002267" cy="790575"/>
          </a:xfrm>
        </p:spPr>
        <p:txBody>
          <a:bodyPr/>
          <a:lstStyle>
            <a:lvl1pPr marL="0" indent="0">
              <a:spcBef>
                <a:spcPts val="6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973392"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973392"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3547929"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6122467"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8697003"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3547929"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9"/>
          <p:cNvSpPr>
            <a:spLocks noGrp="1"/>
          </p:cNvSpPr>
          <p:nvPr>
            <p:ph type="body" sz="quarter" idx="22"/>
          </p:nvPr>
        </p:nvSpPr>
        <p:spPr>
          <a:xfrm>
            <a:off x="6122467"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7003"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842960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hite_gray border-3 Icons">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33857"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1" y="1077915"/>
            <a:ext cx="10010207" cy="519111"/>
          </a:xfrm>
        </p:spPr>
        <p:txBody>
          <a:bodyPr/>
          <a:lstStyle/>
          <a:p>
            <a:r>
              <a:rPr lang="en-US"/>
              <a:t>CLICK TO EDIT TITLE STYLE</a:t>
            </a:r>
          </a:p>
        </p:txBody>
      </p:sp>
      <p:sp>
        <p:nvSpPr>
          <p:cNvPr id="3" name="Content Placeholder 2"/>
          <p:cNvSpPr>
            <a:spLocks noGrp="1"/>
          </p:cNvSpPr>
          <p:nvPr>
            <p:ph idx="1"/>
          </p:nvPr>
        </p:nvSpPr>
        <p:spPr>
          <a:xfrm>
            <a:off x="973392" y="2136775"/>
            <a:ext cx="4662114" cy="367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8/28/2024</a:t>
            </a:fld>
            <a:endParaRPr lang="en-US"/>
          </a:p>
        </p:txBody>
      </p:sp>
      <p:sp>
        <p:nvSpPr>
          <p:cNvPr id="11" name="Text Placeholder 9"/>
          <p:cNvSpPr>
            <a:spLocks noGrp="1"/>
          </p:cNvSpPr>
          <p:nvPr>
            <p:ph type="body" sz="quarter" idx="13"/>
          </p:nvPr>
        </p:nvSpPr>
        <p:spPr>
          <a:xfrm>
            <a:off x="7726470" y="2413496"/>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4"/>
          <p:cNvSpPr>
            <a:spLocks noGrp="1"/>
          </p:cNvSpPr>
          <p:nvPr>
            <p:ph type="body" sz="quarter" idx="17" hasCustomPrompt="1"/>
          </p:nvPr>
        </p:nvSpPr>
        <p:spPr>
          <a:xfrm>
            <a:off x="7726470" y="2132013"/>
            <a:ext cx="3244659"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text</a:t>
            </a:r>
          </a:p>
        </p:txBody>
      </p:sp>
      <p:sp>
        <p:nvSpPr>
          <p:cNvPr id="13" name="Text Placeholder 9"/>
          <p:cNvSpPr>
            <a:spLocks noGrp="1"/>
          </p:cNvSpPr>
          <p:nvPr>
            <p:ph type="body" sz="quarter" idx="18"/>
          </p:nvPr>
        </p:nvSpPr>
        <p:spPr>
          <a:xfrm>
            <a:off x="7726470" y="3729534"/>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4"/>
          <p:cNvSpPr>
            <a:spLocks noGrp="1"/>
          </p:cNvSpPr>
          <p:nvPr>
            <p:ph type="body" sz="quarter" idx="19" hasCustomPrompt="1"/>
          </p:nvPr>
        </p:nvSpPr>
        <p:spPr>
          <a:xfrm>
            <a:off x="7726470" y="3452019"/>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text</a:t>
            </a:r>
          </a:p>
        </p:txBody>
      </p:sp>
      <p:sp>
        <p:nvSpPr>
          <p:cNvPr id="15" name="Text Placeholder 9"/>
          <p:cNvSpPr>
            <a:spLocks noGrp="1"/>
          </p:cNvSpPr>
          <p:nvPr>
            <p:ph type="body" sz="quarter" idx="20"/>
          </p:nvPr>
        </p:nvSpPr>
        <p:spPr>
          <a:xfrm>
            <a:off x="7726470" y="5051921"/>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4"/>
          <p:cNvSpPr>
            <a:spLocks noGrp="1"/>
          </p:cNvSpPr>
          <p:nvPr>
            <p:ph type="body" sz="quarter" idx="21" hasCustomPrompt="1"/>
          </p:nvPr>
        </p:nvSpPr>
        <p:spPr>
          <a:xfrm>
            <a:off x="7726470" y="4772025"/>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text</a:t>
            </a:r>
          </a:p>
        </p:txBody>
      </p:sp>
      <p:sp>
        <p:nvSpPr>
          <p:cNvPr id="26"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a:p>
        </p:txBody>
      </p:sp>
      <p:sp>
        <p:nvSpPr>
          <p:cNvPr id="17" name="Rectangle 16"/>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bg2"/>
                </a:solidFill>
              </a:rPr>
              <a:t>©</a:t>
            </a:r>
            <a:fld id="{70C20920-D522-47E7-A593-4D1EC6534F20}" type="datetimeyyyy">
              <a:rPr lang="en-US" sz="700" smtClean="0">
                <a:solidFill>
                  <a:schemeClr val="bg2"/>
                </a:solidFill>
              </a:rPr>
              <a:pPr lvl="0"/>
              <a:t>2024</a:t>
            </a:fld>
            <a:r>
              <a:rPr lang="en-US" sz="70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a:solidFill>
                <a:schemeClr val="bg2"/>
              </a:solidFill>
            </a:endParaRPr>
          </a:p>
        </p:txBody>
      </p:sp>
    </p:spTree>
    <p:extLst>
      <p:ext uri="{BB962C8B-B14F-4D97-AF65-F5344CB8AC3E}">
        <p14:creationId xmlns:p14="http://schemas.microsoft.com/office/powerpoint/2010/main" val="40126234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p>
            <a:r>
              <a:rPr lang="en-US"/>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42166" y="1984375"/>
            <a:ext cx="4774855"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65F197-B1B8-4584-8B75-5D45B647D250}"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894450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3" name="Content Placeholder 2"/>
          <p:cNvSpPr>
            <a:spLocks noGrp="1"/>
          </p:cNvSpPr>
          <p:nvPr>
            <p:ph sz="half" idx="1"/>
          </p:nvPr>
        </p:nvSpPr>
        <p:spPr>
          <a:xfrm>
            <a:off x="973392" y="2954338"/>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3465F197-B1B8-4584-8B75-5D45B647D250}"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10" name="Text Placeholder 2"/>
          <p:cNvSpPr>
            <a:spLocks noGrp="1"/>
          </p:cNvSpPr>
          <p:nvPr>
            <p:ph type="body" idx="12"/>
          </p:nvPr>
        </p:nvSpPr>
        <p:spPr>
          <a:xfrm>
            <a:off x="973392"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7" name="Content Placeholder 2"/>
          <p:cNvSpPr>
            <a:spLocks noGrp="1"/>
          </p:cNvSpPr>
          <p:nvPr>
            <p:ph sz="half" idx="17"/>
          </p:nvPr>
        </p:nvSpPr>
        <p:spPr>
          <a:xfrm>
            <a:off x="973392" y="1597026"/>
            <a:ext cx="9995915" cy="488949"/>
          </a:xfrm>
        </p:spPr>
        <p:txBody>
          <a:bodyPr tIns="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3" name="Content Placeholder 2"/>
          <p:cNvSpPr>
            <a:spLocks noGrp="1"/>
          </p:cNvSpPr>
          <p:nvPr>
            <p:ph sz="half" idx="18"/>
          </p:nvPr>
        </p:nvSpPr>
        <p:spPr>
          <a:xfrm>
            <a:off x="6442167" y="2954338"/>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4" name="Text Placeholder 2"/>
          <p:cNvSpPr>
            <a:spLocks noGrp="1"/>
          </p:cNvSpPr>
          <p:nvPr>
            <p:ph type="body" idx="19"/>
          </p:nvPr>
        </p:nvSpPr>
        <p:spPr>
          <a:xfrm>
            <a:off x="6442167"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5" name="Content Placeholder 2"/>
          <p:cNvSpPr>
            <a:spLocks noGrp="1"/>
          </p:cNvSpPr>
          <p:nvPr>
            <p:ph sz="half" idx="20"/>
          </p:nvPr>
        </p:nvSpPr>
        <p:spPr>
          <a:xfrm>
            <a:off x="6442167" y="4334383"/>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6" name="Text Placeholder 2"/>
          <p:cNvSpPr>
            <a:spLocks noGrp="1"/>
          </p:cNvSpPr>
          <p:nvPr>
            <p:ph type="body" idx="21"/>
          </p:nvPr>
        </p:nvSpPr>
        <p:spPr>
          <a:xfrm>
            <a:off x="6442167" y="403266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7" name="Content Placeholder 2"/>
          <p:cNvSpPr>
            <a:spLocks noGrp="1"/>
          </p:cNvSpPr>
          <p:nvPr>
            <p:ph sz="half" idx="22"/>
          </p:nvPr>
        </p:nvSpPr>
        <p:spPr>
          <a:xfrm>
            <a:off x="6442167" y="5708650"/>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8" name="Text Placeholder 2"/>
          <p:cNvSpPr>
            <a:spLocks noGrp="1"/>
          </p:cNvSpPr>
          <p:nvPr>
            <p:ph type="body" idx="23"/>
          </p:nvPr>
        </p:nvSpPr>
        <p:spPr>
          <a:xfrm>
            <a:off x="6442167" y="539750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3" name="Content Placeholder 2"/>
          <p:cNvSpPr>
            <a:spLocks noGrp="1"/>
          </p:cNvSpPr>
          <p:nvPr>
            <p:ph sz="half" idx="24"/>
          </p:nvPr>
        </p:nvSpPr>
        <p:spPr>
          <a:xfrm>
            <a:off x="973392" y="4334383"/>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4" name="Text Placeholder 2"/>
          <p:cNvSpPr>
            <a:spLocks noGrp="1"/>
          </p:cNvSpPr>
          <p:nvPr>
            <p:ph type="body" idx="25"/>
          </p:nvPr>
        </p:nvSpPr>
        <p:spPr>
          <a:xfrm>
            <a:off x="973392" y="403266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7" name="Content Placeholder 2"/>
          <p:cNvSpPr>
            <a:spLocks noGrp="1"/>
          </p:cNvSpPr>
          <p:nvPr>
            <p:ph sz="half" idx="26"/>
          </p:nvPr>
        </p:nvSpPr>
        <p:spPr>
          <a:xfrm>
            <a:off x="973392" y="5708650"/>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8" name="Text Placeholder 2"/>
          <p:cNvSpPr>
            <a:spLocks noGrp="1"/>
          </p:cNvSpPr>
          <p:nvPr>
            <p:ph type="body" idx="27"/>
          </p:nvPr>
        </p:nvSpPr>
        <p:spPr>
          <a:xfrm>
            <a:off x="973392" y="539750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9" name="Rectangle 1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241799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TITLE STYLE</a:t>
            </a:r>
          </a:p>
        </p:txBody>
      </p:sp>
      <p:sp>
        <p:nvSpPr>
          <p:cNvPr id="3" name="Text Placeholder 2"/>
          <p:cNvSpPr>
            <a:spLocks noGrp="1"/>
          </p:cNvSpPr>
          <p:nvPr>
            <p:ph type="body" idx="1"/>
          </p:nvPr>
        </p:nvSpPr>
        <p:spPr>
          <a:xfrm>
            <a:off x="968984"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984"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2166"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2166"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65F197-B1B8-4584-8B75-5D45B647D250}"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446981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6595" y="0"/>
            <a:ext cx="496540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3" y="536576"/>
            <a:ext cx="5468773" cy="587375"/>
          </a:xfrm>
        </p:spPr>
        <p:txBody>
          <a:bodyPr/>
          <a:lstStyle>
            <a:lvl1pPr>
              <a:defRPr/>
            </a:lvl1pPr>
          </a:lstStyle>
          <a:p>
            <a:r>
              <a:rPr lang="en-US"/>
              <a:t>CLICK TO EDIT MASTER TITLE</a:t>
            </a:r>
          </a:p>
        </p:txBody>
      </p:sp>
      <p:sp>
        <p:nvSpPr>
          <p:cNvPr id="3" name="Content Placeholder 2"/>
          <p:cNvSpPr>
            <a:spLocks noGrp="1"/>
          </p:cNvSpPr>
          <p:nvPr>
            <p:ph idx="1"/>
          </p:nvPr>
        </p:nvSpPr>
        <p:spPr>
          <a:xfrm>
            <a:off x="973393" y="1984375"/>
            <a:ext cx="546877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8" name="Content Placeholder 2"/>
          <p:cNvSpPr>
            <a:spLocks noGrp="1"/>
          </p:cNvSpPr>
          <p:nvPr>
            <p:ph idx="12"/>
          </p:nvPr>
        </p:nvSpPr>
        <p:spPr>
          <a:xfrm>
            <a:off x="7755370" y="1984375"/>
            <a:ext cx="3914207"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DE0E1CB7-DA98-4AE3-9B7A-4E54193F9C18}" type="datetimeyyyy">
              <a:rPr lang="en-US" sz="700" smtClean="0">
                <a:solidFill>
                  <a:schemeClr val="tx1">
                    <a:lumMod val="50000"/>
                    <a:lumOff val="50000"/>
                  </a:schemeClr>
                </a:solidFill>
              </a:rPr>
              <a:pPr lvl="0"/>
              <a:t>2024</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42159478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2" y="2366170"/>
            <a:ext cx="3075788" cy="2125663"/>
          </a:xfrm>
        </p:spPr>
        <p:txBody>
          <a:bodyPr tIns="0" bIns="0" anchor="ctr" anchorCtr="0"/>
          <a:lstStyle>
            <a:lvl1pPr>
              <a:defRPr sz="3200" baseline="0"/>
            </a:lvl1pPr>
          </a:lstStyle>
          <a:p>
            <a:r>
              <a:rPr lang="en-US"/>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2" name="Text Placeholder 2"/>
          <p:cNvSpPr>
            <a:spLocks noGrp="1"/>
          </p:cNvSpPr>
          <p:nvPr>
            <p:ph type="body" idx="1"/>
          </p:nvPr>
        </p:nvSpPr>
        <p:spPr>
          <a:xfrm>
            <a:off x="4992401"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2401" y="1597025"/>
            <a:ext cx="3145656" cy="3986784"/>
          </a:xfrm>
        </p:spPr>
        <p:txBody>
          <a:bodyPr tIns="91440"/>
          <a:lstStyle>
            <a:lvl1pPr>
              <a:defRPr sz="2400">
                <a:solidFill>
                  <a:schemeClr val="tx1"/>
                </a:solidFill>
              </a:defRPr>
            </a:lvl1pPr>
            <a:lvl2pPr>
              <a:buClrTx/>
              <a:defRPr sz="2400">
                <a:solidFill>
                  <a:schemeClr val="tx1"/>
                </a:solidFill>
              </a:defRPr>
            </a:lvl2pPr>
            <a:lvl3pPr>
              <a:buClrTx/>
              <a:defRPr sz="2400">
                <a:solidFill>
                  <a:schemeClr val="tx1"/>
                </a:solidFill>
              </a:defRPr>
            </a:lvl3pPr>
            <a:lvl4pPr>
              <a:buClrTx/>
              <a:defRPr sz="2400">
                <a:solidFill>
                  <a:schemeClr val="tx1"/>
                </a:solidFill>
              </a:defRPr>
            </a:lvl4pPr>
            <a:lvl5pPr>
              <a:buClrTx/>
              <a:defRPr sz="2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p:cNvSpPr>
            <a:spLocks noGrp="1"/>
          </p:cNvSpPr>
          <p:nvPr>
            <p:ph type="body" idx="12"/>
          </p:nvPr>
        </p:nvSpPr>
        <p:spPr>
          <a:xfrm>
            <a:off x="8527097"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7097" y="1597025"/>
            <a:ext cx="3145656"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reeform 15"/>
          <p:cNvSpPr/>
          <p:nvPr userDrawn="1"/>
        </p:nvSpPr>
        <p:spPr>
          <a:xfrm>
            <a:off x="4982873" y="1455737"/>
            <a:ext cx="6669237"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C4E928E9-032F-4C67-90C8-3230976C52E1}" type="datetimeyyyy">
              <a:rPr lang="en-US" sz="700" smtClean="0">
                <a:solidFill>
                  <a:schemeClr val="tx1">
                    <a:lumMod val="50000"/>
                    <a:lumOff val="50000"/>
                  </a:schemeClr>
                </a:solidFill>
              </a:rPr>
              <a:pPr lvl="0"/>
              <a:t>2024</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2787434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6882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10" name="TextBox 9">
            <a:extLst>
              <a:ext uri="{FF2B5EF4-FFF2-40B4-BE49-F238E27FC236}">
                <a16:creationId xmlns:a16="http://schemas.microsoft.com/office/drawing/2014/main"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
        <p:nvSpPr>
          <p:cNvPr id="9" name="Title 1">
            <a:extLst>
              <a:ext uri="{FF2B5EF4-FFF2-40B4-BE49-F238E27FC236}">
                <a16:creationId xmlns:a16="http://schemas.microsoft.com/office/drawing/2014/main"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Example of the </a:t>
            </a:r>
          </a:p>
        </p:txBody>
      </p:sp>
      <p:sp>
        <p:nvSpPr>
          <p:cNvPr id="11" name="Text Placeholder 12">
            <a:extLst>
              <a:ext uri="{FF2B5EF4-FFF2-40B4-BE49-F238E27FC236}">
                <a16:creationId xmlns:a16="http://schemas.microsoft.com/office/drawing/2014/main"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Title Slide</a:t>
            </a:r>
          </a:p>
        </p:txBody>
      </p:sp>
      <p:sp>
        <p:nvSpPr>
          <p:cNvPr id="12" name="Text Placeholder 12">
            <a:extLst>
              <a:ext uri="{FF2B5EF4-FFF2-40B4-BE49-F238E27FC236}">
                <a16:creationId xmlns:a16="http://schemas.microsoft.com/office/drawing/2014/main"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Month XX, 2024</a:t>
            </a:r>
          </a:p>
        </p:txBody>
      </p:sp>
      <p:sp>
        <p:nvSpPr>
          <p:cNvPr id="13" name="Text Placeholder 12">
            <a:extLst>
              <a:ext uri="{FF2B5EF4-FFF2-40B4-BE49-F238E27FC236}">
                <a16:creationId xmlns:a16="http://schemas.microsoft.com/office/drawing/2014/main"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SUBTITLE</a:t>
            </a:r>
          </a:p>
        </p:txBody>
      </p:sp>
    </p:spTree>
    <p:extLst>
      <p:ext uri="{BB962C8B-B14F-4D97-AF65-F5344CB8AC3E}">
        <p14:creationId xmlns:p14="http://schemas.microsoft.com/office/powerpoint/2010/main" val="1728499504"/>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574554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172619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6" y="2733676"/>
            <a:ext cx="4454099" cy="1371600"/>
          </a:xfrm>
        </p:spPr>
        <p:txBody>
          <a:bodyPr anchor="ctr" anchorCtr="0"/>
          <a:lstStyle>
            <a:lvl1pPr algn="l">
              <a:defRPr sz="4000" baseline="0"/>
            </a:lvl1pPr>
          </a:lstStyle>
          <a:p>
            <a:r>
              <a:rPr lang="en-US"/>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50457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90415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6377" y="536576"/>
            <a:ext cx="2743200" cy="543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3391" y="536576"/>
            <a:ext cx="7594488"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547767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CF4CE-6C18-9744-BA0D-73F4A1AA31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EBC357-C3D4-1943-9A1A-2A55F283A500}"/>
              </a:ext>
            </a:extLst>
          </p:cNvPr>
          <p:cNvSpPr>
            <a:spLocks noGrp="1"/>
          </p:cNvSpPr>
          <p:nvPr>
            <p:ph type="ctrTitle" hasCustomPrompt="1"/>
          </p:nvPr>
        </p:nvSpPr>
        <p:spPr>
          <a:xfrm>
            <a:off x="465137" y="4503450"/>
            <a:ext cx="5890507" cy="1435234"/>
          </a:xfrm>
          <a:prstGeom prst="rect">
            <a:avLst/>
          </a:prstGeom>
        </p:spPr>
        <p:txBody>
          <a:bodyPr anchor="t">
            <a:noAutofit/>
          </a:bodyPr>
          <a:lstStyle>
            <a:lvl1pPr algn="l">
              <a:defRPr sz="3200" b="1">
                <a:solidFill>
                  <a:schemeClr val="bg1"/>
                </a:solidFill>
                <a:latin typeface="+mn-lt"/>
                <a:cs typeface="Arial" panose="020B0604020202020204" pitchFamily="34" charset="0"/>
              </a:defRPr>
            </a:lvl1pPr>
          </a:lstStyle>
          <a:p>
            <a:r>
              <a:rPr lang="en-US" dirty="0"/>
              <a:t>Cover Slide Lorem Ipsum</a:t>
            </a:r>
          </a:p>
        </p:txBody>
      </p:sp>
      <p:sp>
        <p:nvSpPr>
          <p:cNvPr id="3" name="Subtitle 2">
            <a:extLst>
              <a:ext uri="{FF2B5EF4-FFF2-40B4-BE49-F238E27FC236}">
                <a16:creationId xmlns:a16="http://schemas.microsoft.com/office/drawing/2014/main" id="{E9C00411-6BE5-6D47-956D-6C461426CFF3}"/>
              </a:ext>
            </a:extLst>
          </p:cNvPr>
          <p:cNvSpPr>
            <a:spLocks noGrp="1"/>
          </p:cNvSpPr>
          <p:nvPr>
            <p:ph type="subTitle" idx="1" hasCustomPrompt="1"/>
          </p:nvPr>
        </p:nvSpPr>
        <p:spPr>
          <a:xfrm>
            <a:off x="465136" y="4052714"/>
            <a:ext cx="5817131" cy="333374"/>
          </a:xfrm>
          <a:prstGeom prst="rect">
            <a:avLst/>
          </a:prstGeom>
        </p:spPr>
        <p:txBody>
          <a:bodyPr>
            <a:noAutofit/>
          </a:bodyPr>
          <a:lstStyle>
            <a:lvl1pPr marL="0" indent="0" algn="l">
              <a:buNone/>
              <a:defRPr sz="2000" b="1">
                <a:solidFill>
                  <a:srgbClr val="E7A624"/>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pic>
        <p:nvPicPr>
          <p:cNvPr id="6" name="Picture 5" descr="NINDS Logo">
            <a:extLst>
              <a:ext uri="{FF2B5EF4-FFF2-40B4-BE49-F238E27FC236}">
                <a16:creationId xmlns:a16="http://schemas.microsoft.com/office/drawing/2014/main" id="{B954AD59-6F2A-3D98-01EE-B3FA5BA08FF8}"/>
              </a:ext>
            </a:extLst>
          </p:cNvPr>
          <p:cNvPicPr>
            <a:picLocks noChangeAspect="1"/>
          </p:cNvPicPr>
          <p:nvPr userDrawn="1"/>
        </p:nvPicPr>
        <p:blipFill>
          <a:blip r:embed="rId3"/>
          <a:stretch>
            <a:fillRect/>
          </a:stretch>
        </p:blipFill>
        <p:spPr>
          <a:xfrm>
            <a:off x="465137" y="6191795"/>
            <a:ext cx="1854200" cy="406400"/>
          </a:xfrm>
          <a:prstGeom prst="rect">
            <a:avLst/>
          </a:prstGeom>
        </p:spPr>
      </p:pic>
    </p:spTree>
    <p:extLst>
      <p:ext uri="{BB962C8B-B14F-4D97-AF65-F5344CB8AC3E}">
        <p14:creationId xmlns:p14="http://schemas.microsoft.com/office/powerpoint/2010/main" val="24551218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905EC7-F882-5E53-A180-C6EB51F2F415}"/>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Title 1">
            <a:extLst>
              <a:ext uri="{FF2B5EF4-FFF2-40B4-BE49-F238E27FC236}">
                <a16:creationId xmlns:a16="http://schemas.microsoft.com/office/drawing/2014/main" id="{C8EBCE5C-C7E8-3BC7-DF55-6758D6DDD276}"/>
              </a:ext>
            </a:extLst>
          </p:cNvPr>
          <p:cNvSpPr>
            <a:spLocks noGrp="1"/>
          </p:cNvSpPr>
          <p:nvPr>
            <p:ph type="ctrTitle" hasCustomPrompt="1"/>
          </p:nvPr>
        </p:nvSpPr>
        <p:spPr>
          <a:xfrm>
            <a:off x="465267" y="302811"/>
            <a:ext cx="867873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sp>
        <p:nvSpPr>
          <p:cNvPr id="3" name="Text Placeholder 17">
            <a:extLst>
              <a:ext uri="{FF2B5EF4-FFF2-40B4-BE49-F238E27FC236}">
                <a16:creationId xmlns:a16="http://schemas.microsoft.com/office/drawing/2014/main" id="{7F8434CE-B791-8D00-D46D-DFF8D2AC982B}"/>
              </a:ext>
            </a:extLst>
          </p:cNvPr>
          <p:cNvSpPr>
            <a:spLocks noGrp="1"/>
          </p:cNvSpPr>
          <p:nvPr>
            <p:ph type="body" sz="quarter" idx="12" hasCustomPrompt="1"/>
          </p:nvPr>
        </p:nvSpPr>
        <p:spPr>
          <a:xfrm>
            <a:off x="465138" y="1435262"/>
            <a:ext cx="11174894" cy="299728"/>
          </a:xfrm>
          <a:prstGeom prst="rect">
            <a:avLst/>
          </a:prstGeom>
        </p:spPr>
        <p:txBody>
          <a:bodyPr>
            <a:noAutofit/>
          </a:bodyPr>
          <a:lstStyle>
            <a:lvl1pPr marL="0" indent="0">
              <a:buNone/>
              <a:defRPr sz="20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(20 pt., Bold)</a:t>
            </a:r>
          </a:p>
        </p:txBody>
      </p:sp>
      <p:sp>
        <p:nvSpPr>
          <p:cNvPr id="4" name="Text Placeholder 17">
            <a:extLst>
              <a:ext uri="{FF2B5EF4-FFF2-40B4-BE49-F238E27FC236}">
                <a16:creationId xmlns:a16="http://schemas.microsoft.com/office/drawing/2014/main" id="{61DDB11B-743E-F25E-A984-67B698C6E4CF}"/>
              </a:ext>
            </a:extLst>
          </p:cNvPr>
          <p:cNvSpPr>
            <a:spLocks noGrp="1"/>
          </p:cNvSpPr>
          <p:nvPr>
            <p:ph type="body" sz="quarter" idx="13" hasCustomPrompt="1"/>
          </p:nvPr>
        </p:nvSpPr>
        <p:spPr>
          <a:xfrm>
            <a:off x="465138" y="1930399"/>
            <a:ext cx="11174894" cy="3944087"/>
          </a:xfrm>
          <a:prstGeom prst="rect">
            <a:avLst/>
          </a:prstGeom>
        </p:spPr>
        <p:txBody>
          <a:bodyPr>
            <a:noAutofit/>
          </a:bodyPr>
          <a:lstStyle>
            <a:lvl1pPr marL="285750" indent="-285750">
              <a:lnSpc>
                <a:spcPct val="100000"/>
              </a:lnSpc>
              <a:buFont typeface="Arial" panose="020B0604020202020204" pitchFamily="34" charset="0"/>
              <a:buChar char="•"/>
              <a:defRPr sz="1600" b="0">
                <a:solidFill>
                  <a:schemeClr val="tx1"/>
                </a:solidFill>
                <a:latin typeface="+mn-lt"/>
                <a:cs typeface="Arial" panose="020B0604020202020204" pitchFamily="34" charset="0"/>
              </a:defRPr>
            </a:lvl1pPr>
            <a:lvl2pPr>
              <a:lnSpc>
                <a:spcPct val="100000"/>
              </a:lnSpc>
              <a:defRPr sz="1600">
                <a:latin typeface="+mn-lt"/>
                <a:cs typeface="Arial" panose="020B0604020202020204" pitchFamily="34" charset="0"/>
              </a:defRPr>
            </a:lvl2pPr>
            <a:lvl3pPr>
              <a:lnSpc>
                <a:spcPct val="100000"/>
              </a:lnSpc>
              <a:defRPr sz="16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First Set Of Bullet Points (16 pt.)</a:t>
            </a:r>
          </a:p>
          <a:p>
            <a:pPr lvl="1"/>
            <a:r>
              <a:rPr lang="en-US" dirty="0"/>
              <a:t>Second Set Of Bullet Points</a:t>
            </a:r>
          </a:p>
          <a:p>
            <a:pPr lvl="2"/>
            <a:r>
              <a:rPr lang="en-US" dirty="0"/>
              <a:t>Third Set Of Bullet Points</a:t>
            </a:r>
          </a:p>
        </p:txBody>
      </p:sp>
      <p:pic>
        <p:nvPicPr>
          <p:cNvPr id="8" name="Picture 7" descr="A colorful fish with a black background&#10;&#10;Description automatically generated with low confidence">
            <a:extLst>
              <a:ext uri="{FF2B5EF4-FFF2-40B4-BE49-F238E27FC236}">
                <a16:creationId xmlns:a16="http://schemas.microsoft.com/office/drawing/2014/main" id="{AA2FA914-1161-D2F8-6385-59F81F8337AC}"/>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pic>
        <p:nvPicPr>
          <p:cNvPr id="12" name="Picture 11" descr="NINDS logo">
            <a:extLst>
              <a:ext uri="{FF2B5EF4-FFF2-40B4-BE49-F238E27FC236}">
                <a16:creationId xmlns:a16="http://schemas.microsoft.com/office/drawing/2014/main" id="{40CED007-0D01-4A77-A659-A4C60C7F1E9D}"/>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6899242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625A5E-DF78-3E07-4D28-F7380AF68FA1}"/>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8" name="Picture 7" descr="A colorful fish with a black background&#10;&#10;Description automatically generated with low confidence">
            <a:extLst>
              <a:ext uri="{FF2B5EF4-FFF2-40B4-BE49-F238E27FC236}">
                <a16:creationId xmlns:a16="http://schemas.microsoft.com/office/drawing/2014/main" id="{9BC0DC2E-ED62-A038-183A-4D0D413EC910}"/>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3" name="Text Placeholder 17">
            <a:extLst>
              <a:ext uri="{FF2B5EF4-FFF2-40B4-BE49-F238E27FC236}">
                <a16:creationId xmlns:a16="http://schemas.microsoft.com/office/drawing/2014/main" id="{7F8434CE-B791-8D00-D46D-DFF8D2AC982B}"/>
              </a:ext>
            </a:extLst>
          </p:cNvPr>
          <p:cNvSpPr>
            <a:spLocks noGrp="1"/>
          </p:cNvSpPr>
          <p:nvPr>
            <p:ph type="body" sz="quarter" idx="12" hasCustomPrompt="1"/>
          </p:nvPr>
        </p:nvSpPr>
        <p:spPr>
          <a:xfrm>
            <a:off x="465138" y="1435262"/>
            <a:ext cx="11174894" cy="299728"/>
          </a:xfrm>
          <a:prstGeom prst="rect">
            <a:avLst/>
          </a:prstGeom>
        </p:spPr>
        <p:txBody>
          <a:bodyPr>
            <a:noAutofit/>
          </a:bodyPr>
          <a:lstStyle>
            <a:lvl1pPr marL="0" indent="0">
              <a:buNone/>
              <a:defRPr sz="20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(20 pt., Bold)</a:t>
            </a:r>
          </a:p>
        </p:txBody>
      </p:sp>
      <p:sp>
        <p:nvSpPr>
          <p:cNvPr id="4" name="Text Placeholder 17">
            <a:extLst>
              <a:ext uri="{FF2B5EF4-FFF2-40B4-BE49-F238E27FC236}">
                <a16:creationId xmlns:a16="http://schemas.microsoft.com/office/drawing/2014/main" id="{61DDB11B-743E-F25E-A984-67B698C6E4CF}"/>
              </a:ext>
            </a:extLst>
          </p:cNvPr>
          <p:cNvSpPr>
            <a:spLocks noGrp="1"/>
          </p:cNvSpPr>
          <p:nvPr>
            <p:ph type="body" sz="quarter" idx="13" hasCustomPrompt="1"/>
          </p:nvPr>
        </p:nvSpPr>
        <p:spPr>
          <a:xfrm>
            <a:off x="465138" y="1930399"/>
            <a:ext cx="11174894" cy="3944087"/>
          </a:xfrm>
          <a:prstGeom prst="rect">
            <a:avLst/>
          </a:prstGeom>
        </p:spPr>
        <p:txBody>
          <a:bodyPr>
            <a:noAutofit/>
          </a:bodyPr>
          <a:lstStyle>
            <a:lvl1pPr marL="285750" indent="-285750">
              <a:lnSpc>
                <a:spcPct val="100000"/>
              </a:lnSpc>
              <a:buFont typeface="Arial" panose="020B0604020202020204" pitchFamily="34" charset="0"/>
              <a:buChar char="•"/>
              <a:defRPr sz="1600" b="0">
                <a:solidFill>
                  <a:schemeClr val="tx1"/>
                </a:solidFill>
                <a:latin typeface="+mn-lt"/>
                <a:cs typeface="Arial" panose="020B0604020202020204" pitchFamily="34" charset="0"/>
              </a:defRPr>
            </a:lvl1pPr>
            <a:lvl2pPr>
              <a:lnSpc>
                <a:spcPct val="100000"/>
              </a:lnSpc>
              <a:defRPr sz="1600">
                <a:latin typeface="+mn-lt"/>
                <a:cs typeface="Arial" panose="020B0604020202020204" pitchFamily="34" charset="0"/>
              </a:defRPr>
            </a:lvl2pPr>
            <a:lvl3pPr>
              <a:lnSpc>
                <a:spcPct val="100000"/>
              </a:lnSpc>
              <a:defRPr sz="16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First Set Of Bullet Points (16 pt.)</a:t>
            </a:r>
          </a:p>
          <a:p>
            <a:pPr lvl="1"/>
            <a:r>
              <a:rPr lang="en-US" dirty="0"/>
              <a:t>Second Set Of Bullet Points</a:t>
            </a:r>
          </a:p>
          <a:p>
            <a:pPr lvl="2"/>
            <a:r>
              <a:rPr lang="en-US" dirty="0"/>
              <a:t>Third Set Of Bullet Points</a:t>
            </a:r>
          </a:p>
        </p:txBody>
      </p:sp>
      <p:sp>
        <p:nvSpPr>
          <p:cNvPr id="6" name="Title 1">
            <a:extLst>
              <a:ext uri="{FF2B5EF4-FFF2-40B4-BE49-F238E27FC236}">
                <a16:creationId xmlns:a16="http://schemas.microsoft.com/office/drawing/2014/main" id="{5E28B94D-F0FF-D648-D548-2EDE8AAA887E}"/>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0" name="Picture 9" descr="NINDS logo">
            <a:extLst>
              <a:ext uri="{FF2B5EF4-FFF2-40B4-BE49-F238E27FC236}">
                <a16:creationId xmlns:a16="http://schemas.microsoft.com/office/drawing/2014/main" id="{D23B2754-BFDD-4EA8-8917-4F6BEEFDF0A9}"/>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8607317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10924E-035B-3EB4-1D0B-9FABE1E9D787}"/>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10" name="Picture 9" descr="A colorful fish with a black background&#10;&#10;Description automatically generated with low confidence">
            <a:extLst>
              <a:ext uri="{FF2B5EF4-FFF2-40B4-BE49-F238E27FC236}">
                <a16:creationId xmlns:a16="http://schemas.microsoft.com/office/drawing/2014/main" id="{FA78E3D8-8C27-947F-24F7-CC9D90E8CE2E}"/>
              </a:ext>
            </a:extLst>
          </p:cNvPr>
          <p:cNvPicPr>
            <a:picLocks noChangeAspect="1"/>
          </p:cNvPicPr>
          <p:nvPr userDrawn="1"/>
        </p:nvPicPr>
        <p:blipFill rotWithShape="1">
          <a:blip r:embed="rId2"/>
          <a:srcRect l="13094" t="39690" r="41226" b="39690"/>
          <a:stretch/>
        </p:blipFill>
        <p:spPr>
          <a:xfrm>
            <a:off x="9318171" y="-2"/>
            <a:ext cx="2873829"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Title 1">
            <a:extLst>
              <a:ext uri="{FF2B5EF4-FFF2-40B4-BE49-F238E27FC236}">
                <a16:creationId xmlns:a16="http://schemas.microsoft.com/office/drawing/2014/main" id="{C8EBCE5C-C7E8-3BC7-DF55-6758D6DDD276}"/>
              </a:ext>
            </a:extLst>
          </p:cNvPr>
          <p:cNvSpPr>
            <a:spLocks noGrp="1"/>
          </p:cNvSpPr>
          <p:nvPr>
            <p:ph type="ctrTitle" hasCustomPrompt="1"/>
          </p:nvPr>
        </p:nvSpPr>
        <p:spPr>
          <a:xfrm>
            <a:off x="465267" y="302811"/>
            <a:ext cx="867873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sp>
        <p:nvSpPr>
          <p:cNvPr id="3" name="Text Placeholder 17">
            <a:extLst>
              <a:ext uri="{FF2B5EF4-FFF2-40B4-BE49-F238E27FC236}">
                <a16:creationId xmlns:a16="http://schemas.microsoft.com/office/drawing/2014/main" id="{7F8434CE-B791-8D00-D46D-DFF8D2AC982B}"/>
              </a:ext>
            </a:extLst>
          </p:cNvPr>
          <p:cNvSpPr>
            <a:spLocks noGrp="1"/>
          </p:cNvSpPr>
          <p:nvPr>
            <p:ph type="body" sz="quarter" idx="12" hasCustomPrompt="1"/>
          </p:nvPr>
        </p:nvSpPr>
        <p:spPr>
          <a:xfrm>
            <a:off x="465138" y="1435262"/>
            <a:ext cx="5408130" cy="299728"/>
          </a:xfrm>
          <a:prstGeom prst="rect">
            <a:avLst/>
          </a:prstGeom>
        </p:spPr>
        <p:txBody>
          <a:bodyPr>
            <a:noAutofit/>
          </a:bodyPr>
          <a:lstStyle>
            <a:lvl1pPr marL="0" indent="0">
              <a:buNone/>
              <a:defRPr sz="20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(20 pt., Bold)</a:t>
            </a:r>
          </a:p>
        </p:txBody>
      </p:sp>
      <p:sp>
        <p:nvSpPr>
          <p:cNvPr id="4" name="Text Placeholder 17">
            <a:extLst>
              <a:ext uri="{FF2B5EF4-FFF2-40B4-BE49-F238E27FC236}">
                <a16:creationId xmlns:a16="http://schemas.microsoft.com/office/drawing/2014/main" id="{61DDB11B-743E-F25E-A984-67B698C6E4CF}"/>
              </a:ext>
            </a:extLst>
          </p:cNvPr>
          <p:cNvSpPr>
            <a:spLocks noGrp="1"/>
          </p:cNvSpPr>
          <p:nvPr>
            <p:ph type="body" sz="quarter" idx="13" hasCustomPrompt="1"/>
          </p:nvPr>
        </p:nvSpPr>
        <p:spPr>
          <a:xfrm>
            <a:off x="465138" y="1930399"/>
            <a:ext cx="5408130" cy="3944087"/>
          </a:xfrm>
          <a:prstGeom prst="rect">
            <a:avLst/>
          </a:prstGeom>
        </p:spPr>
        <p:txBody>
          <a:bodyPr>
            <a:noAutofit/>
          </a:bodyPr>
          <a:lstStyle>
            <a:lvl1pPr marL="285750" indent="-285750">
              <a:lnSpc>
                <a:spcPct val="100000"/>
              </a:lnSpc>
              <a:buFont typeface="Arial" panose="020B0604020202020204" pitchFamily="34" charset="0"/>
              <a:buChar char="•"/>
              <a:defRPr sz="1600" b="0">
                <a:solidFill>
                  <a:schemeClr val="tx1"/>
                </a:solidFill>
                <a:latin typeface="+mn-lt"/>
                <a:cs typeface="Arial" panose="020B0604020202020204" pitchFamily="34" charset="0"/>
              </a:defRPr>
            </a:lvl1pPr>
            <a:lvl2pPr>
              <a:lnSpc>
                <a:spcPct val="100000"/>
              </a:lnSpc>
              <a:defRPr sz="1600">
                <a:latin typeface="+mn-lt"/>
                <a:cs typeface="Arial" panose="020B0604020202020204" pitchFamily="34" charset="0"/>
              </a:defRPr>
            </a:lvl2pPr>
            <a:lvl3pPr>
              <a:lnSpc>
                <a:spcPct val="100000"/>
              </a:lnSpc>
              <a:defRPr sz="16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First Set Of Bullet Points (16 pt.)</a:t>
            </a:r>
          </a:p>
          <a:p>
            <a:pPr lvl="1"/>
            <a:r>
              <a:rPr lang="en-US" dirty="0"/>
              <a:t>Second Set Of Bullet Points</a:t>
            </a:r>
          </a:p>
          <a:p>
            <a:pPr lvl="2"/>
            <a:r>
              <a:rPr lang="en-US" dirty="0"/>
              <a:t>Third Set Of Bullet Points</a:t>
            </a:r>
          </a:p>
        </p:txBody>
      </p:sp>
      <p:sp>
        <p:nvSpPr>
          <p:cNvPr id="6" name="Text Placeholder 17">
            <a:extLst>
              <a:ext uri="{FF2B5EF4-FFF2-40B4-BE49-F238E27FC236}">
                <a16:creationId xmlns:a16="http://schemas.microsoft.com/office/drawing/2014/main" id="{5C6A759A-C575-43EB-A07A-5EC09596D757}"/>
              </a:ext>
            </a:extLst>
          </p:cNvPr>
          <p:cNvSpPr>
            <a:spLocks noGrp="1"/>
          </p:cNvSpPr>
          <p:nvPr>
            <p:ph type="body" sz="quarter" idx="14" hasCustomPrompt="1"/>
          </p:nvPr>
        </p:nvSpPr>
        <p:spPr>
          <a:xfrm>
            <a:off x="6231902" y="1450119"/>
            <a:ext cx="5408130" cy="299728"/>
          </a:xfrm>
          <a:prstGeom prst="rect">
            <a:avLst/>
          </a:prstGeom>
        </p:spPr>
        <p:txBody>
          <a:bodyPr>
            <a:noAutofit/>
          </a:bodyPr>
          <a:lstStyle>
            <a:lvl1pPr marL="0" indent="0">
              <a:buNone/>
              <a:defRPr sz="20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(20 pt., Bold)</a:t>
            </a:r>
          </a:p>
        </p:txBody>
      </p:sp>
      <p:sp>
        <p:nvSpPr>
          <p:cNvPr id="8" name="Text Placeholder 17">
            <a:extLst>
              <a:ext uri="{FF2B5EF4-FFF2-40B4-BE49-F238E27FC236}">
                <a16:creationId xmlns:a16="http://schemas.microsoft.com/office/drawing/2014/main" id="{5F2D6C15-F2FF-A863-C512-6E1FA195EAD6}"/>
              </a:ext>
            </a:extLst>
          </p:cNvPr>
          <p:cNvSpPr>
            <a:spLocks noGrp="1"/>
          </p:cNvSpPr>
          <p:nvPr>
            <p:ph type="body" sz="quarter" idx="15" hasCustomPrompt="1"/>
          </p:nvPr>
        </p:nvSpPr>
        <p:spPr>
          <a:xfrm>
            <a:off x="6231902" y="1945256"/>
            <a:ext cx="5408130" cy="3944087"/>
          </a:xfrm>
          <a:prstGeom prst="rect">
            <a:avLst/>
          </a:prstGeom>
        </p:spPr>
        <p:txBody>
          <a:bodyPr>
            <a:noAutofit/>
          </a:bodyPr>
          <a:lstStyle>
            <a:lvl1pPr marL="285750" indent="-285750">
              <a:lnSpc>
                <a:spcPct val="100000"/>
              </a:lnSpc>
              <a:buFont typeface="Arial" panose="020B0604020202020204" pitchFamily="34" charset="0"/>
              <a:buChar char="•"/>
              <a:defRPr sz="1600" b="0">
                <a:solidFill>
                  <a:schemeClr val="tx1"/>
                </a:solidFill>
                <a:latin typeface="+mn-lt"/>
                <a:cs typeface="Arial" panose="020B0604020202020204" pitchFamily="34" charset="0"/>
              </a:defRPr>
            </a:lvl1pPr>
            <a:lvl2pPr>
              <a:lnSpc>
                <a:spcPct val="100000"/>
              </a:lnSpc>
              <a:defRPr sz="1600">
                <a:latin typeface="+mn-lt"/>
                <a:cs typeface="Arial" panose="020B0604020202020204" pitchFamily="34" charset="0"/>
              </a:defRPr>
            </a:lvl2pPr>
            <a:lvl3pPr>
              <a:lnSpc>
                <a:spcPct val="100000"/>
              </a:lnSpc>
              <a:defRPr sz="16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First Set Of Bullet Points (16 pt.)</a:t>
            </a:r>
          </a:p>
          <a:p>
            <a:pPr lvl="1"/>
            <a:r>
              <a:rPr lang="en-US" dirty="0"/>
              <a:t>Second Set Of Bullet Points</a:t>
            </a:r>
          </a:p>
          <a:p>
            <a:pPr lvl="2"/>
            <a:r>
              <a:rPr lang="en-US" dirty="0"/>
              <a:t>Third Set Of Bullet Points</a:t>
            </a:r>
          </a:p>
        </p:txBody>
      </p:sp>
      <p:pic>
        <p:nvPicPr>
          <p:cNvPr id="11" name="Picture 10" descr="NINDS logo">
            <a:extLst>
              <a:ext uri="{FF2B5EF4-FFF2-40B4-BE49-F238E27FC236}">
                <a16:creationId xmlns:a16="http://schemas.microsoft.com/office/drawing/2014/main" id="{53E81299-B5CF-483A-A544-BF6CFCB2C5DF}"/>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8320735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A503BA-E31F-454A-8B40-FD5FD109DE26}"/>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10" name="Picture 9" descr="A colorful fish with a black background&#10;&#10;Description automatically generated with low confidence">
            <a:extLst>
              <a:ext uri="{FF2B5EF4-FFF2-40B4-BE49-F238E27FC236}">
                <a16:creationId xmlns:a16="http://schemas.microsoft.com/office/drawing/2014/main" id="{A1ED5C39-6374-773F-B6D6-D631BD1E91D9}"/>
              </a:ext>
            </a:extLst>
          </p:cNvPr>
          <p:cNvPicPr>
            <a:picLocks noChangeAspect="1"/>
          </p:cNvPicPr>
          <p:nvPr userDrawn="1"/>
        </p:nvPicPr>
        <p:blipFill rotWithShape="1">
          <a:blip r:embed="rId2"/>
          <a:srcRect l="13094" t="39690" r="41226" b="39690"/>
          <a:stretch/>
        </p:blipFill>
        <p:spPr>
          <a:xfrm>
            <a:off x="9318171" y="-2"/>
            <a:ext cx="2873829"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3" name="Text Placeholder 17">
            <a:extLst>
              <a:ext uri="{FF2B5EF4-FFF2-40B4-BE49-F238E27FC236}">
                <a16:creationId xmlns:a16="http://schemas.microsoft.com/office/drawing/2014/main" id="{7F8434CE-B791-8D00-D46D-DFF8D2AC982B}"/>
              </a:ext>
            </a:extLst>
          </p:cNvPr>
          <p:cNvSpPr>
            <a:spLocks noGrp="1"/>
          </p:cNvSpPr>
          <p:nvPr>
            <p:ph type="body" sz="quarter" idx="12" hasCustomPrompt="1"/>
          </p:nvPr>
        </p:nvSpPr>
        <p:spPr>
          <a:xfrm>
            <a:off x="465138" y="1435262"/>
            <a:ext cx="5408130" cy="299728"/>
          </a:xfrm>
          <a:prstGeom prst="rect">
            <a:avLst/>
          </a:prstGeom>
        </p:spPr>
        <p:txBody>
          <a:bodyPr>
            <a:noAutofit/>
          </a:bodyPr>
          <a:lstStyle>
            <a:lvl1pPr marL="0" indent="0">
              <a:buNone/>
              <a:defRPr sz="20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(20 pts, Bold)</a:t>
            </a:r>
          </a:p>
        </p:txBody>
      </p:sp>
      <p:sp>
        <p:nvSpPr>
          <p:cNvPr id="4" name="Text Placeholder 17">
            <a:extLst>
              <a:ext uri="{FF2B5EF4-FFF2-40B4-BE49-F238E27FC236}">
                <a16:creationId xmlns:a16="http://schemas.microsoft.com/office/drawing/2014/main" id="{61DDB11B-743E-F25E-A984-67B698C6E4CF}"/>
              </a:ext>
            </a:extLst>
          </p:cNvPr>
          <p:cNvSpPr>
            <a:spLocks noGrp="1"/>
          </p:cNvSpPr>
          <p:nvPr>
            <p:ph type="body" sz="quarter" idx="13" hasCustomPrompt="1"/>
          </p:nvPr>
        </p:nvSpPr>
        <p:spPr>
          <a:xfrm>
            <a:off x="465138" y="1930399"/>
            <a:ext cx="5408130" cy="3944087"/>
          </a:xfrm>
          <a:prstGeom prst="rect">
            <a:avLst/>
          </a:prstGeom>
        </p:spPr>
        <p:txBody>
          <a:bodyPr>
            <a:noAutofit/>
          </a:bodyPr>
          <a:lstStyle>
            <a:lvl1pPr marL="285750" indent="-285750">
              <a:lnSpc>
                <a:spcPct val="100000"/>
              </a:lnSpc>
              <a:buFont typeface="Arial" panose="020B0604020202020204" pitchFamily="34" charset="0"/>
              <a:buChar char="•"/>
              <a:defRPr sz="1600" b="0">
                <a:solidFill>
                  <a:schemeClr val="tx1"/>
                </a:solidFill>
                <a:latin typeface="+mn-lt"/>
                <a:cs typeface="Arial" panose="020B0604020202020204" pitchFamily="34" charset="0"/>
              </a:defRPr>
            </a:lvl1pPr>
            <a:lvl2pPr>
              <a:lnSpc>
                <a:spcPct val="100000"/>
              </a:lnSpc>
              <a:defRPr sz="1600">
                <a:latin typeface="+mn-lt"/>
                <a:cs typeface="Arial" panose="020B0604020202020204" pitchFamily="34" charset="0"/>
              </a:defRPr>
            </a:lvl2pPr>
            <a:lvl3pPr>
              <a:lnSpc>
                <a:spcPct val="100000"/>
              </a:lnSpc>
              <a:defRPr sz="16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First Set Of Bullet Points (16 Pts)</a:t>
            </a:r>
          </a:p>
          <a:p>
            <a:pPr lvl="1"/>
            <a:r>
              <a:rPr lang="en-US" dirty="0"/>
              <a:t>Second Set Of Bullet Points</a:t>
            </a:r>
          </a:p>
          <a:p>
            <a:pPr lvl="2"/>
            <a:r>
              <a:rPr lang="en-US" dirty="0"/>
              <a:t>Third Set Of Bullet Points</a:t>
            </a:r>
          </a:p>
        </p:txBody>
      </p:sp>
      <p:sp>
        <p:nvSpPr>
          <p:cNvPr id="6" name="Text Placeholder 17">
            <a:extLst>
              <a:ext uri="{FF2B5EF4-FFF2-40B4-BE49-F238E27FC236}">
                <a16:creationId xmlns:a16="http://schemas.microsoft.com/office/drawing/2014/main" id="{5C6A759A-C575-43EB-A07A-5EC09596D757}"/>
              </a:ext>
            </a:extLst>
          </p:cNvPr>
          <p:cNvSpPr>
            <a:spLocks noGrp="1"/>
          </p:cNvSpPr>
          <p:nvPr>
            <p:ph type="body" sz="quarter" idx="14" hasCustomPrompt="1"/>
          </p:nvPr>
        </p:nvSpPr>
        <p:spPr>
          <a:xfrm>
            <a:off x="6231902" y="1450119"/>
            <a:ext cx="5408130" cy="299728"/>
          </a:xfrm>
          <a:prstGeom prst="rect">
            <a:avLst/>
          </a:prstGeom>
        </p:spPr>
        <p:txBody>
          <a:bodyPr>
            <a:noAutofit/>
          </a:bodyPr>
          <a:lstStyle>
            <a:lvl1pPr marL="0" indent="0">
              <a:buNone/>
              <a:defRPr sz="20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(20 pts, Bold)</a:t>
            </a:r>
          </a:p>
        </p:txBody>
      </p:sp>
      <p:sp>
        <p:nvSpPr>
          <p:cNvPr id="8" name="Text Placeholder 17">
            <a:extLst>
              <a:ext uri="{FF2B5EF4-FFF2-40B4-BE49-F238E27FC236}">
                <a16:creationId xmlns:a16="http://schemas.microsoft.com/office/drawing/2014/main" id="{5F2D6C15-F2FF-A863-C512-6E1FA195EAD6}"/>
              </a:ext>
            </a:extLst>
          </p:cNvPr>
          <p:cNvSpPr>
            <a:spLocks noGrp="1"/>
          </p:cNvSpPr>
          <p:nvPr>
            <p:ph type="body" sz="quarter" idx="15" hasCustomPrompt="1"/>
          </p:nvPr>
        </p:nvSpPr>
        <p:spPr>
          <a:xfrm>
            <a:off x="6231902" y="1945256"/>
            <a:ext cx="5408130" cy="3944087"/>
          </a:xfrm>
          <a:prstGeom prst="rect">
            <a:avLst/>
          </a:prstGeom>
        </p:spPr>
        <p:txBody>
          <a:bodyPr>
            <a:noAutofit/>
          </a:bodyPr>
          <a:lstStyle>
            <a:lvl1pPr marL="285750" indent="-285750">
              <a:lnSpc>
                <a:spcPct val="100000"/>
              </a:lnSpc>
              <a:buFont typeface="Arial" panose="020B0604020202020204" pitchFamily="34" charset="0"/>
              <a:buChar char="•"/>
              <a:defRPr sz="1600" b="0">
                <a:solidFill>
                  <a:schemeClr val="tx1"/>
                </a:solidFill>
                <a:latin typeface="+mn-lt"/>
                <a:cs typeface="Arial" panose="020B0604020202020204" pitchFamily="34" charset="0"/>
              </a:defRPr>
            </a:lvl1pPr>
            <a:lvl2pPr>
              <a:lnSpc>
                <a:spcPct val="100000"/>
              </a:lnSpc>
              <a:defRPr sz="1600">
                <a:latin typeface="+mn-lt"/>
                <a:cs typeface="Arial" panose="020B0604020202020204" pitchFamily="34" charset="0"/>
              </a:defRPr>
            </a:lvl2pPr>
            <a:lvl3pPr>
              <a:lnSpc>
                <a:spcPct val="100000"/>
              </a:lnSpc>
              <a:defRPr sz="16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First Set Of Bullet Points (16 Pts)</a:t>
            </a:r>
          </a:p>
          <a:p>
            <a:pPr lvl="1"/>
            <a:r>
              <a:rPr lang="en-US" dirty="0"/>
              <a:t>Second Set Of Bullet Points</a:t>
            </a:r>
          </a:p>
          <a:p>
            <a:pPr lvl="2"/>
            <a:r>
              <a:rPr lang="en-US" dirty="0"/>
              <a:t>Third Set Of Bullet Points</a:t>
            </a:r>
          </a:p>
        </p:txBody>
      </p:sp>
      <p:sp>
        <p:nvSpPr>
          <p:cNvPr id="9" name="Title 1">
            <a:extLst>
              <a:ext uri="{FF2B5EF4-FFF2-40B4-BE49-F238E27FC236}">
                <a16:creationId xmlns:a16="http://schemas.microsoft.com/office/drawing/2014/main" id="{AD73D3DF-ABCA-770C-4071-A28D6C4318EA}"/>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1" name="Picture 10" descr="NINDS logo">
            <a:extLst>
              <a:ext uri="{FF2B5EF4-FFF2-40B4-BE49-F238E27FC236}">
                <a16:creationId xmlns:a16="http://schemas.microsoft.com/office/drawing/2014/main" id="{CD68075C-B8B0-4A53-BE9E-5055FD8F8FFB}"/>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370147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189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DF6417-5AC9-6669-6D87-5EDF9BE97F52}"/>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3" name="Picture 2" descr="A colorful fish with a black background&#10;&#10;Description automatically generated with low confidence">
            <a:extLst>
              <a:ext uri="{FF2B5EF4-FFF2-40B4-BE49-F238E27FC236}">
                <a16:creationId xmlns:a16="http://schemas.microsoft.com/office/drawing/2014/main" id="{ED931F3A-C0E1-279F-59F4-A087103C7291}"/>
              </a:ext>
            </a:extLst>
          </p:cNvPr>
          <p:cNvPicPr>
            <a:picLocks noChangeAspect="1"/>
          </p:cNvPicPr>
          <p:nvPr userDrawn="1"/>
        </p:nvPicPr>
        <p:blipFill rotWithShape="1">
          <a:blip r:embed="rId2"/>
          <a:srcRect l="17122" t="47010" r="25895" b="35082"/>
          <a:stretch/>
        </p:blipFill>
        <p:spPr>
          <a:xfrm>
            <a:off x="8064137" y="-2"/>
            <a:ext cx="4127863"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5" name="Text Placeholder 17">
            <a:extLst>
              <a:ext uri="{FF2B5EF4-FFF2-40B4-BE49-F238E27FC236}">
                <a16:creationId xmlns:a16="http://schemas.microsoft.com/office/drawing/2014/main" id="{194959FC-915B-DF43-B859-24DA01B54F97}"/>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16" name="Text Placeholder 17">
            <a:extLst>
              <a:ext uri="{FF2B5EF4-FFF2-40B4-BE49-F238E27FC236}">
                <a16:creationId xmlns:a16="http://schemas.microsoft.com/office/drawing/2014/main" id="{1C9F84BA-8AD1-F340-AC08-61A52181D55F}"/>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 (14 pt. or higher)</a:t>
            </a:r>
          </a:p>
        </p:txBody>
      </p:sp>
      <p:sp>
        <p:nvSpPr>
          <p:cNvPr id="17" name="Text Placeholder 17">
            <a:extLst>
              <a:ext uri="{FF2B5EF4-FFF2-40B4-BE49-F238E27FC236}">
                <a16:creationId xmlns:a16="http://schemas.microsoft.com/office/drawing/2014/main" id="{72F4D727-503E-084E-A473-5FF60D9C107A}"/>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18" name="Text Placeholder 17">
            <a:extLst>
              <a:ext uri="{FF2B5EF4-FFF2-40B4-BE49-F238E27FC236}">
                <a16:creationId xmlns:a16="http://schemas.microsoft.com/office/drawing/2014/main" id="{7E55C8A0-C213-7344-8752-E19D051B9B19}"/>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 (14 pt. or higher)</a:t>
            </a:r>
          </a:p>
        </p:txBody>
      </p:sp>
      <p:sp>
        <p:nvSpPr>
          <p:cNvPr id="19" name="Picture Placeholder 13">
            <a:extLst>
              <a:ext uri="{FF2B5EF4-FFF2-40B4-BE49-F238E27FC236}">
                <a16:creationId xmlns:a16="http://schemas.microsoft.com/office/drawing/2014/main" id="{C41B0A87-2423-334E-9CF0-AB99373B2070}"/>
              </a:ext>
            </a:extLst>
          </p:cNvPr>
          <p:cNvSpPr>
            <a:spLocks noGrp="1"/>
          </p:cNvSpPr>
          <p:nvPr>
            <p:ph type="pic" sz="quarter" idx="10"/>
          </p:nvPr>
        </p:nvSpPr>
        <p:spPr>
          <a:xfrm>
            <a:off x="6551613" y="1435262"/>
            <a:ext cx="5087937" cy="4625792"/>
          </a:xfrm>
          <a:prstGeom prst="rect">
            <a:avLst/>
          </a:prstGeom>
        </p:spPr>
        <p:txBody>
          <a:bodyPr/>
          <a:lstStyle>
            <a:lvl1pPr>
              <a:defRPr>
                <a:latin typeface="+mn-lt"/>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DE6A64FC-0C31-9879-9C5C-D4F604A5EAB8}"/>
              </a:ext>
            </a:extLst>
          </p:cNvPr>
          <p:cNvSpPr>
            <a:spLocks noGrp="1"/>
          </p:cNvSpPr>
          <p:nvPr>
            <p:ph type="ctrTitle" hasCustomPrompt="1"/>
          </p:nvPr>
        </p:nvSpPr>
        <p:spPr>
          <a:xfrm>
            <a:off x="465267" y="302811"/>
            <a:ext cx="8629571"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pic>
        <p:nvPicPr>
          <p:cNvPr id="12" name="Picture 11" descr="NINDS logo">
            <a:extLst>
              <a:ext uri="{FF2B5EF4-FFF2-40B4-BE49-F238E27FC236}">
                <a16:creationId xmlns:a16="http://schemas.microsoft.com/office/drawing/2014/main" id="{193BAAEC-DF79-4ADE-B15B-83B216DFE94B}"/>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4300378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54C670-89A4-EE2E-8B2C-E8C63A63ABC7}"/>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9" name="Picture 8" descr="A colorful fish with a black background&#10;&#10;Description automatically generated with low confidence">
            <a:extLst>
              <a:ext uri="{FF2B5EF4-FFF2-40B4-BE49-F238E27FC236}">
                <a16:creationId xmlns:a16="http://schemas.microsoft.com/office/drawing/2014/main" id="{3C7BDD3C-BDEB-3B05-2521-58EE751729DB}"/>
              </a:ext>
            </a:extLst>
          </p:cNvPr>
          <p:cNvPicPr>
            <a:picLocks noChangeAspect="1"/>
          </p:cNvPicPr>
          <p:nvPr userDrawn="1"/>
        </p:nvPicPr>
        <p:blipFill rotWithShape="1">
          <a:blip r:embed="rId2"/>
          <a:srcRect l="17122" t="47010" r="25895" b="35082"/>
          <a:stretch/>
        </p:blipFill>
        <p:spPr>
          <a:xfrm>
            <a:off x="8064137" y="-2"/>
            <a:ext cx="4127863"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4" name="Title 1">
            <a:extLst>
              <a:ext uri="{FF2B5EF4-FFF2-40B4-BE49-F238E27FC236}">
                <a16:creationId xmlns:a16="http://schemas.microsoft.com/office/drawing/2014/main" id="{F2C21C11-D625-9747-9DB1-B0771174D993}"/>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sp>
        <p:nvSpPr>
          <p:cNvPr id="19" name="Picture Placeholder 13">
            <a:extLst>
              <a:ext uri="{FF2B5EF4-FFF2-40B4-BE49-F238E27FC236}">
                <a16:creationId xmlns:a16="http://schemas.microsoft.com/office/drawing/2014/main" id="{C41B0A87-2423-334E-9CF0-AB99373B2070}"/>
              </a:ext>
            </a:extLst>
          </p:cNvPr>
          <p:cNvSpPr>
            <a:spLocks noGrp="1"/>
          </p:cNvSpPr>
          <p:nvPr>
            <p:ph type="pic" sz="quarter" idx="10"/>
          </p:nvPr>
        </p:nvSpPr>
        <p:spPr>
          <a:xfrm>
            <a:off x="6551613" y="1435262"/>
            <a:ext cx="5087937" cy="4625792"/>
          </a:xfrm>
          <a:prstGeom prst="rect">
            <a:avLst/>
          </a:prstGeom>
        </p:spPr>
        <p:txBody>
          <a:bodyPr/>
          <a:lstStyle>
            <a:lvl1pPr>
              <a:defRPr>
                <a:latin typeface="+mn-lt"/>
                <a:cs typeface="Arial" panose="020B0604020202020204" pitchFamily="34" charset="0"/>
              </a:defRPr>
            </a:lvl1pPr>
          </a:lstStyle>
          <a:p>
            <a:endParaRPr lang="en-US" dirty="0"/>
          </a:p>
        </p:txBody>
      </p:sp>
      <p:sp>
        <p:nvSpPr>
          <p:cNvPr id="2" name="Text Placeholder 17">
            <a:extLst>
              <a:ext uri="{FF2B5EF4-FFF2-40B4-BE49-F238E27FC236}">
                <a16:creationId xmlns:a16="http://schemas.microsoft.com/office/drawing/2014/main" id="{ACB386F6-36F4-C806-6CD8-551CB3062151}"/>
              </a:ext>
            </a:extLst>
          </p:cNvPr>
          <p:cNvSpPr>
            <a:spLocks noGrp="1"/>
          </p:cNvSpPr>
          <p:nvPr>
            <p:ph type="body" sz="quarter" idx="12" hasCustomPrompt="1"/>
          </p:nvPr>
        </p:nvSpPr>
        <p:spPr>
          <a:xfrm>
            <a:off x="465267"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3" name="Text Placeholder 17">
            <a:extLst>
              <a:ext uri="{FF2B5EF4-FFF2-40B4-BE49-F238E27FC236}">
                <a16:creationId xmlns:a16="http://schemas.microsoft.com/office/drawing/2014/main" id="{E7B3B935-CE9C-2E8B-3CC9-E7CC8D626571}"/>
              </a:ext>
            </a:extLst>
          </p:cNvPr>
          <p:cNvSpPr>
            <a:spLocks noGrp="1"/>
          </p:cNvSpPr>
          <p:nvPr>
            <p:ph type="body" sz="quarter" idx="13" hasCustomPrompt="1"/>
          </p:nvPr>
        </p:nvSpPr>
        <p:spPr>
          <a:xfrm>
            <a:off x="465267"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4" name="Text Placeholder 17">
            <a:extLst>
              <a:ext uri="{FF2B5EF4-FFF2-40B4-BE49-F238E27FC236}">
                <a16:creationId xmlns:a16="http://schemas.microsoft.com/office/drawing/2014/main" id="{DEBC16FE-94A1-3B3F-A22B-BD17E777B1D2}"/>
              </a:ext>
            </a:extLst>
          </p:cNvPr>
          <p:cNvSpPr>
            <a:spLocks noGrp="1"/>
          </p:cNvSpPr>
          <p:nvPr>
            <p:ph type="body" sz="quarter" idx="14" hasCustomPrompt="1"/>
          </p:nvPr>
        </p:nvSpPr>
        <p:spPr>
          <a:xfrm>
            <a:off x="465267"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6" name="Text Placeholder 17">
            <a:extLst>
              <a:ext uri="{FF2B5EF4-FFF2-40B4-BE49-F238E27FC236}">
                <a16:creationId xmlns:a16="http://schemas.microsoft.com/office/drawing/2014/main" id="{5FCE3C48-8CF8-9D6C-2942-EB84A8C63DE3}"/>
              </a:ext>
            </a:extLst>
          </p:cNvPr>
          <p:cNvSpPr>
            <a:spLocks noGrp="1"/>
          </p:cNvSpPr>
          <p:nvPr>
            <p:ph type="body" sz="quarter" idx="15" hasCustomPrompt="1"/>
          </p:nvPr>
        </p:nvSpPr>
        <p:spPr>
          <a:xfrm>
            <a:off x="465267"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2" name="Picture 11" descr="NINDS logo">
            <a:extLst>
              <a:ext uri="{FF2B5EF4-FFF2-40B4-BE49-F238E27FC236}">
                <a16:creationId xmlns:a16="http://schemas.microsoft.com/office/drawing/2014/main" id="{1C170C2B-08FB-4AF9-B4AC-05E606ECE52A}"/>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3603619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4FDFA4-8313-A44C-92E2-80989E90F266}"/>
              </a:ext>
            </a:extLst>
          </p:cNvPr>
          <p:cNvPicPr>
            <a:picLocks noChangeAspect="1"/>
          </p:cNvPicPr>
          <p:nvPr userDrawn="1"/>
        </p:nvPicPr>
        <p:blipFill rotWithShape="1">
          <a:blip r:embed="rId2"/>
          <a:srcRect l="4388" t="46323" r="37773" b="42736"/>
          <a:stretch/>
        </p:blipFill>
        <p:spPr>
          <a:xfrm>
            <a:off x="0" y="0"/>
            <a:ext cx="12192000" cy="1297172"/>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9" name="Picture Placeholder 13">
            <a:extLst>
              <a:ext uri="{FF2B5EF4-FFF2-40B4-BE49-F238E27FC236}">
                <a16:creationId xmlns:a16="http://schemas.microsoft.com/office/drawing/2014/main" id="{C41B0A87-2423-334E-9CF0-AB99373B2070}"/>
              </a:ext>
            </a:extLst>
          </p:cNvPr>
          <p:cNvSpPr>
            <a:spLocks noGrp="1"/>
          </p:cNvSpPr>
          <p:nvPr>
            <p:ph type="pic" sz="quarter" idx="10"/>
          </p:nvPr>
        </p:nvSpPr>
        <p:spPr>
          <a:xfrm>
            <a:off x="6551613" y="1435262"/>
            <a:ext cx="5087937" cy="4625792"/>
          </a:xfrm>
          <a:prstGeom prst="rect">
            <a:avLst/>
          </a:prstGeom>
        </p:spPr>
        <p:txBody>
          <a:bodyPr/>
          <a:lstStyle>
            <a:lvl1pPr>
              <a:defRPr>
                <a:latin typeface="+mn-lt"/>
                <a:cs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54A19E3A-7D06-93A2-0187-27E120358C80}"/>
              </a:ext>
            </a:extLst>
          </p:cNvPr>
          <p:cNvSpPr>
            <a:spLocks noGrp="1"/>
          </p:cNvSpPr>
          <p:nvPr>
            <p:ph type="ctrTitle" hasCustomPrompt="1"/>
          </p:nvPr>
        </p:nvSpPr>
        <p:spPr>
          <a:xfrm>
            <a:off x="465267" y="302811"/>
            <a:ext cx="563073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sp>
        <p:nvSpPr>
          <p:cNvPr id="3" name="Text Placeholder 17">
            <a:extLst>
              <a:ext uri="{FF2B5EF4-FFF2-40B4-BE49-F238E27FC236}">
                <a16:creationId xmlns:a16="http://schemas.microsoft.com/office/drawing/2014/main" id="{03CE000A-08E1-C171-F818-CFF5507134C5}"/>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4" name="Text Placeholder 17">
            <a:extLst>
              <a:ext uri="{FF2B5EF4-FFF2-40B4-BE49-F238E27FC236}">
                <a16:creationId xmlns:a16="http://schemas.microsoft.com/office/drawing/2014/main" id="{34078F91-4A6C-3D9F-3F36-C8054D32E524}"/>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6" name="Text Placeholder 17">
            <a:extLst>
              <a:ext uri="{FF2B5EF4-FFF2-40B4-BE49-F238E27FC236}">
                <a16:creationId xmlns:a16="http://schemas.microsoft.com/office/drawing/2014/main" id="{B3BE2CCB-442E-18DE-92B8-694D74C6D767}"/>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Text Placeholder 17">
            <a:extLst>
              <a:ext uri="{FF2B5EF4-FFF2-40B4-BE49-F238E27FC236}">
                <a16:creationId xmlns:a16="http://schemas.microsoft.com/office/drawing/2014/main" id="{F82AD195-99E5-5CF9-2BF0-E8EB714A6EB5}"/>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2" name="Picture 11" descr="NINDS logo">
            <a:extLst>
              <a:ext uri="{FF2B5EF4-FFF2-40B4-BE49-F238E27FC236}">
                <a16:creationId xmlns:a16="http://schemas.microsoft.com/office/drawing/2014/main" id="{A0001C46-9E08-47A8-B816-CB7DE42A1279}"/>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8913819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4FDFA4-8313-A44C-92E2-80989E90F266}"/>
              </a:ext>
            </a:extLst>
          </p:cNvPr>
          <p:cNvPicPr>
            <a:picLocks noChangeAspect="1"/>
          </p:cNvPicPr>
          <p:nvPr userDrawn="1"/>
        </p:nvPicPr>
        <p:blipFill rotWithShape="1">
          <a:blip r:embed="rId2"/>
          <a:srcRect l="4388" t="46323" r="37773" b="42736"/>
          <a:stretch/>
        </p:blipFill>
        <p:spPr>
          <a:xfrm>
            <a:off x="0" y="0"/>
            <a:ext cx="12192000" cy="1297172"/>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9" name="Picture Placeholder 13">
            <a:extLst>
              <a:ext uri="{FF2B5EF4-FFF2-40B4-BE49-F238E27FC236}">
                <a16:creationId xmlns:a16="http://schemas.microsoft.com/office/drawing/2014/main" id="{C41B0A87-2423-334E-9CF0-AB99373B2070}"/>
              </a:ext>
            </a:extLst>
          </p:cNvPr>
          <p:cNvSpPr>
            <a:spLocks noGrp="1"/>
          </p:cNvSpPr>
          <p:nvPr>
            <p:ph type="pic" sz="quarter" idx="10"/>
          </p:nvPr>
        </p:nvSpPr>
        <p:spPr>
          <a:xfrm>
            <a:off x="6551613" y="1435261"/>
            <a:ext cx="5087937" cy="4604337"/>
          </a:xfrm>
          <a:prstGeom prst="rect">
            <a:avLst/>
          </a:prstGeom>
        </p:spPr>
        <p:txBody>
          <a:bodyPr/>
          <a:lstStyle>
            <a:lvl1pPr>
              <a:defRPr>
                <a:latin typeface="+mn-lt"/>
                <a:cs typeface="Arial" panose="020B0604020202020204" pitchFamily="34" charset="0"/>
              </a:defRPr>
            </a:lvl1pPr>
          </a:lstStyle>
          <a:p>
            <a:endParaRPr lang="en-US" dirty="0"/>
          </a:p>
        </p:txBody>
      </p:sp>
      <p:sp>
        <p:nvSpPr>
          <p:cNvPr id="3" name="Title 1">
            <a:extLst>
              <a:ext uri="{FF2B5EF4-FFF2-40B4-BE49-F238E27FC236}">
                <a16:creationId xmlns:a16="http://schemas.microsoft.com/office/drawing/2014/main" id="{032F7CB3-90E9-2436-595B-F6CB859D4A11}"/>
              </a:ext>
            </a:extLst>
          </p:cNvPr>
          <p:cNvSpPr>
            <a:spLocks noGrp="1"/>
          </p:cNvSpPr>
          <p:nvPr>
            <p:ph type="ctrTitle" hasCustomPrompt="1"/>
          </p:nvPr>
        </p:nvSpPr>
        <p:spPr>
          <a:xfrm>
            <a:off x="465268" y="302811"/>
            <a:ext cx="6086346"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sp>
        <p:nvSpPr>
          <p:cNvPr id="4" name="Text Placeholder 17">
            <a:extLst>
              <a:ext uri="{FF2B5EF4-FFF2-40B4-BE49-F238E27FC236}">
                <a16:creationId xmlns:a16="http://schemas.microsoft.com/office/drawing/2014/main" id="{F067652B-44C7-7B89-2D46-A781E34F2C05}"/>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6" name="Text Placeholder 17">
            <a:extLst>
              <a:ext uri="{FF2B5EF4-FFF2-40B4-BE49-F238E27FC236}">
                <a16:creationId xmlns:a16="http://schemas.microsoft.com/office/drawing/2014/main" id="{1FF53459-F871-5F59-A177-676A733C0B1E}"/>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Body Copy Here</a:t>
            </a:r>
          </a:p>
          <a:p>
            <a:pPr lvl="0"/>
            <a:endParaRPr lang="en-US" dirty="0"/>
          </a:p>
        </p:txBody>
      </p:sp>
      <p:sp>
        <p:nvSpPr>
          <p:cNvPr id="8" name="Text Placeholder 17">
            <a:extLst>
              <a:ext uri="{FF2B5EF4-FFF2-40B4-BE49-F238E27FC236}">
                <a16:creationId xmlns:a16="http://schemas.microsoft.com/office/drawing/2014/main" id="{1F32A93C-53E3-1C7D-B945-816DD74FB69A}"/>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9" name="Text Placeholder 17">
            <a:extLst>
              <a:ext uri="{FF2B5EF4-FFF2-40B4-BE49-F238E27FC236}">
                <a16:creationId xmlns:a16="http://schemas.microsoft.com/office/drawing/2014/main" id="{5255F66A-CA63-7DCD-AF1D-B32BEA5A1F85}"/>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2" name="Picture 11" descr="NINDS logo">
            <a:extLst>
              <a:ext uri="{FF2B5EF4-FFF2-40B4-BE49-F238E27FC236}">
                <a16:creationId xmlns:a16="http://schemas.microsoft.com/office/drawing/2014/main" id="{573C1996-6570-44A1-B7C8-2B7B9C4EEBCE}"/>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5029321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7F339B-1F28-96A8-E210-496DEA7DD553}"/>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10" name="Picture 9" descr="A colorful fish with a black background&#10;&#10;Description automatically generated with low confidence">
            <a:extLst>
              <a:ext uri="{FF2B5EF4-FFF2-40B4-BE49-F238E27FC236}">
                <a16:creationId xmlns:a16="http://schemas.microsoft.com/office/drawing/2014/main" id="{E7F8F5F4-5CF0-605D-8186-B4CC8FEEB58E}"/>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0" name="Picture Placeholder 13">
            <a:extLst>
              <a:ext uri="{FF2B5EF4-FFF2-40B4-BE49-F238E27FC236}">
                <a16:creationId xmlns:a16="http://schemas.microsoft.com/office/drawing/2014/main" id="{B1B7C073-BCC4-0A42-B624-35545CC8E4DC}"/>
              </a:ext>
            </a:extLst>
          </p:cNvPr>
          <p:cNvSpPr>
            <a:spLocks noGrp="1"/>
          </p:cNvSpPr>
          <p:nvPr>
            <p:ph type="pic" sz="quarter" idx="10"/>
          </p:nvPr>
        </p:nvSpPr>
        <p:spPr>
          <a:xfrm>
            <a:off x="6620719" y="1435262"/>
            <a:ext cx="2523281" cy="2280211"/>
          </a:xfrm>
          <a:prstGeom prst="rect">
            <a:avLst/>
          </a:prstGeom>
        </p:spPr>
        <p:txBody>
          <a:bodyPr/>
          <a:lstStyle>
            <a:lvl1pPr>
              <a:defRPr>
                <a:latin typeface="+mn-lt"/>
                <a:cs typeface="Arial" panose="020B0604020202020204" pitchFamily="34" charset="0"/>
              </a:defRPr>
            </a:lvl1pPr>
          </a:lstStyle>
          <a:p>
            <a:endParaRPr lang="en-US" dirty="0"/>
          </a:p>
        </p:txBody>
      </p:sp>
      <p:sp>
        <p:nvSpPr>
          <p:cNvPr id="21" name="Picture Placeholder 13">
            <a:extLst>
              <a:ext uri="{FF2B5EF4-FFF2-40B4-BE49-F238E27FC236}">
                <a16:creationId xmlns:a16="http://schemas.microsoft.com/office/drawing/2014/main" id="{554E68D6-65D1-D343-9ACE-40194481D013}"/>
              </a:ext>
            </a:extLst>
          </p:cNvPr>
          <p:cNvSpPr>
            <a:spLocks noGrp="1"/>
          </p:cNvSpPr>
          <p:nvPr>
            <p:ph type="pic" sz="quarter" idx="16"/>
          </p:nvPr>
        </p:nvSpPr>
        <p:spPr>
          <a:xfrm>
            <a:off x="6620719" y="3831219"/>
            <a:ext cx="2523281" cy="2141317"/>
          </a:xfrm>
          <a:prstGeom prst="rect">
            <a:avLst/>
          </a:prstGeom>
        </p:spPr>
        <p:txBody>
          <a:bodyPr/>
          <a:lstStyle>
            <a:lvl1pPr>
              <a:defRPr>
                <a:latin typeface="+mn-lt"/>
                <a:cs typeface="Arial" panose="020B0604020202020204" pitchFamily="34" charset="0"/>
              </a:defRPr>
            </a:lvl1pPr>
          </a:lstStyle>
          <a:p>
            <a:endParaRPr lang="en-US" dirty="0"/>
          </a:p>
        </p:txBody>
      </p:sp>
      <p:sp>
        <p:nvSpPr>
          <p:cNvPr id="22" name="Picture Placeholder 13">
            <a:extLst>
              <a:ext uri="{FF2B5EF4-FFF2-40B4-BE49-F238E27FC236}">
                <a16:creationId xmlns:a16="http://schemas.microsoft.com/office/drawing/2014/main" id="{AEDCC3C9-3293-784A-9605-6DF410088B86}"/>
              </a:ext>
            </a:extLst>
          </p:cNvPr>
          <p:cNvSpPr>
            <a:spLocks noGrp="1"/>
          </p:cNvSpPr>
          <p:nvPr>
            <p:ph type="pic" sz="quarter" idx="17"/>
          </p:nvPr>
        </p:nvSpPr>
        <p:spPr>
          <a:xfrm>
            <a:off x="9271322" y="1435262"/>
            <a:ext cx="2465408" cy="4537275"/>
          </a:xfrm>
          <a:prstGeom prst="rect">
            <a:avLst/>
          </a:prstGeom>
        </p:spPr>
        <p:txBody>
          <a:bodyPr/>
          <a:lstStyle>
            <a:lvl1pPr>
              <a:defRPr>
                <a:latin typeface="+mn-lt"/>
                <a:cs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C8EBCE5C-C7E8-3BC7-DF55-6758D6DDD276}"/>
              </a:ext>
            </a:extLst>
          </p:cNvPr>
          <p:cNvSpPr>
            <a:spLocks noGrp="1"/>
          </p:cNvSpPr>
          <p:nvPr>
            <p:ph type="ctrTitle" hasCustomPrompt="1"/>
          </p:nvPr>
        </p:nvSpPr>
        <p:spPr>
          <a:xfrm>
            <a:off x="465267" y="302811"/>
            <a:ext cx="867873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sp>
        <p:nvSpPr>
          <p:cNvPr id="3" name="Text Placeholder 17">
            <a:extLst>
              <a:ext uri="{FF2B5EF4-FFF2-40B4-BE49-F238E27FC236}">
                <a16:creationId xmlns:a16="http://schemas.microsoft.com/office/drawing/2014/main" id="{7F8434CE-B791-8D00-D46D-DFF8D2AC982B}"/>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4" name="Text Placeholder 17">
            <a:extLst>
              <a:ext uri="{FF2B5EF4-FFF2-40B4-BE49-F238E27FC236}">
                <a16:creationId xmlns:a16="http://schemas.microsoft.com/office/drawing/2014/main" id="{61DDB11B-743E-F25E-A984-67B698C6E4CF}"/>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6" name="Text Placeholder 17">
            <a:extLst>
              <a:ext uri="{FF2B5EF4-FFF2-40B4-BE49-F238E27FC236}">
                <a16:creationId xmlns:a16="http://schemas.microsoft.com/office/drawing/2014/main" id="{2A822E3C-B7BA-746F-4DEB-CC278445E7C8}"/>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Text Placeholder 17">
            <a:extLst>
              <a:ext uri="{FF2B5EF4-FFF2-40B4-BE49-F238E27FC236}">
                <a16:creationId xmlns:a16="http://schemas.microsoft.com/office/drawing/2014/main" id="{898EEC2F-54B1-A8D7-E242-8ED1D6C83CFA}"/>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4" name="Picture 13" descr="NINDS logo">
            <a:extLst>
              <a:ext uri="{FF2B5EF4-FFF2-40B4-BE49-F238E27FC236}">
                <a16:creationId xmlns:a16="http://schemas.microsoft.com/office/drawing/2014/main" id="{71E4EFE0-5912-4818-BC06-B19EA308E341}"/>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8317055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1FECD-F9FB-7F68-4932-016019EDF9DA}"/>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10" name="Picture 9" descr="A colorful fish with a black background&#10;&#10;Description automatically generated with low confidence">
            <a:extLst>
              <a:ext uri="{FF2B5EF4-FFF2-40B4-BE49-F238E27FC236}">
                <a16:creationId xmlns:a16="http://schemas.microsoft.com/office/drawing/2014/main" id="{BE732C53-382E-C951-7350-BFABD23C6A12}"/>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0" name="Picture Placeholder 13">
            <a:extLst>
              <a:ext uri="{FF2B5EF4-FFF2-40B4-BE49-F238E27FC236}">
                <a16:creationId xmlns:a16="http://schemas.microsoft.com/office/drawing/2014/main" id="{B1B7C073-BCC4-0A42-B624-35545CC8E4DC}"/>
              </a:ext>
            </a:extLst>
          </p:cNvPr>
          <p:cNvSpPr>
            <a:spLocks noGrp="1"/>
          </p:cNvSpPr>
          <p:nvPr>
            <p:ph type="pic" sz="quarter" idx="10"/>
          </p:nvPr>
        </p:nvSpPr>
        <p:spPr>
          <a:xfrm>
            <a:off x="6620719" y="1435262"/>
            <a:ext cx="2523281" cy="2280211"/>
          </a:xfrm>
          <a:prstGeom prst="rect">
            <a:avLst/>
          </a:prstGeom>
        </p:spPr>
        <p:txBody>
          <a:bodyPr/>
          <a:lstStyle>
            <a:lvl1pPr>
              <a:defRPr>
                <a:latin typeface="+mn-lt"/>
                <a:cs typeface="Arial" panose="020B0604020202020204" pitchFamily="34" charset="0"/>
              </a:defRPr>
            </a:lvl1pPr>
          </a:lstStyle>
          <a:p>
            <a:endParaRPr lang="en-US" dirty="0"/>
          </a:p>
        </p:txBody>
      </p:sp>
      <p:sp>
        <p:nvSpPr>
          <p:cNvPr id="21" name="Picture Placeholder 13">
            <a:extLst>
              <a:ext uri="{FF2B5EF4-FFF2-40B4-BE49-F238E27FC236}">
                <a16:creationId xmlns:a16="http://schemas.microsoft.com/office/drawing/2014/main" id="{554E68D6-65D1-D343-9ACE-40194481D013}"/>
              </a:ext>
            </a:extLst>
          </p:cNvPr>
          <p:cNvSpPr>
            <a:spLocks noGrp="1"/>
          </p:cNvSpPr>
          <p:nvPr>
            <p:ph type="pic" sz="quarter" idx="16"/>
          </p:nvPr>
        </p:nvSpPr>
        <p:spPr>
          <a:xfrm>
            <a:off x="6620719" y="3831219"/>
            <a:ext cx="2523281" cy="2141317"/>
          </a:xfrm>
          <a:prstGeom prst="rect">
            <a:avLst/>
          </a:prstGeom>
        </p:spPr>
        <p:txBody>
          <a:bodyPr/>
          <a:lstStyle>
            <a:lvl1pPr>
              <a:defRPr>
                <a:latin typeface="+mn-lt"/>
                <a:cs typeface="Arial" panose="020B0604020202020204" pitchFamily="34" charset="0"/>
              </a:defRPr>
            </a:lvl1pPr>
          </a:lstStyle>
          <a:p>
            <a:endParaRPr lang="en-US" dirty="0"/>
          </a:p>
        </p:txBody>
      </p:sp>
      <p:sp>
        <p:nvSpPr>
          <p:cNvPr id="22" name="Picture Placeholder 13">
            <a:extLst>
              <a:ext uri="{FF2B5EF4-FFF2-40B4-BE49-F238E27FC236}">
                <a16:creationId xmlns:a16="http://schemas.microsoft.com/office/drawing/2014/main" id="{AEDCC3C9-3293-784A-9605-6DF410088B86}"/>
              </a:ext>
            </a:extLst>
          </p:cNvPr>
          <p:cNvSpPr>
            <a:spLocks noGrp="1"/>
          </p:cNvSpPr>
          <p:nvPr>
            <p:ph type="pic" sz="quarter" idx="17"/>
          </p:nvPr>
        </p:nvSpPr>
        <p:spPr>
          <a:xfrm>
            <a:off x="9271322" y="1435262"/>
            <a:ext cx="2465408" cy="4537275"/>
          </a:xfrm>
          <a:prstGeom prst="rect">
            <a:avLst/>
          </a:prstGeom>
        </p:spPr>
        <p:txBody>
          <a:bodyPr/>
          <a:lstStyle>
            <a:lvl1pPr>
              <a:defRPr>
                <a:latin typeface="+mn-lt"/>
                <a:cs typeface="Arial" panose="020B0604020202020204" pitchFamily="34" charset="0"/>
              </a:defRPr>
            </a:lvl1pPr>
          </a:lstStyle>
          <a:p>
            <a:endParaRPr lang="en-US" dirty="0"/>
          </a:p>
        </p:txBody>
      </p:sp>
      <p:sp>
        <p:nvSpPr>
          <p:cNvPr id="3" name="Text Placeholder 17">
            <a:extLst>
              <a:ext uri="{FF2B5EF4-FFF2-40B4-BE49-F238E27FC236}">
                <a16:creationId xmlns:a16="http://schemas.microsoft.com/office/drawing/2014/main" id="{7F8434CE-B791-8D00-D46D-DFF8D2AC982B}"/>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4" name="Text Placeholder 17">
            <a:extLst>
              <a:ext uri="{FF2B5EF4-FFF2-40B4-BE49-F238E27FC236}">
                <a16:creationId xmlns:a16="http://schemas.microsoft.com/office/drawing/2014/main" id="{61DDB11B-743E-F25E-A984-67B698C6E4CF}"/>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6" name="Text Placeholder 17">
            <a:extLst>
              <a:ext uri="{FF2B5EF4-FFF2-40B4-BE49-F238E27FC236}">
                <a16:creationId xmlns:a16="http://schemas.microsoft.com/office/drawing/2014/main" id="{2A822E3C-B7BA-746F-4DEB-CC278445E7C8}"/>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Text Placeholder 17">
            <a:extLst>
              <a:ext uri="{FF2B5EF4-FFF2-40B4-BE49-F238E27FC236}">
                <a16:creationId xmlns:a16="http://schemas.microsoft.com/office/drawing/2014/main" id="{898EEC2F-54B1-A8D7-E242-8ED1D6C83CFA}"/>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9" name="Title 1">
            <a:extLst>
              <a:ext uri="{FF2B5EF4-FFF2-40B4-BE49-F238E27FC236}">
                <a16:creationId xmlns:a16="http://schemas.microsoft.com/office/drawing/2014/main" id="{BA94DED0-9929-0988-1283-2FF074C02D5B}"/>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4" name="Picture 13" descr="NINDS logo">
            <a:extLst>
              <a:ext uri="{FF2B5EF4-FFF2-40B4-BE49-F238E27FC236}">
                <a16:creationId xmlns:a16="http://schemas.microsoft.com/office/drawing/2014/main" id="{B7C57159-6216-4BFE-8F9B-86178CA885DF}"/>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5163849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055C032-58E7-2F41-8726-5E249F99A036}"/>
              </a:ext>
            </a:extLst>
          </p:cNvPr>
          <p:cNvPicPr>
            <a:picLocks noChangeAspect="1"/>
          </p:cNvPicPr>
          <p:nvPr userDrawn="1"/>
        </p:nvPicPr>
        <p:blipFill rotWithShape="1">
          <a:blip r:embed="rId2"/>
          <a:srcRect l="4388" t="46323" r="37773" b="42736"/>
          <a:stretch/>
        </p:blipFill>
        <p:spPr>
          <a:xfrm>
            <a:off x="0" y="0"/>
            <a:ext cx="12192000" cy="1297172"/>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0" name="Picture Placeholder 13">
            <a:extLst>
              <a:ext uri="{FF2B5EF4-FFF2-40B4-BE49-F238E27FC236}">
                <a16:creationId xmlns:a16="http://schemas.microsoft.com/office/drawing/2014/main" id="{B1B7C073-BCC4-0A42-B624-35545CC8E4DC}"/>
              </a:ext>
            </a:extLst>
          </p:cNvPr>
          <p:cNvSpPr>
            <a:spLocks noGrp="1"/>
          </p:cNvSpPr>
          <p:nvPr>
            <p:ph type="pic" sz="quarter" idx="10"/>
          </p:nvPr>
        </p:nvSpPr>
        <p:spPr>
          <a:xfrm>
            <a:off x="6620719" y="1574156"/>
            <a:ext cx="2523281" cy="2141317"/>
          </a:xfrm>
          <a:prstGeom prst="rect">
            <a:avLst/>
          </a:prstGeom>
        </p:spPr>
        <p:txBody>
          <a:bodyPr/>
          <a:lstStyle>
            <a:lvl1pPr>
              <a:defRPr>
                <a:latin typeface="+mn-lt"/>
                <a:cs typeface="Arial" panose="020B0604020202020204" pitchFamily="34" charset="0"/>
              </a:defRPr>
            </a:lvl1pPr>
          </a:lstStyle>
          <a:p>
            <a:endParaRPr lang="en-US" dirty="0"/>
          </a:p>
        </p:txBody>
      </p:sp>
      <p:sp>
        <p:nvSpPr>
          <p:cNvPr id="21" name="Picture Placeholder 13">
            <a:extLst>
              <a:ext uri="{FF2B5EF4-FFF2-40B4-BE49-F238E27FC236}">
                <a16:creationId xmlns:a16="http://schemas.microsoft.com/office/drawing/2014/main" id="{554E68D6-65D1-D343-9ACE-40194481D013}"/>
              </a:ext>
            </a:extLst>
          </p:cNvPr>
          <p:cNvSpPr>
            <a:spLocks noGrp="1"/>
          </p:cNvSpPr>
          <p:nvPr>
            <p:ph type="pic" sz="quarter" idx="16"/>
          </p:nvPr>
        </p:nvSpPr>
        <p:spPr>
          <a:xfrm>
            <a:off x="6620719" y="3831219"/>
            <a:ext cx="2523281" cy="2141317"/>
          </a:xfrm>
          <a:prstGeom prst="rect">
            <a:avLst/>
          </a:prstGeom>
        </p:spPr>
        <p:txBody>
          <a:bodyPr/>
          <a:lstStyle>
            <a:lvl1pPr>
              <a:defRPr>
                <a:latin typeface="+mn-lt"/>
                <a:cs typeface="Arial" panose="020B0604020202020204" pitchFamily="34" charset="0"/>
              </a:defRPr>
            </a:lvl1pPr>
          </a:lstStyle>
          <a:p>
            <a:endParaRPr lang="en-US" dirty="0"/>
          </a:p>
        </p:txBody>
      </p:sp>
      <p:sp>
        <p:nvSpPr>
          <p:cNvPr id="22" name="Picture Placeholder 13">
            <a:extLst>
              <a:ext uri="{FF2B5EF4-FFF2-40B4-BE49-F238E27FC236}">
                <a16:creationId xmlns:a16="http://schemas.microsoft.com/office/drawing/2014/main" id="{AEDCC3C9-3293-784A-9605-6DF410088B86}"/>
              </a:ext>
            </a:extLst>
          </p:cNvPr>
          <p:cNvSpPr>
            <a:spLocks noGrp="1"/>
          </p:cNvSpPr>
          <p:nvPr>
            <p:ph type="pic" sz="quarter" idx="17"/>
          </p:nvPr>
        </p:nvSpPr>
        <p:spPr>
          <a:xfrm>
            <a:off x="9271322" y="1574157"/>
            <a:ext cx="2465408" cy="4398380"/>
          </a:xfrm>
          <a:prstGeom prst="rect">
            <a:avLst/>
          </a:prstGeom>
        </p:spPr>
        <p:txBody>
          <a:bodyPr/>
          <a:lstStyle>
            <a:lvl1pPr>
              <a:defRPr>
                <a:latin typeface="+mn-lt"/>
                <a:cs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5758CC93-2473-38D8-0C89-8092ACBF3B5E}"/>
              </a:ext>
            </a:extLst>
          </p:cNvPr>
          <p:cNvSpPr>
            <a:spLocks noGrp="1"/>
          </p:cNvSpPr>
          <p:nvPr>
            <p:ph type="ctrTitle" hasCustomPrompt="1"/>
          </p:nvPr>
        </p:nvSpPr>
        <p:spPr>
          <a:xfrm>
            <a:off x="465267" y="302811"/>
            <a:ext cx="563073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sp>
        <p:nvSpPr>
          <p:cNvPr id="3" name="Text Placeholder 17">
            <a:extLst>
              <a:ext uri="{FF2B5EF4-FFF2-40B4-BE49-F238E27FC236}">
                <a16:creationId xmlns:a16="http://schemas.microsoft.com/office/drawing/2014/main" id="{B75EE355-822A-78FA-DD1C-BF9C52672982}"/>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4" name="Text Placeholder 17">
            <a:extLst>
              <a:ext uri="{FF2B5EF4-FFF2-40B4-BE49-F238E27FC236}">
                <a16:creationId xmlns:a16="http://schemas.microsoft.com/office/drawing/2014/main" id="{308C14A9-B250-8038-AA52-C647AB420DE6}"/>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6" name="Text Placeholder 17">
            <a:extLst>
              <a:ext uri="{FF2B5EF4-FFF2-40B4-BE49-F238E27FC236}">
                <a16:creationId xmlns:a16="http://schemas.microsoft.com/office/drawing/2014/main" id="{E34DF8D1-ECF6-CED7-A508-39786038A164}"/>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Text Placeholder 17">
            <a:extLst>
              <a:ext uri="{FF2B5EF4-FFF2-40B4-BE49-F238E27FC236}">
                <a16:creationId xmlns:a16="http://schemas.microsoft.com/office/drawing/2014/main" id="{A4B7A495-61DD-516E-9B86-DAF8B69157FF}"/>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3" name="Picture 12" descr="NINDS logo">
            <a:extLst>
              <a:ext uri="{FF2B5EF4-FFF2-40B4-BE49-F238E27FC236}">
                <a16:creationId xmlns:a16="http://schemas.microsoft.com/office/drawing/2014/main" id="{724B129B-B265-434F-833E-5BA518A407F0}"/>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7357865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055C032-58E7-2F41-8726-5E249F99A036}"/>
              </a:ext>
            </a:extLst>
          </p:cNvPr>
          <p:cNvPicPr>
            <a:picLocks noChangeAspect="1"/>
          </p:cNvPicPr>
          <p:nvPr userDrawn="1"/>
        </p:nvPicPr>
        <p:blipFill rotWithShape="1">
          <a:blip r:embed="rId2"/>
          <a:srcRect l="4388" t="46323" r="37773" b="42736"/>
          <a:stretch/>
        </p:blipFill>
        <p:spPr>
          <a:xfrm>
            <a:off x="0" y="0"/>
            <a:ext cx="12192000" cy="1297172"/>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0" name="Picture Placeholder 13">
            <a:extLst>
              <a:ext uri="{FF2B5EF4-FFF2-40B4-BE49-F238E27FC236}">
                <a16:creationId xmlns:a16="http://schemas.microsoft.com/office/drawing/2014/main" id="{B1B7C073-BCC4-0A42-B624-35545CC8E4DC}"/>
              </a:ext>
            </a:extLst>
          </p:cNvPr>
          <p:cNvSpPr>
            <a:spLocks noGrp="1"/>
          </p:cNvSpPr>
          <p:nvPr>
            <p:ph type="pic" sz="quarter" idx="10"/>
          </p:nvPr>
        </p:nvSpPr>
        <p:spPr>
          <a:xfrm>
            <a:off x="6620719" y="1574156"/>
            <a:ext cx="2523281" cy="2141317"/>
          </a:xfrm>
          <a:prstGeom prst="rect">
            <a:avLst/>
          </a:prstGeom>
        </p:spPr>
        <p:txBody>
          <a:bodyPr/>
          <a:lstStyle>
            <a:lvl1pPr>
              <a:defRPr>
                <a:latin typeface="+mn-lt"/>
                <a:cs typeface="Arial" panose="020B0604020202020204" pitchFamily="34" charset="0"/>
              </a:defRPr>
            </a:lvl1pPr>
          </a:lstStyle>
          <a:p>
            <a:endParaRPr lang="en-US" dirty="0"/>
          </a:p>
        </p:txBody>
      </p:sp>
      <p:sp>
        <p:nvSpPr>
          <p:cNvPr id="21" name="Picture Placeholder 13">
            <a:extLst>
              <a:ext uri="{FF2B5EF4-FFF2-40B4-BE49-F238E27FC236}">
                <a16:creationId xmlns:a16="http://schemas.microsoft.com/office/drawing/2014/main" id="{554E68D6-65D1-D343-9ACE-40194481D013}"/>
              </a:ext>
            </a:extLst>
          </p:cNvPr>
          <p:cNvSpPr>
            <a:spLocks noGrp="1"/>
          </p:cNvSpPr>
          <p:nvPr>
            <p:ph type="pic" sz="quarter" idx="16"/>
          </p:nvPr>
        </p:nvSpPr>
        <p:spPr>
          <a:xfrm>
            <a:off x="6620719" y="3831219"/>
            <a:ext cx="2523281" cy="2141317"/>
          </a:xfrm>
          <a:prstGeom prst="rect">
            <a:avLst/>
          </a:prstGeom>
        </p:spPr>
        <p:txBody>
          <a:bodyPr/>
          <a:lstStyle>
            <a:lvl1pPr>
              <a:defRPr>
                <a:latin typeface="+mn-lt"/>
                <a:cs typeface="Arial" panose="020B0604020202020204" pitchFamily="34" charset="0"/>
              </a:defRPr>
            </a:lvl1pPr>
          </a:lstStyle>
          <a:p>
            <a:endParaRPr lang="en-US" dirty="0"/>
          </a:p>
        </p:txBody>
      </p:sp>
      <p:sp>
        <p:nvSpPr>
          <p:cNvPr id="22" name="Picture Placeholder 13">
            <a:extLst>
              <a:ext uri="{FF2B5EF4-FFF2-40B4-BE49-F238E27FC236}">
                <a16:creationId xmlns:a16="http://schemas.microsoft.com/office/drawing/2014/main" id="{AEDCC3C9-3293-784A-9605-6DF410088B86}"/>
              </a:ext>
            </a:extLst>
          </p:cNvPr>
          <p:cNvSpPr>
            <a:spLocks noGrp="1"/>
          </p:cNvSpPr>
          <p:nvPr>
            <p:ph type="pic" sz="quarter" idx="17"/>
          </p:nvPr>
        </p:nvSpPr>
        <p:spPr>
          <a:xfrm>
            <a:off x="9271322" y="1574157"/>
            <a:ext cx="2465408" cy="4398380"/>
          </a:xfrm>
          <a:prstGeom prst="rect">
            <a:avLst/>
          </a:prstGeom>
        </p:spPr>
        <p:txBody>
          <a:bodyPr/>
          <a:lstStyle>
            <a:lvl1pPr>
              <a:defRPr>
                <a:latin typeface="+mn-lt"/>
                <a:cs typeface="Arial" panose="020B0604020202020204" pitchFamily="34" charset="0"/>
              </a:defRPr>
            </a:lvl1pPr>
          </a:lstStyle>
          <a:p>
            <a:endParaRPr lang="en-US" dirty="0"/>
          </a:p>
        </p:txBody>
      </p:sp>
      <p:sp>
        <p:nvSpPr>
          <p:cNvPr id="3" name="Text Placeholder 17">
            <a:extLst>
              <a:ext uri="{FF2B5EF4-FFF2-40B4-BE49-F238E27FC236}">
                <a16:creationId xmlns:a16="http://schemas.microsoft.com/office/drawing/2014/main" id="{B75EE355-822A-78FA-DD1C-BF9C52672982}"/>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4" name="Text Placeholder 17">
            <a:extLst>
              <a:ext uri="{FF2B5EF4-FFF2-40B4-BE49-F238E27FC236}">
                <a16:creationId xmlns:a16="http://schemas.microsoft.com/office/drawing/2014/main" id="{308C14A9-B250-8038-AA52-C647AB420DE6}"/>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6" name="Text Placeholder 17">
            <a:extLst>
              <a:ext uri="{FF2B5EF4-FFF2-40B4-BE49-F238E27FC236}">
                <a16:creationId xmlns:a16="http://schemas.microsoft.com/office/drawing/2014/main" id="{E34DF8D1-ECF6-CED7-A508-39786038A164}"/>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Text Placeholder 17">
            <a:extLst>
              <a:ext uri="{FF2B5EF4-FFF2-40B4-BE49-F238E27FC236}">
                <a16:creationId xmlns:a16="http://schemas.microsoft.com/office/drawing/2014/main" id="{A4B7A495-61DD-516E-9B86-DAF8B69157FF}"/>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9" name="Title 1">
            <a:extLst>
              <a:ext uri="{FF2B5EF4-FFF2-40B4-BE49-F238E27FC236}">
                <a16:creationId xmlns:a16="http://schemas.microsoft.com/office/drawing/2014/main" id="{F65DFDCD-3704-F2DA-4B7A-534CDA2F4BF8}"/>
              </a:ext>
            </a:extLst>
          </p:cNvPr>
          <p:cNvSpPr>
            <a:spLocks noGrp="1"/>
          </p:cNvSpPr>
          <p:nvPr>
            <p:ph type="ctrTitle" hasCustomPrompt="1"/>
          </p:nvPr>
        </p:nvSpPr>
        <p:spPr>
          <a:xfrm>
            <a:off x="465268" y="302811"/>
            <a:ext cx="6086346"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3" name="Picture 12" descr="NINDS logo">
            <a:extLst>
              <a:ext uri="{FF2B5EF4-FFF2-40B4-BE49-F238E27FC236}">
                <a16:creationId xmlns:a16="http://schemas.microsoft.com/office/drawing/2014/main" id="{0C1EF954-30DB-4D19-80B6-99C0BFC9E0BF}"/>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969740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3722E0-6541-C552-560B-A6C6102C1A3A}"/>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6" name="Picture 5" descr="A colorful fish with a black background&#10;&#10;Description automatically generated with low confidence">
            <a:extLst>
              <a:ext uri="{FF2B5EF4-FFF2-40B4-BE49-F238E27FC236}">
                <a16:creationId xmlns:a16="http://schemas.microsoft.com/office/drawing/2014/main" id="{21EF10E6-3084-5B87-9912-D4935CF674F8}"/>
              </a:ext>
            </a:extLst>
          </p:cNvPr>
          <p:cNvPicPr>
            <a:picLocks noChangeAspect="1"/>
          </p:cNvPicPr>
          <p:nvPr userDrawn="1"/>
        </p:nvPicPr>
        <p:blipFill rotWithShape="1">
          <a:blip r:embed="rId2"/>
          <a:srcRect l="13094" t="39690" r="41226" b="39690"/>
          <a:stretch/>
        </p:blipFill>
        <p:spPr>
          <a:xfrm>
            <a:off x="9318171" y="-2"/>
            <a:ext cx="2873829" cy="1297173"/>
          </a:xfrm>
          <a:prstGeom prst="rect">
            <a:avLst/>
          </a:prstGeom>
        </p:spPr>
      </p:pic>
      <p:sp>
        <p:nvSpPr>
          <p:cNvPr id="14" name="Picture Placeholder 13">
            <a:extLst>
              <a:ext uri="{FF2B5EF4-FFF2-40B4-BE49-F238E27FC236}">
                <a16:creationId xmlns:a16="http://schemas.microsoft.com/office/drawing/2014/main" id="{58AC2AFB-80AF-0944-BBFE-2E8961C8B29B}"/>
              </a:ext>
            </a:extLst>
          </p:cNvPr>
          <p:cNvSpPr>
            <a:spLocks noGrp="1"/>
          </p:cNvSpPr>
          <p:nvPr>
            <p:ph type="pic" sz="quarter" idx="10"/>
          </p:nvPr>
        </p:nvSpPr>
        <p:spPr>
          <a:xfrm>
            <a:off x="465267" y="1451591"/>
            <a:ext cx="1983293" cy="2260668"/>
          </a:xfrm>
          <a:prstGeom prst="rect">
            <a:avLst/>
          </a:prstGeom>
        </p:spPr>
        <p:txBody>
          <a:bodyPr/>
          <a:lstStyle>
            <a:lvl1pPr>
              <a:defRPr>
                <a:latin typeface="+mn-lt"/>
                <a:cs typeface="Arial" panose="020B0604020202020204" pitchFamily="34" charset="0"/>
              </a:defRPr>
            </a:lvl1pPr>
          </a:lstStyle>
          <a:p>
            <a:endParaRPr lang="en-US"/>
          </a:p>
        </p:txBody>
      </p:sp>
      <p:sp>
        <p:nvSpPr>
          <p:cNvPr id="18" name="Text Placeholder 17">
            <a:extLst>
              <a:ext uri="{FF2B5EF4-FFF2-40B4-BE49-F238E27FC236}">
                <a16:creationId xmlns:a16="http://schemas.microsoft.com/office/drawing/2014/main" id="{DCD5B7B7-F6B5-3D4C-A132-58DE97E8A822}"/>
              </a:ext>
            </a:extLst>
          </p:cNvPr>
          <p:cNvSpPr>
            <a:spLocks noGrp="1"/>
          </p:cNvSpPr>
          <p:nvPr>
            <p:ph type="body" sz="quarter" idx="12" hasCustomPrompt="1"/>
          </p:nvPr>
        </p:nvSpPr>
        <p:spPr>
          <a:xfrm>
            <a:off x="2926080" y="1466172"/>
            <a:ext cx="8388832" cy="267621"/>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(16 pt./Bold)</a:t>
            </a:r>
          </a:p>
        </p:txBody>
      </p:sp>
      <p:sp>
        <p:nvSpPr>
          <p:cNvPr id="19" name="Text Placeholder 17">
            <a:extLst>
              <a:ext uri="{FF2B5EF4-FFF2-40B4-BE49-F238E27FC236}">
                <a16:creationId xmlns:a16="http://schemas.microsoft.com/office/drawing/2014/main" id="{97FD5953-87C4-7148-BDFB-7D65A3228171}"/>
              </a:ext>
            </a:extLst>
          </p:cNvPr>
          <p:cNvSpPr>
            <a:spLocks noGrp="1"/>
          </p:cNvSpPr>
          <p:nvPr>
            <p:ph type="body" sz="quarter" idx="13" hasCustomPrompt="1"/>
          </p:nvPr>
        </p:nvSpPr>
        <p:spPr>
          <a:xfrm>
            <a:off x="2926080" y="1902793"/>
            <a:ext cx="8459952" cy="1809465"/>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3" name="Text Placeholder 17">
            <a:extLst>
              <a:ext uri="{FF2B5EF4-FFF2-40B4-BE49-F238E27FC236}">
                <a16:creationId xmlns:a16="http://schemas.microsoft.com/office/drawing/2014/main" id="{B17EEFCC-2685-A84B-91CD-7E04CC160291}"/>
              </a:ext>
            </a:extLst>
          </p:cNvPr>
          <p:cNvSpPr>
            <a:spLocks noGrp="1"/>
          </p:cNvSpPr>
          <p:nvPr>
            <p:ph type="body" sz="quarter" idx="17" hasCustomPrompt="1"/>
          </p:nvPr>
        </p:nvSpPr>
        <p:spPr>
          <a:xfrm>
            <a:off x="2926080" y="3921840"/>
            <a:ext cx="8388832" cy="254327"/>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15" name="Text Placeholder 17">
            <a:extLst>
              <a:ext uri="{FF2B5EF4-FFF2-40B4-BE49-F238E27FC236}">
                <a16:creationId xmlns:a16="http://schemas.microsoft.com/office/drawing/2014/main" id="{7721EB4D-0BB5-D841-811F-FAD31BBF2D4E}"/>
              </a:ext>
            </a:extLst>
          </p:cNvPr>
          <p:cNvSpPr>
            <a:spLocks noGrp="1"/>
          </p:cNvSpPr>
          <p:nvPr>
            <p:ph type="body" sz="quarter" idx="18" hasCustomPrompt="1"/>
          </p:nvPr>
        </p:nvSpPr>
        <p:spPr>
          <a:xfrm>
            <a:off x="2926080" y="4359031"/>
            <a:ext cx="8459952" cy="1809465"/>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1" name="Slide Number Placeholder 5">
            <a:extLst>
              <a:ext uri="{FF2B5EF4-FFF2-40B4-BE49-F238E27FC236}">
                <a16:creationId xmlns:a16="http://schemas.microsoft.com/office/drawing/2014/main" id="{E885AB06-262D-D341-AFC4-9F2DE821EE1B}"/>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8" name="Picture Placeholder 13">
            <a:extLst>
              <a:ext uri="{FF2B5EF4-FFF2-40B4-BE49-F238E27FC236}">
                <a16:creationId xmlns:a16="http://schemas.microsoft.com/office/drawing/2014/main" id="{56993EED-C860-4BB0-C889-B40FA51C7005}"/>
              </a:ext>
            </a:extLst>
          </p:cNvPr>
          <p:cNvSpPr>
            <a:spLocks noGrp="1"/>
          </p:cNvSpPr>
          <p:nvPr>
            <p:ph type="pic" sz="quarter" idx="19"/>
          </p:nvPr>
        </p:nvSpPr>
        <p:spPr>
          <a:xfrm>
            <a:off x="465267" y="3908544"/>
            <a:ext cx="1983294" cy="2260668"/>
          </a:xfrm>
          <a:prstGeom prst="rect">
            <a:avLst/>
          </a:prstGeom>
        </p:spPr>
        <p:txBody>
          <a:bodyPr/>
          <a:lstStyle>
            <a:lvl1pPr>
              <a:defRPr>
                <a:latin typeface="+mn-lt"/>
                <a:cs typeface="Arial" panose="020B0604020202020204" pitchFamily="34" charset="0"/>
              </a:defRPr>
            </a:lvl1pPr>
          </a:lstStyle>
          <a:p>
            <a:endParaRPr lang="en-US"/>
          </a:p>
        </p:txBody>
      </p:sp>
      <p:sp>
        <p:nvSpPr>
          <p:cNvPr id="10" name="Title 1">
            <a:extLst>
              <a:ext uri="{FF2B5EF4-FFF2-40B4-BE49-F238E27FC236}">
                <a16:creationId xmlns:a16="http://schemas.microsoft.com/office/drawing/2014/main" id="{07CB225A-7731-2892-A836-03381A191FC3}"/>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7" name="Picture 16" descr="NINDS logo">
            <a:extLst>
              <a:ext uri="{FF2B5EF4-FFF2-40B4-BE49-F238E27FC236}">
                <a16:creationId xmlns:a16="http://schemas.microsoft.com/office/drawing/2014/main" id="{606A9FFD-9234-4A95-915C-A14030D29DCC}"/>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0648922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98953B-B053-6B53-AB9E-D522CCDDF8A0}"/>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6" name="Picture 5" descr="A colorful fish with a black background&#10;&#10;Description automatically generated with low confidence">
            <a:extLst>
              <a:ext uri="{FF2B5EF4-FFF2-40B4-BE49-F238E27FC236}">
                <a16:creationId xmlns:a16="http://schemas.microsoft.com/office/drawing/2014/main" id="{C595F121-041E-DDE4-F6AF-ECD3BF8E02FE}"/>
              </a:ext>
            </a:extLst>
          </p:cNvPr>
          <p:cNvPicPr>
            <a:picLocks noChangeAspect="1"/>
          </p:cNvPicPr>
          <p:nvPr userDrawn="1"/>
        </p:nvPicPr>
        <p:blipFill rotWithShape="1">
          <a:blip r:embed="rId2"/>
          <a:srcRect l="13094" t="39690" r="41226" b="39690"/>
          <a:stretch/>
        </p:blipFill>
        <p:spPr>
          <a:xfrm>
            <a:off x="9318171" y="-2"/>
            <a:ext cx="2873829" cy="1297173"/>
          </a:xfrm>
          <a:prstGeom prst="rect">
            <a:avLst/>
          </a:prstGeom>
        </p:spPr>
      </p:pic>
      <p:sp>
        <p:nvSpPr>
          <p:cNvPr id="11" name="Slide Number Placeholder 5">
            <a:extLst>
              <a:ext uri="{FF2B5EF4-FFF2-40B4-BE49-F238E27FC236}">
                <a16:creationId xmlns:a16="http://schemas.microsoft.com/office/drawing/2014/main" id="{E885AB06-262D-D341-AFC4-9F2DE821EE1B}"/>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3" name="Title 1">
            <a:extLst>
              <a:ext uri="{FF2B5EF4-FFF2-40B4-BE49-F238E27FC236}">
                <a16:creationId xmlns:a16="http://schemas.microsoft.com/office/drawing/2014/main" id="{D19559A4-C1A4-88E0-C1C9-63B6FDF6A52B}"/>
              </a:ext>
            </a:extLst>
          </p:cNvPr>
          <p:cNvSpPr>
            <a:spLocks noGrp="1"/>
          </p:cNvSpPr>
          <p:nvPr>
            <p:ph type="ctrTitle" hasCustomPrompt="1"/>
          </p:nvPr>
        </p:nvSpPr>
        <p:spPr>
          <a:xfrm>
            <a:off x="465267" y="302811"/>
            <a:ext cx="870921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sp>
        <p:nvSpPr>
          <p:cNvPr id="4" name="Picture Placeholder 13">
            <a:extLst>
              <a:ext uri="{FF2B5EF4-FFF2-40B4-BE49-F238E27FC236}">
                <a16:creationId xmlns:a16="http://schemas.microsoft.com/office/drawing/2014/main" id="{7A96D70B-590A-7907-62E7-79D4EC086CAC}"/>
              </a:ext>
            </a:extLst>
          </p:cNvPr>
          <p:cNvSpPr>
            <a:spLocks noGrp="1"/>
          </p:cNvSpPr>
          <p:nvPr>
            <p:ph type="pic" sz="quarter" idx="10"/>
          </p:nvPr>
        </p:nvSpPr>
        <p:spPr>
          <a:xfrm>
            <a:off x="465267" y="1451591"/>
            <a:ext cx="1983293" cy="2260668"/>
          </a:xfrm>
          <a:prstGeom prst="rect">
            <a:avLst/>
          </a:prstGeom>
        </p:spPr>
        <p:txBody>
          <a:bodyPr/>
          <a:lstStyle>
            <a:lvl1pPr>
              <a:defRPr>
                <a:latin typeface="+mn-lt"/>
                <a:cs typeface="Arial" panose="020B0604020202020204" pitchFamily="34" charset="0"/>
              </a:defRPr>
            </a:lvl1pPr>
          </a:lstStyle>
          <a:p>
            <a:endParaRPr lang="en-US"/>
          </a:p>
        </p:txBody>
      </p:sp>
      <p:sp>
        <p:nvSpPr>
          <p:cNvPr id="12" name="Picture Placeholder 13">
            <a:extLst>
              <a:ext uri="{FF2B5EF4-FFF2-40B4-BE49-F238E27FC236}">
                <a16:creationId xmlns:a16="http://schemas.microsoft.com/office/drawing/2014/main" id="{729BAF8B-944E-A936-4D4A-53153B0185CE}"/>
              </a:ext>
            </a:extLst>
          </p:cNvPr>
          <p:cNvSpPr>
            <a:spLocks noGrp="1"/>
          </p:cNvSpPr>
          <p:nvPr>
            <p:ph type="pic" sz="quarter" idx="19"/>
          </p:nvPr>
        </p:nvSpPr>
        <p:spPr>
          <a:xfrm>
            <a:off x="465267" y="3908544"/>
            <a:ext cx="1983294" cy="2260668"/>
          </a:xfrm>
          <a:prstGeom prst="rect">
            <a:avLst/>
          </a:prstGeom>
        </p:spPr>
        <p:txBody>
          <a:bodyPr/>
          <a:lstStyle>
            <a:lvl1pPr>
              <a:defRPr>
                <a:latin typeface="+mn-lt"/>
                <a:cs typeface="Arial" panose="020B0604020202020204" pitchFamily="34" charset="0"/>
              </a:defRPr>
            </a:lvl1pPr>
          </a:lstStyle>
          <a:p>
            <a:endParaRPr lang="en-US"/>
          </a:p>
        </p:txBody>
      </p:sp>
      <p:sp>
        <p:nvSpPr>
          <p:cNvPr id="8" name="Text Placeholder 17">
            <a:extLst>
              <a:ext uri="{FF2B5EF4-FFF2-40B4-BE49-F238E27FC236}">
                <a16:creationId xmlns:a16="http://schemas.microsoft.com/office/drawing/2014/main" id="{16B5F6A9-A499-9339-1675-346DF28F7079}"/>
              </a:ext>
            </a:extLst>
          </p:cNvPr>
          <p:cNvSpPr>
            <a:spLocks noGrp="1"/>
          </p:cNvSpPr>
          <p:nvPr>
            <p:ph type="body" sz="quarter" idx="12" hasCustomPrompt="1"/>
          </p:nvPr>
        </p:nvSpPr>
        <p:spPr>
          <a:xfrm>
            <a:off x="2926080" y="1466172"/>
            <a:ext cx="8388832" cy="267621"/>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(16 pt./Bold)</a:t>
            </a:r>
          </a:p>
        </p:txBody>
      </p:sp>
      <p:sp>
        <p:nvSpPr>
          <p:cNvPr id="10" name="Text Placeholder 17">
            <a:extLst>
              <a:ext uri="{FF2B5EF4-FFF2-40B4-BE49-F238E27FC236}">
                <a16:creationId xmlns:a16="http://schemas.microsoft.com/office/drawing/2014/main" id="{1F32A04B-A834-A5BC-4261-3C36AF316497}"/>
              </a:ext>
            </a:extLst>
          </p:cNvPr>
          <p:cNvSpPr>
            <a:spLocks noGrp="1"/>
          </p:cNvSpPr>
          <p:nvPr>
            <p:ph type="body" sz="quarter" idx="13" hasCustomPrompt="1"/>
          </p:nvPr>
        </p:nvSpPr>
        <p:spPr>
          <a:xfrm>
            <a:off x="2926080" y="1902793"/>
            <a:ext cx="8459952" cy="1809465"/>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3" name="Text Placeholder 17">
            <a:extLst>
              <a:ext uri="{FF2B5EF4-FFF2-40B4-BE49-F238E27FC236}">
                <a16:creationId xmlns:a16="http://schemas.microsoft.com/office/drawing/2014/main" id="{BEC6FA93-8EAE-A0E4-A58F-06EB5F1EB667}"/>
              </a:ext>
            </a:extLst>
          </p:cNvPr>
          <p:cNvSpPr>
            <a:spLocks noGrp="1"/>
          </p:cNvSpPr>
          <p:nvPr>
            <p:ph type="body" sz="quarter" idx="17" hasCustomPrompt="1"/>
          </p:nvPr>
        </p:nvSpPr>
        <p:spPr>
          <a:xfrm>
            <a:off x="2926080" y="3921840"/>
            <a:ext cx="8388832" cy="254327"/>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14" name="Text Placeholder 17">
            <a:extLst>
              <a:ext uri="{FF2B5EF4-FFF2-40B4-BE49-F238E27FC236}">
                <a16:creationId xmlns:a16="http://schemas.microsoft.com/office/drawing/2014/main" id="{4D393DE3-7996-9665-7142-CE352FE726B5}"/>
              </a:ext>
            </a:extLst>
          </p:cNvPr>
          <p:cNvSpPr>
            <a:spLocks noGrp="1"/>
          </p:cNvSpPr>
          <p:nvPr>
            <p:ph type="body" sz="quarter" idx="18" hasCustomPrompt="1"/>
          </p:nvPr>
        </p:nvSpPr>
        <p:spPr>
          <a:xfrm>
            <a:off x="2926080" y="4359031"/>
            <a:ext cx="8459952" cy="1809465"/>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5" name="Picture 14" descr="NINDS logo">
            <a:extLst>
              <a:ext uri="{FF2B5EF4-FFF2-40B4-BE49-F238E27FC236}">
                <a16:creationId xmlns:a16="http://schemas.microsoft.com/office/drawing/2014/main" id="{A4383EFF-9D0B-47D7-B044-2752BCA2B7BE}"/>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963620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353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7A9969-6266-7EAE-A745-F2E7B315C73C}"/>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colorful fish with a black background&#10;&#10;Description automatically generated with low confidence">
            <a:extLst>
              <a:ext uri="{FF2B5EF4-FFF2-40B4-BE49-F238E27FC236}">
                <a16:creationId xmlns:a16="http://schemas.microsoft.com/office/drawing/2014/main" id="{B3F884B0-0E2F-3427-DF92-76EA3A61BC88}"/>
              </a:ext>
            </a:extLst>
          </p:cNvPr>
          <p:cNvPicPr>
            <a:picLocks noChangeAspect="1"/>
          </p:cNvPicPr>
          <p:nvPr userDrawn="1"/>
        </p:nvPicPr>
        <p:blipFill rotWithShape="1">
          <a:blip r:embed="rId2"/>
          <a:srcRect l="17122" t="47010" r="25895" b="35082"/>
          <a:stretch/>
        </p:blipFill>
        <p:spPr>
          <a:xfrm>
            <a:off x="8064137" y="-2"/>
            <a:ext cx="4127863"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6" name="Text Placeholder 17">
            <a:extLst>
              <a:ext uri="{FF2B5EF4-FFF2-40B4-BE49-F238E27FC236}">
                <a16:creationId xmlns:a16="http://schemas.microsoft.com/office/drawing/2014/main" id="{35D01769-79CA-8AE8-D0D4-9361086031DE}"/>
              </a:ext>
            </a:extLst>
          </p:cNvPr>
          <p:cNvSpPr>
            <a:spLocks noGrp="1"/>
          </p:cNvSpPr>
          <p:nvPr>
            <p:ph type="body" sz="quarter" idx="13" hasCustomPrompt="1"/>
          </p:nvPr>
        </p:nvSpPr>
        <p:spPr>
          <a:xfrm>
            <a:off x="465267" y="1475910"/>
            <a:ext cx="4870662" cy="4428374"/>
          </a:xfrm>
          <a:prstGeom prst="rect">
            <a:avLst/>
          </a:prstGeom>
        </p:spPr>
        <p:txBody>
          <a:bodyPr>
            <a:noAutofit/>
          </a:bodyPr>
          <a:lstStyle>
            <a:lvl1pPr marL="171450" indent="-171450">
              <a:lnSpc>
                <a:spcPct val="100000"/>
              </a:lnSpc>
              <a:buFont typeface="Arial" panose="020B0604020202020204" pitchFamily="34" charset="0"/>
              <a:buChar char="•"/>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8" name="Content Placeholder 2">
            <a:extLst>
              <a:ext uri="{FF2B5EF4-FFF2-40B4-BE49-F238E27FC236}">
                <a16:creationId xmlns:a16="http://schemas.microsoft.com/office/drawing/2014/main" id="{CC11778F-50FC-83E9-A2C0-3A24154DD335}"/>
              </a:ext>
            </a:extLst>
          </p:cNvPr>
          <p:cNvSpPr>
            <a:spLocks noGrp="1"/>
          </p:cNvSpPr>
          <p:nvPr>
            <p:ph idx="16" hasCustomPrompt="1"/>
          </p:nvPr>
        </p:nvSpPr>
        <p:spPr>
          <a:xfrm>
            <a:off x="5604932" y="1475910"/>
            <a:ext cx="6105343" cy="4428374"/>
          </a:xfrm>
          <a:prstGeom prst="rect">
            <a:avLst/>
          </a:prstGeom>
        </p:spPr>
        <p:txBody>
          <a:bodyPr/>
          <a:lstStyle>
            <a:lvl1pPr marL="0" indent="0">
              <a:buNone/>
              <a:defRPr>
                <a:latin typeface="+mn-lt"/>
                <a:cs typeface="Arial" panose="020B0604020202020204" pitchFamily="34" charset="0"/>
              </a:defRPr>
            </a:lvl1pPr>
          </a:lstStyle>
          <a:p>
            <a:pPr lvl="0"/>
            <a:r>
              <a:rPr lang="en-US" dirty="0"/>
              <a:t>Insert Graphic Here</a:t>
            </a:r>
          </a:p>
        </p:txBody>
      </p:sp>
      <p:sp>
        <p:nvSpPr>
          <p:cNvPr id="2" name="Title 1">
            <a:extLst>
              <a:ext uri="{FF2B5EF4-FFF2-40B4-BE49-F238E27FC236}">
                <a16:creationId xmlns:a16="http://schemas.microsoft.com/office/drawing/2014/main" id="{41A762BC-8754-4285-52F4-11FB9D82763C}"/>
              </a:ext>
            </a:extLst>
          </p:cNvPr>
          <p:cNvSpPr>
            <a:spLocks noGrp="1"/>
          </p:cNvSpPr>
          <p:nvPr>
            <p:ph type="ctrTitle" hasCustomPrompt="1"/>
          </p:nvPr>
        </p:nvSpPr>
        <p:spPr>
          <a:xfrm>
            <a:off x="465267" y="302811"/>
            <a:ext cx="870921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pic>
        <p:nvPicPr>
          <p:cNvPr id="9" name="Picture 8" descr="NINDS logo">
            <a:extLst>
              <a:ext uri="{FF2B5EF4-FFF2-40B4-BE49-F238E27FC236}">
                <a16:creationId xmlns:a16="http://schemas.microsoft.com/office/drawing/2014/main" id="{948D1E74-5702-40D2-B686-94BE46BF001E}"/>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7819804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68A4BA-43BC-03BE-824A-59DE922ABC5A}"/>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colorful fish with a black background&#10;&#10;Description automatically generated with low confidence">
            <a:extLst>
              <a:ext uri="{FF2B5EF4-FFF2-40B4-BE49-F238E27FC236}">
                <a16:creationId xmlns:a16="http://schemas.microsoft.com/office/drawing/2014/main" id="{0E2268B8-0655-0416-2D2C-20374F5D8F44}"/>
              </a:ext>
            </a:extLst>
          </p:cNvPr>
          <p:cNvPicPr>
            <a:picLocks noChangeAspect="1"/>
          </p:cNvPicPr>
          <p:nvPr userDrawn="1"/>
        </p:nvPicPr>
        <p:blipFill rotWithShape="1">
          <a:blip r:embed="rId2"/>
          <a:srcRect l="17122" t="47010" r="25895" b="35082"/>
          <a:stretch/>
        </p:blipFill>
        <p:spPr>
          <a:xfrm>
            <a:off x="8064137" y="-2"/>
            <a:ext cx="4127863"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6" name="Text Placeholder 17">
            <a:extLst>
              <a:ext uri="{FF2B5EF4-FFF2-40B4-BE49-F238E27FC236}">
                <a16:creationId xmlns:a16="http://schemas.microsoft.com/office/drawing/2014/main" id="{35D01769-79CA-8AE8-D0D4-9361086031DE}"/>
              </a:ext>
            </a:extLst>
          </p:cNvPr>
          <p:cNvSpPr>
            <a:spLocks noGrp="1"/>
          </p:cNvSpPr>
          <p:nvPr>
            <p:ph type="body" sz="quarter" idx="13" hasCustomPrompt="1"/>
          </p:nvPr>
        </p:nvSpPr>
        <p:spPr>
          <a:xfrm>
            <a:off x="465267" y="1475910"/>
            <a:ext cx="4870662" cy="4428374"/>
          </a:xfrm>
          <a:prstGeom prst="rect">
            <a:avLst/>
          </a:prstGeom>
        </p:spPr>
        <p:txBody>
          <a:bodyPr>
            <a:noAutofit/>
          </a:bodyPr>
          <a:lstStyle>
            <a:lvl1pPr marL="171450" indent="-171450">
              <a:lnSpc>
                <a:spcPct val="100000"/>
              </a:lnSpc>
              <a:buFont typeface="Arial" panose="020B0604020202020204" pitchFamily="34" charset="0"/>
              <a:buChar char="•"/>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8" name="Content Placeholder 2">
            <a:extLst>
              <a:ext uri="{FF2B5EF4-FFF2-40B4-BE49-F238E27FC236}">
                <a16:creationId xmlns:a16="http://schemas.microsoft.com/office/drawing/2014/main" id="{CC11778F-50FC-83E9-A2C0-3A24154DD335}"/>
              </a:ext>
            </a:extLst>
          </p:cNvPr>
          <p:cNvSpPr>
            <a:spLocks noGrp="1"/>
          </p:cNvSpPr>
          <p:nvPr>
            <p:ph idx="16" hasCustomPrompt="1"/>
          </p:nvPr>
        </p:nvSpPr>
        <p:spPr>
          <a:xfrm>
            <a:off x="5604932" y="1475910"/>
            <a:ext cx="6105343" cy="4428374"/>
          </a:xfrm>
          <a:prstGeom prst="rect">
            <a:avLst/>
          </a:prstGeom>
        </p:spPr>
        <p:txBody>
          <a:bodyPr/>
          <a:lstStyle>
            <a:lvl1pPr marL="0" indent="0">
              <a:buNone/>
              <a:defRPr>
                <a:latin typeface="+mn-lt"/>
                <a:cs typeface="Arial" panose="020B0604020202020204" pitchFamily="34" charset="0"/>
              </a:defRPr>
            </a:lvl1pPr>
          </a:lstStyle>
          <a:p>
            <a:pPr lvl="0"/>
            <a:r>
              <a:rPr lang="en-US" dirty="0"/>
              <a:t>Insert Graphic Here</a:t>
            </a:r>
          </a:p>
        </p:txBody>
      </p:sp>
      <p:sp>
        <p:nvSpPr>
          <p:cNvPr id="3" name="Title 1">
            <a:extLst>
              <a:ext uri="{FF2B5EF4-FFF2-40B4-BE49-F238E27FC236}">
                <a16:creationId xmlns:a16="http://schemas.microsoft.com/office/drawing/2014/main" id="{6A621AC3-E6AD-F61D-B599-ABE65F89C4E8}"/>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9" name="Picture 8" descr="NINDS logo">
            <a:extLst>
              <a:ext uri="{FF2B5EF4-FFF2-40B4-BE49-F238E27FC236}">
                <a16:creationId xmlns:a16="http://schemas.microsoft.com/office/drawing/2014/main" id="{8CB888DC-784A-4EB7-B547-DB1A79F8B8EF}"/>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4746834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948096-B8AA-E21C-9EB4-7EAAF80E91C7}"/>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colorful fish with a black background&#10;&#10;Description automatically generated with low confidence">
            <a:extLst>
              <a:ext uri="{FF2B5EF4-FFF2-40B4-BE49-F238E27FC236}">
                <a16:creationId xmlns:a16="http://schemas.microsoft.com/office/drawing/2014/main" id="{F4E42C0F-27C6-C7DB-61F1-C82F145EA6D5}"/>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6" name="Text Placeholder 17">
            <a:extLst>
              <a:ext uri="{FF2B5EF4-FFF2-40B4-BE49-F238E27FC236}">
                <a16:creationId xmlns:a16="http://schemas.microsoft.com/office/drawing/2014/main" id="{35D01769-79CA-8AE8-D0D4-9361086031DE}"/>
              </a:ext>
            </a:extLst>
          </p:cNvPr>
          <p:cNvSpPr>
            <a:spLocks noGrp="1"/>
          </p:cNvSpPr>
          <p:nvPr>
            <p:ph type="body" sz="quarter" idx="13" hasCustomPrompt="1"/>
          </p:nvPr>
        </p:nvSpPr>
        <p:spPr>
          <a:xfrm>
            <a:off x="465267" y="1475910"/>
            <a:ext cx="4870662" cy="4428374"/>
          </a:xfrm>
          <a:prstGeom prst="rect">
            <a:avLst/>
          </a:prstGeom>
        </p:spPr>
        <p:txBody>
          <a:bodyPr>
            <a:noAutofit/>
          </a:bodyPr>
          <a:lstStyle>
            <a:lvl1pPr marL="171450" indent="-171450">
              <a:lnSpc>
                <a:spcPct val="100000"/>
              </a:lnSpc>
              <a:buFont typeface="Arial" panose="020B0604020202020204" pitchFamily="34" charset="0"/>
              <a:buChar char="•"/>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8" name="Content Placeholder 2">
            <a:extLst>
              <a:ext uri="{FF2B5EF4-FFF2-40B4-BE49-F238E27FC236}">
                <a16:creationId xmlns:a16="http://schemas.microsoft.com/office/drawing/2014/main" id="{CC11778F-50FC-83E9-A2C0-3A24154DD335}"/>
              </a:ext>
            </a:extLst>
          </p:cNvPr>
          <p:cNvSpPr>
            <a:spLocks noGrp="1"/>
          </p:cNvSpPr>
          <p:nvPr>
            <p:ph idx="16" hasCustomPrompt="1"/>
          </p:nvPr>
        </p:nvSpPr>
        <p:spPr>
          <a:xfrm>
            <a:off x="5604932" y="1475910"/>
            <a:ext cx="6105343" cy="4428374"/>
          </a:xfrm>
          <a:prstGeom prst="rect">
            <a:avLst/>
          </a:prstGeom>
        </p:spPr>
        <p:txBody>
          <a:bodyPr/>
          <a:lstStyle>
            <a:lvl1pPr marL="0" indent="0">
              <a:buNone/>
              <a:defRPr>
                <a:latin typeface="+mn-lt"/>
                <a:cs typeface="Arial" panose="020B0604020202020204" pitchFamily="34" charset="0"/>
              </a:defRPr>
            </a:lvl1pPr>
          </a:lstStyle>
          <a:p>
            <a:pPr lvl="0"/>
            <a:r>
              <a:rPr lang="en-US" dirty="0"/>
              <a:t>Picture</a:t>
            </a:r>
          </a:p>
        </p:txBody>
      </p:sp>
      <p:sp>
        <p:nvSpPr>
          <p:cNvPr id="2" name="Title 1">
            <a:extLst>
              <a:ext uri="{FF2B5EF4-FFF2-40B4-BE49-F238E27FC236}">
                <a16:creationId xmlns:a16="http://schemas.microsoft.com/office/drawing/2014/main" id="{41A762BC-8754-4285-52F4-11FB9D82763C}"/>
              </a:ext>
            </a:extLst>
          </p:cNvPr>
          <p:cNvSpPr>
            <a:spLocks noGrp="1"/>
          </p:cNvSpPr>
          <p:nvPr>
            <p:ph type="ctrTitle" hasCustomPrompt="1"/>
          </p:nvPr>
        </p:nvSpPr>
        <p:spPr>
          <a:xfrm>
            <a:off x="465267" y="302811"/>
            <a:ext cx="870921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pic>
        <p:nvPicPr>
          <p:cNvPr id="9" name="Picture 8" descr="NINDS logo">
            <a:extLst>
              <a:ext uri="{FF2B5EF4-FFF2-40B4-BE49-F238E27FC236}">
                <a16:creationId xmlns:a16="http://schemas.microsoft.com/office/drawing/2014/main" id="{5DC9B0DD-F75F-42AC-8C1E-49B8D0ACDE6C}"/>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8709390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9CE72-F8B4-5088-DD55-69D252148F6D}"/>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colorful fish with a black background&#10;&#10;Description automatically generated with low confidence">
            <a:extLst>
              <a:ext uri="{FF2B5EF4-FFF2-40B4-BE49-F238E27FC236}">
                <a16:creationId xmlns:a16="http://schemas.microsoft.com/office/drawing/2014/main" id="{E3C66171-205D-FB7D-05F7-848F2B4DFDCB}"/>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6" name="Text Placeholder 17">
            <a:extLst>
              <a:ext uri="{FF2B5EF4-FFF2-40B4-BE49-F238E27FC236}">
                <a16:creationId xmlns:a16="http://schemas.microsoft.com/office/drawing/2014/main" id="{35D01769-79CA-8AE8-D0D4-9361086031DE}"/>
              </a:ext>
            </a:extLst>
          </p:cNvPr>
          <p:cNvSpPr>
            <a:spLocks noGrp="1"/>
          </p:cNvSpPr>
          <p:nvPr>
            <p:ph type="body" sz="quarter" idx="13" hasCustomPrompt="1"/>
          </p:nvPr>
        </p:nvSpPr>
        <p:spPr>
          <a:xfrm>
            <a:off x="465267" y="1475910"/>
            <a:ext cx="4870662" cy="4428374"/>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t>Body Copy Here</a:t>
            </a:r>
          </a:p>
          <a:p>
            <a:pPr lvl="0"/>
            <a:endParaRPr lang="en-US" dirty="0"/>
          </a:p>
        </p:txBody>
      </p:sp>
      <p:sp>
        <p:nvSpPr>
          <p:cNvPr id="8" name="Content Placeholder 2">
            <a:extLst>
              <a:ext uri="{FF2B5EF4-FFF2-40B4-BE49-F238E27FC236}">
                <a16:creationId xmlns:a16="http://schemas.microsoft.com/office/drawing/2014/main" id="{CC11778F-50FC-83E9-A2C0-3A24154DD335}"/>
              </a:ext>
            </a:extLst>
          </p:cNvPr>
          <p:cNvSpPr>
            <a:spLocks noGrp="1"/>
          </p:cNvSpPr>
          <p:nvPr>
            <p:ph idx="16" hasCustomPrompt="1"/>
          </p:nvPr>
        </p:nvSpPr>
        <p:spPr>
          <a:xfrm>
            <a:off x="5604932" y="1475910"/>
            <a:ext cx="6105343" cy="4428374"/>
          </a:xfrm>
          <a:prstGeom prst="rect">
            <a:avLst/>
          </a:prstGeom>
        </p:spPr>
        <p:txBody>
          <a:bodyPr/>
          <a:lstStyle>
            <a:lvl1pPr marL="0" indent="0">
              <a:buNone/>
              <a:defRPr>
                <a:latin typeface="+mn-lt"/>
                <a:cs typeface="Arial" panose="020B0604020202020204" pitchFamily="34" charset="0"/>
              </a:defRPr>
            </a:lvl1pPr>
          </a:lstStyle>
          <a:p>
            <a:pPr lvl="0"/>
            <a:r>
              <a:rPr lang="en-US" dirty="0"/>
              <a:t>Picture</a:t>
            </a:r>
          </a:p>
        </p:txBody>
      </p:sp>
      <p:sp>
        <p:nvSpPr>
          <p:cNvPr id="3" name="Title 1">
            <a:extLst>
              <a:ext uri="{FF2B5EF4-FFF2-40B4-BE49-F238E27FC236}">
                <a16:creationId xmlns:a16="http://schemas.microsoft.com/office/drawing/2014/main" id="{6A621AC3-E6AD-F61D-B599-ABE65F89C4E8}"/>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9" name="Picture 8" descr="NINDS logo">
            <a:extLst>
              <a:ext uri="{FF2B5EF4-FFF2-40B4-BE49-F238E27FC236}">
                <a16:creationId xmlns:a16="http://schemas.microsoft.com/office/drawing/2014/main" id="{959DBC41-719F-42DC-B4AB-6AC401D037B0}"/>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351283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4342-448D-05E4-D037-CE2C9E51CC40}"/>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6" name="Picture 5" descr="A colorful fish with a black background&#10;&#10;Description automatically generated with low confidence">
            <a:extLst>
              <a:ext uri="{FF2B5EF4-FFF2-40B4-BE49-F238E27FC236}">
                <a16:creationId xmlns:a16="http://schemas.microsoft.com/office/drawing/2014/main" id="{729FEA91-A0DB-440E-3A9F-F1BD970DD374}"/>
              </a:ext>
            </a:extLst>
          </p:cNvPr>
          <p:cNvPicPr>
            <a:picLocks noChangeAspect="1"/>
          </p:cNvPicPr>
          <p:nvPr userDrawn="1"/>
        </p:nvPicPr>
        <p:blipFill rotWithShape="1">
          <a:blip r:embed="rId2"/>
          <a:srcRect l="13094" t="39690" r="41226" b="39690"/>
          <a:stretch/>
        </p:blipFill>
        <p:spPr>
          <a:xfrm>
            <a:off x="9318171" y="-2"/>
            <a:ext cx="2873829"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8" name="Text Placeholder 17">
            <a:extLst>
              <a:ext uri="{FF2B5EF4-FFF2-40B4-BE49-F238E27FC236}">
                <a16:creationId xmlns:a16="http://schemas.microsoft.com/office/drawing/2014/main" id="{7E55C8A0-C213-7344-8752-E19D051B9B19}"/>
              </a:ext>
            </a:extLst>
          </p:cNvPr>
          <p:cNvSpPr>
            <a:spLocks noGrp="1"/>
          </p:cNvSpPr>
          <p:nvPr>
            <p:ph type="body" sz="quarter" idx="15" hasCustomPrompt="1"/>
          </p:nvPr>
        </p:nvSpPr>
        <p:spPr>
          <a:xfrm>
            <a:off x="465888" y="5245528"/>
            <a:ext cx="11244388" cy="768003"/>
          </a:xfrm>
          <a:prstGeom prst="rect">
            <a:avLst/>
          </a:prstGeom>
        </p:spPr>
        <p:txBody>
          <a:bodyPr>
            <a:normAutofit/>
          </a:bodyPr>
          <a:lstStyle>
            <a:lvl1pPr marL="171450" indent="-171450">
              <a:lnSpc>
                <a:spcPct val="100000"/>
              </a:lnSpc>
              <a:buFont typeface="Arial" panose="020B0604020202020204" pitchFamily="34" charset="0"/>
              <a:buChar char="•"/>
              <a:defRPr sz="12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Bullet points or source name for table above (12 pt. to 14 pt.)</a:t>
            </a:r>
          </a:p>
        </p:txBody>
      </p:sp>
      <p:sp>
        <p:nvSpPr>
          <p:cNvPr id="2" name="Content Placeholder 2">
            <a:extLst>
              <a:ext uri="{FF2B5EF4-FFF2-40B4-BE49-F238E27FC236}">
                <a16:creationId xmlns:a16="http://schemas.microsoft.com/office/drawing/2014/main" id="{DD968EB1-4F4C-75B4-F960-855D5BA8FED2}"/>
              </a:ext>
            </a:extLst>
          </p:cNvPr>
          <p:cNvSpPr>
            <a:spLocks noGrp="1"/>
          </p:cNvSpPr>
          <p:nvPr>
            <p:ph idx="1" hasCustomPrompt="1"/>
          </p:nvPr>
        </p:nvSpPr>
        <p:spPr>
          <a:xfrm>
            <a:off x="465267" y="1475911"/>
            <a:ext cx="11245009" cy="3568788"/>
          </a:xfrm>
          <a:prstGeom prst="rect">
            <a:avLst/>
          </a:prstGeom>
        </p:spPr>
        <p:txBody>
          <a:bodyPr/>
          <a:lstStyle>
            <a:lvl1pPr marL="0" indent="0">
              <a:buNone/>
              <a:defRPr>
                <a:latin typeface="+mn-lt"/>
                <a:cs typeface="Arial" panose="020B0604020202020204" pitchFamily="34" charset="0"/>
              </a:defRPr>
            </a:lvl1pPr>
          </a:lstStyle>
          <a:p>
            <a:pPr lvl="0"/>
            <a:r>
              <a:rPr lang="en-US" dirty="0"/>
              <a:t>Insert Table Here</a:t>
            </a:r>
          </a:p>
        </p:txBody>
      </p:sp>
      <p:sp>
        <p:nvSpPr>
          <p:cNvPr id="3" name="Title 1">
            <a:extLst>
              <a:ext uri="{FF2B5EF4-FFF2-40B4-BE49-F238E27FC236}">
                <a16:creationId xmlns:a16="http://schemas.microsoft.com/office/drawing/2014/main" id="{0C782453-A9D6-1EED-CC44-B13582DA1622}"/>
              </a:ext>
            </a:extLst>
          </p:cNvPr>
          <p:cNvSpPr>
            <a:spLocks noGrp="1"/>
          </p:cNvSpPr>
          <p:nvPr>
            <p:ph type="ctrTitle" hasCustomPrompt="1"/>
          </p:nvPr>
        </p:nvSpPr>
        <p:spPr>
          <a:xfrm>
            <a:off x="465267" y="302811"/>
            <a:ext cx="882097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pic>
        <p:nvPicPr>
          <p:cNvPr id="9" name="Picture 8" descr="NINDS logo">
            <a:extLst>
              <a:ext uri="{FF2B5EF4-FFF2-40B4-BE49-F238E27FC236}">
                <a16:creationId xmlns:a16="http://schemas.microsoft.com/office/drawing/2014/main" id="{17DB9108-269D-4D2E-845F-ED2BC41D06FB}"/>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767611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C612B3-5DE6-915A-46F9-065A34495B30}"/>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6" name="Picture 5" descr="A colorful fish with a black background&#10;&#10;Description automatically generated with low confidence">
            <a:extLst>
              <a:ext uri="{FF2B5EF4-FFF2-40B4-BE49-F238E27FC236}">
                <a16:creationId xmlns:a16="http://schemas.microsoft.com/office/drawing/2014/main" id="{CED5D1F0-E24D-B69C-7334-A6F5727FE8FA}"/>
              </a:ext>
            </a:extLst>
          </p:cNvPr>
          <p:cNvPicPr>
            <a:picLocks noChangeAspect="1"/>
          </p:cNvPicPr>
          <p:nvPr userDrawn="1"/>
        </p:nvPicPr>
        <p:blipFill rotWithShape="1">
          <a:blip r:embed="rId2"/>
          <a:srcRect l="13094" t="39690" r="41226" b="39690"/>
          <a:stretch/>
        </p:blipFill>
        <p:spPr>
          <a:xfrm>
            <a:off x="9318171" y="-2"/>
            <a:ext cx="2873829"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8" name="Text Placeholder 17">
            <a:extLst>
              <a:ext uri="{FF2B5EF4-FFF2-40B4-BE49-F238E27FC236}">
                <a16:creationId xmlns:a16="http://schemas.microsoft.com/office/drawing/2014/main" id="{7E55C8A0-C213-7344-8752-E19D051B9B19}"/>
              </a:ext>
            </a:extLst>
          </p:cNvPr>
          <p:cNvSpPr>
            <a:spLocks noGrp="1"/>
          </p:cNvSpPr>
          <p:nvPr>
            <p:ph type="body" sz="quarter" idx="15" hasCustomPrompt="1"/>
          </p:nvPr>
        </p:nvSpPr>
        <p:spPr>
          <a:xfrm>
            <a:off x="465888" y="5245528"/>
            <a:ext cx="11244388" cy="768003"/>
          </a:xfrm>
          <a:prstGeom prst="rect">
            <a:avLst/>
          </a:prstGeom>
        </p:spPr>
        <p:txBody>
          <a:bodyPr>
            <a:normAutofit/>
          </a:bodyPr>
          <a:lstStyle>
            <a:lvl1pPr marL="171450" indent="-171450">
              <a:lnSpc>
                <a:spcPct val="100000"/>
              </a:lnSpc>
              <a:buFont typeface="Arial" panose="020B0604020202020204" pitchFamily="34" charset="0"/>
              <a:buChar char="•"/>
              <a:defRPr sz="12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Bullet points or source name for table above (12 pt. to 14 pt.)</a:t>
            </a:r>
          </a:p>
        </p:txBody>
      </p:sp>
      <p:sp>
        <p:nvSpPr>
          <p:cNvPr id="2" name="Content Placeholder 2">
            <a:extLst>
              <a:ext uri="{FF2B5EF4-FFF2-40B4-BE49-F238E27FC236}">
                <a16:creationId xmlns:a16="http://schemas.microsoft.com/office/drawing/2014/main" id="{DD968EB1-4F4C-75B4-F960-855D5BA8FED2}"/>
              </a:ext>
            </a:extLst>
          </p:cNvPr>
          <p:cNvSpPr>
            <a:spLocks noGrp="1"/>
          </p:cNvSpPr>
          <p:nvPr>
            <p:ph idx="1" hasCustomPrompt="1"/>
          </p:nvPr>
        </p:nvSpPr>
        <p:spPr>
          <a:xfrm>
            <a:off x="465267" y="1475911"/>
            <a:ext cx="11245009" cy="3568788"/>
          </a:xfrm>
          <a:prstGeom prst="rect">
            <a:avLst/>
          </a:prstGeom>
        </p:spPr>
        <p:txBody>
          <a:bodyPr/>
          <a:lstStyle>
            <a:lvl1pPr marL="0" indent="0">
              <a:buNone/>
              <a:defRPr>
                <a:latin typeface="+mn-lt"/>
                <a:cs typeface="Arial" panose="020B0604020202020204" pitchFamily="34" charset="0"/>
              </a:defRPr>
            </a:lvl1pPr>
          </a:lstStyle>
          <a:p>
            <a:pPr lvl="0"/>
            <a:r>
              <a:rPr lang="en-US" dirty="0"/>
              <a:t>Insert Table Here</a:t>
            </a:r>
          </a:p>
        </p:txBody>
      </p:sp>
      <p:sp>
        <p:nvSpPr>
          <p:cNvPr id="3" name="Title 1">
            <a:extLst>
              <a:ext uri="{FF2B5EF4-FFF2-40B4-BE49-F238E27FC236}">
                <a16:creationId xmlns:a16="http://schemas.microsoft.com/office/drawing/2014/main" id="{4096B8CC-A0FF-4D74-AAFB-3ED4E13A53FF}"/>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9" name="Picture 8" descr="NINDS logo">
            <a:extLst>
              <a:ext uri="{FF2B5EF4-FFF2-40B4-BE49-F238E27FC236}">
                <a16:creationId xmlns:a16="http://schemas.microsoft.com/office/drawing/2014/main" id="{44C5FF1A-B8D2-487C-BD9C-1B9D9D84C125}"/>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1869655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AA920-FEA1-9A6F-3122-E55CC8A9C59B}"/>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6" name="Picture 5" descr="A colorful fish with a black background&#10;&#10;Description automatically generated with low confidence">
            <a:extLst>
              <a:ext uri="{FF2B5EF4-FFF2-40B4-BE49-F238E27FC236}">
                <a16:creationId xmlns:a16="http://schemas.microsoft.com/office/drawing/2014/main" id="{70BDB532-CAE0-56CA-54F7-08BB40125C06}"/>
              </a:ext>
            </a:extLst>
          </p:cNvPr>
          <p:cNvPicPr>
            <a:picLocks noChangeAspect="1"/>
          </p:cNvPicPr>
          <p:nvPr userDrawn="1"/>
        </p:nvPicPr>
        <p:blipFill rotWithShape="1">
          <a:blip r:embed="rId2"/>
          <a:srcRect l="17122" t="47010" r="25895" b="35082"/>
          <a:stretch/>
        </p:blipFill>
        <p:spPr>
          <a:xfrm>
            <a:off x="8064137" y="-2"/>
            <a:ext cx="4127863"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8" name="Text Placeholder 17">
            <a:extLst>
              <a:ext uri="{FF2B5EF4-FFF2-40B4-BE49-F238E27FC236}">
                <a16:creationId xmlns:a16="http://schemas.microsoft.com/office/drawing/2014/main" id="{7E55C8A0-C213-7344-8752-E19D051B9B19}"/>
              </a:ext>
            </a:extLst>
          </p:cNvPr>
          <p:cNvSpPr>
            <a:spLocks noGrp="1"/>
          </p:cNvSpPr>
          <p:nvPr>
            <p:ph type="body" sz="quarter" idx="15" hasCustomPrompt="1"/>
          </p:nvPr>
        </p:nvSpPr>
        <p:spPr>
          <a:xfrm>
            <a:off x="482344" y="5517397"/>
            <a:ext cx="11227932" cy="496134"/>
          </a:xfrm>
          <a:prstGeom prst="rect">
            <a:avLst/>
          </a:prstGeom>
        </p:spPr>
        <p:txBody>
          <a:bodyPr>
            <a:normAutofit/>
          </a:bodyPr>
          <a:lstStyle>
            <a:lvl1pPr marL="171450" indent="-171450">
              <a:buFont typeface="Arial" panose="020B0604020202020204" pitchFamily="34" charset="0"/>
              <a:buChar char="•"/>
              <a:defRPr sz="12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Bullet points or source name for table above </a:t>
            </a:r>
          </a:p>
        </p:txBody>
      </p:sp>
      <p:sp>
        <p:nvSpPr>
          <p:cNvPr id="2" name="Content Placeholder 2">
            <a:extLst>
              <a:ext uri="{FF2B5EF4-FFF2-40B4-BE49-F238E27FC236}">
                <a16:creationId xmlns:a16="http://schemas.microsoft.com/office/drawing/2014/main" id="{DD968EB1-4F4C-75B4-F960-855D5BA8FED2}"/>
              </a:ext>
            </a:extLst>
          </p:cNvPr>
          <p:cNvSpPr>
            <a:spLocks noGrp="1"/>
          </p:cNvSpPr>
          <p:nvPr>
            <p:ph idx="1" hasCustomPrompt="1"/>
          </p:nvPr>
        </p:nvSpPr>
        <p:spPr>
          <a:xfrm>
            <a:off x="465267" y="1475910"/>
            <a:ext cx="11245009" cy="3820009"/>
          </a:xfrm>
          <a:prstGeom prst="rect">
            <a:avLst/>
          </a:prstGeom>
        </p:spPr>
        <p:txBody>
          <a:bodyPr/>
          <a:lstStyle>
            <a:lvl1pPr marL="0" indent="0">
              <a:buNone/>
              <a:defRPr>
                <a:latin typeface="+mn-lt"/>
                <a:cs typeface="Arial" panose="020B0604020202020204" pitchFamily="34" charset="0"/>
              </a:defRPr>
            </a:lvl1pPr>
          </a:lstStyle>
          <a:p>
            <a:pPr lvl="0"/>
            <a:r>
              <a:rPr lang="en-US" dirty="0"/>
              <a:t>Insert Graphs Here</a:t>
            </a:r>
          </a:p>
        </p:txBody>
      </p:sp>
      <p:sp>
        <p:nvSpPr>
          <p:cNvPr id="3" name="Title 1">
            <a:extLst>
              <a:ext uri="{FF2B5EF4-FFF2-40B4-BE49-F238E27FC236}">
                <a16:creationId xmlns:a16="http://schemas.microsoft.com/office/drawing/2014/main" id="{5213AAE7-3FEA-A26E-88BF-2E7C617FE507}"/>
              </a:ext>
            </a:extLst>
          </p:cNvPr>
          <p:cNvSpPr>
            <a:spLocks noGrp="1"/>
          </p:cNvSpPr>
          <p:nvPr>
            <p:ph type="ctrTitle" hasCustomPrompt="1"/>
          </p:nvPr>
        </p:nvSpPr>
        <p:spPr>
          <a:xfrm>
            <a:off x="465267" y="302811"/>
            <a:ext cx="882097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pic>
        <p:nvPicPr>
          <p:cNvPr id="9" name="Picture 8" descr="NINDS logo">
            <a:extLst>
              <a:ext uri="{FF2B5EF4-FFF2-40B4-BE49-F238E27FC236}">
                <a16:creationId xmlns:a16="http://schemas.microsoft.com/office/drawing/2014/main" id="{20960FE0-8E7D-42E7-9CAD-B4F619E51CE9}"/>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7901711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DE8659-575D-A441-7076-10EE3262E050}"/>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6" name="Picture 5" descr="A colorful fish with a black background&#10;&#10;Description automatically generated with low confidence">
            <a:extLst>
              <a:ext uri="{FF2B5EF4-FFF2-40B4-BE49-F238E27FC236}">
                <a16:creationId xmlns:a16="http://schemas.microsoft.com/office/drawing/2014/main" id="{0B4AAA79-BB64-D4BB-4479-4E7B2D56625C}"/>
              </a:ext>
            </a:extLst>
          </p:cNvPr>
          <p:cNvPicPr>
            <a:picLocks noChangeAspect="1"/>
          </p:cNvPicPr>
          <p:nvPr userDrawn="1"/>
        </p:nvPicPr>
        <p:blipFill rotWithShape="1">
          <a:blip r:embed="rId2"/>
          <a:srcRect l="17122" t="47010" r="25895" b="35082"/>
          <a:stretch/>
        </p:blipFill>
        <p:spPr>
          <a:xfrm>
            <a:off x="8064137" y="-2"/>
            <a:ext cx="4127863"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8" name="Text Placeholder 17">
            <a:extLst>
              <a:ext uri="{FF2B5EF4-FFF2-40B4-BE49-F238E27FC236}">
                <a16:creationId xmlns:a16="http://schemas.microsoft.com/office/drawing/2014/main" id="{7E55C8A0-C213-7344-8752-E19D051B9B19}"/>
              </a:ext>
            </a:extLst>
          </p:cNvPr>
          <p:cNvSpPr>
            <a:spLocks noGrp="1"/>
          </p:cNvSpPr>
          <p:nvPr>
            <p:ph type="body" sz="quarter" idx="15" hasCustomPrompt="1"/>
          </p:nvPr>
        </p:nvSpPr>
        <p:spPr>
          <a:xfrm>
            <a:off x="482344" y="5517397"/>
            <a:ext cx="11227932" cy="496134"/>
          </a:xfrm>
          <a:prstGeom prst="rect">
            <a:avLst/>
          </a:prstGeom>
        </p:spPr>
        <p:txBody>
          <a:bodyPr>
            <a:normAutofit/>
          </a:bodyPr>
          <a:lstStyle>
            <a:lvl1pPr marL="171450" indent="-171450">
              <a:buFont typeface="Arial" panose="020B0604020202020204" pitchFamily="34" charset="0"/>
              <a:buChar char="•"/>
              <a:defRPr sz="12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Bullet points or source name for table above </a:t>
            </a:r>
          </a:p>
        </p:txBody>
      </p:sp>
      <p:sp>
        <p:nvSpPr>
          <p:cNvPr id="2" name="Content Placeholder 2">
            <a:extLst>
              <a:ext uri="{FF2B5EF4-FFF2-40B4-BE49-F238E27FC236}">
                <a16:creationId xmlns:a16="http://schemas.microsoft.com/office/drawing/2014/main" id="{DD968EB1-4F4C-75B4-F960-855D5BA8FED2}"/>
              </a:ext>
            </a:extLst>
          </p:cNvPr>
          <p:cNvSpPr>
            <a:spLocks noGrp="1"/>
          </p:cNvSpPr>
          <p:nvPr>
            <p:ph idx="1" hasCustomPrompt="1"/>
          </p:nvPr>
        </p:nvSpPr>
        <p:spPr>
          <a:xfrm>
            <a:off x="465267" y="1475910"/>
            <a:ext cx="11245009" cy="3820009"/>
          </a:xfrm>
          <a:prstGeom prst="rect">
            <a:avLst/>
          </a:prstGeom>
        </p:spPr>
        <p:txBody>
          <a:bodyPr/>
          <a:lstStyle>
            <a:lvl1pPr marL="0" indent="0">
              <a:buNone/>
              <a:defRPr>
                <a:latin typeface="+mn-lt"/>
                <a:cs typeface="Arial" panose="020B0604020202020204" pitchFamily="34" charset="0"/>
              </a:defRPr>
            </a:lvl1pPr>
          </a:lstStyle>
          <a:p>
            <a:pPr lvl="0"/>
            <a:r>
              <a:rPr lang="en-US" dirty="0"/>
              <a:t>Insert Graphs Here</a:t>
            </a:r>
          </a:p>
        </p:txBody>
      </p:sp>
      <p:sp>
        <p:nvSpPr>
          <p:cNvPr id="4" name="Title 1">
            <a:extLst>
              <a:ext uri="{FF2B5EF4-FFF2-40B4-BE49-F238E27FC236}">
                <a16:creationId xmlns:a16="http://schemas.microsoft.com/office/drawing/2014/main" id="{C378D2D6-2CCA-3E88-8DC3-4C0E2C26DF95}"/>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9" name="Picture 8" descr="NINDS logo">
            <a:extLst>
              <a:ext uri="{FF2B5EF4-FFF2-40B4-BE49-F238E27FC236}">
                <a16:creationId xmlns:a16="http://schemas.microsoft.com/office/drawing/2014/main" id="{2494E930-29E1-4DF2-95F9-80E0D4CCC80E}"/>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9256319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59B1B-E7BB-4D23-DFFC-D5086E3D81C9}"/>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6" name="Picture 5" descr="A colorful fish with a black background&#10;&#10;Description automatically generated with low confidence">
            <a:extLst>
              <a:ext uri="{FF2B5EF4-FFF2-40B4-BE49-F238E27FC236}">
                <a16:creationId xmlns:a16="http://schemas.microsoft.com/office/drawing/2014/main" id="{85F64A8F-60E1-AB3B-118D-F39497F535D0}"/>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Title 1">
            <a:extLst>
              <a:ext uri="{FF2B5EF4-FFF2-40B4-BE49-F238E27FC236}">
                <a16:creationId xmlns:a16="http://schemas.microsoft.com/office/drawing/2014/main" id="{C8EBCE5C-C7E8-3BC7-DF55-6758D6DDD276}"/>
              </a:ext>
            </a:extLst>
          </p:cNvPr>
          <p:cNvSpPr>
            <a:spLocks noGrp="1"/>
          </p:cNvSpPr>
          <p:nvPr>
            <p:ph type="ctrTitle" hasCustomPrompt="1"/>
          </p:nvPr>
        </p:nvSpPr>
        <p:spPr>
          <a:xfrm>
            <a:off x="465267" y="302811"/>
            <a:ext cx="867873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sp>
        <p:nvSpPr>
          <p:cNvPr id="11" name="Content Placeholder 2">
            <a:extLst>
              <a:ext uri="{FF2B5EF4-FFF2-40B4-BE49-F238E27FC236}">
                <a16:creationId xmlns:a16="http://schemas.microsoft.com/office/drawing/2014/main" id="{66A329A8-7A93-537E-8AA6-D54C3BEA5AA3}"/>
              </a:ext>
            </a:extLst>
          </p:cNvPr>
          <p:cNvSpPr>
            <a:spLocks noGrp="1"/>
          </p:cNvSpPr>
          <p:nvPr>
            <p:ph idx="16" hasCustomPrompt="1"/>
          </p:nvPr>
        </p:nvSpPr>
        <p:spPr>
          <a:xfrm>
            <a:off x="465268" y="1475910"/>
            <a:ext cx="11245008" cy="4313784"/>
          </a:xfrm>
          <a:prstGeom prst="rect">
            <a:avLst/>
          </a:prstGeom>
        </p:spPr>
        <p:txBody>
          <a:bodyPr/>
          <a:lstStyle>
            <a:lvl1pPr marL="0" indent="0">
              <a:buNone/>
              <a:defRPr>
                <a:latin typeface="+mn-lt"/>
                <a:cs typeface="Arial" panose="020B0604020202020204" pitchFamily="34" charset="0"/>
              </a:defRPr>
            </a:lvl1pPr>
          </a:lstStyle>
          <a:p>
            <a:pPr lvl="0"/>
            <a:r>
              <a:rPr lang="en-US" dirty="0"/>
              <a:t>Insert Video Image Here</a:t>
            </a:r>
          </a:p>
        </p:txBody>
      </p:sp>
      <p:sp>
        <p:nvSpPr>
          <p:cNvPr id="12" name="Text Placeholder 17">
            <a:extLst>
              <a:ext uri="{FF2B5EF4-FFF2-40B4-BE49-F238E27FC236}">
                <a16:creationId xmlns:a16="http://schemas.microsoft.com/office/drawing/2014/main" id="{69F2DE79-7F66-5912-DDAC-DA82E073746F}"/>
              </a:ext>
            </a:extLst>
          </p:cNvPr>
          <p:cNvSpPr>
            <a:spLocks noGrp="1"/>
          </p:cNvSpPr>
          <p:nvPr>
            <p:ph type="body" sz="quarter" idx="15" hasCustomPrompt="1"/>
          </p:nvPr>
        </p:nvSpPr>
        <p:spPr>
          <a:xfrm>
            <a:off x="465888" y="5887301"/>
            <a:ext cx="11244388" cy="270738"/>
          </a:xfrm>
          <a:prstGeom prst="rect">
            <a:avLst/>
          </a:prstGeom>
        </p:spPr>
        <p:txBody>
          <a:bodyPr>
            <a:normAutofit/>
          </a:bodyPr>
          <a:lstStyle>
            <a:lvl1pPr marL="0" indent="0">
              <a:lnSpc>
                <a:spcPct val="100000"/>
              </a:lnSpc>
              <a:buFont typeface="Arial" panose="020B0604020202020204" pitchFamily="34" charset="0"/>
              <a:buNone/>
              <a:defRPr sz="12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Source Link or Copy</a:t>
            </a:r>
          </a:p>
        </p:txBody>
      </p:sp>
      <p:pic>
        <p:nvPicPr>
          <p:cNvPr id="9" name="Picture 8" descr="NINDS logo">
            <a:extLst>
              <a:ext uri="{FF2B5EF4-FFF2-40B4-BE49-F238E27FC236}">
                <a16:creationId xmlns:a16="http://schemas.microsoft.com/office/drawing/2014/main" id="{49E3F651-5573-4789-8B0B-EAE7285C7948}"/>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8257179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B82935-89A4-2371-3787-F3F1B2A98D0D}"/>
              </a:ext>
            </a:extLst>
          </p:cNvPr>
          <p:cNvSpPr/>
          <p:nvPr userDrawn="1"/>
        </p:nvSpPr>
        <p:spPr>
          <a:xfrm>
            <a:off x="0" y="0"/>
            <a:ext cx="12192000" cy="1297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colorful fish with a black background&#10;&#10;Description automatically generated with low confidence">
            <a:extLst>
              <a:ext uri="{FF2B5EF4-FFF2-40B4-BE49-F238E27FC236}">
                <a16:creationId xmlns:a16="http://schemas.microsoft.com/office/drawing/2014/main" id="{E82CF597-D6B6-3F6B-D5A7-C7040EF7D51D}"/>
              </a:ext>
            </a:extLst>
          </p:cNvPr>
          <p:cNvPicPr>
            <a:picLocks noChangeAspect="1"/>
          </p:cNvPicPr>
          <p:nvPr userDrawn="1"/>
        </p:nvPicPr>
        <p:blipFill rotWithShape="1">
          <a:blip r:embed="rId2"/>
          <a:srcRect l="12253" t="22453" r="15438" b="32779"/>
          <a:stretch/>
        </p:blipFill>
        <p:spPr>
          <a:xfrm>
            <a:off x="9631562" y="-2"/>
            <a:ext cx="2095171" cy="1297173"/>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9" name="Content Placeholder 2">
            <a:extLst>
              <a:ext uri="{FF2B5EF4-FFF2-40B4-BE49-F238E27FC236}">
                <a16:creationId xmlns:a16="http://schemas.microsoft.com/office/drawing/2014/main" id="{9F6796D9-1E3E-D862-892A-6321D7086224}"/>
              </a:ext>
            </a:extLst>
          </p:cNvPr>
          <p:cNvSpPr>
            <a:spLocks noGrp="1"/>
          </p:cNvSpPr>
          <p:nvPr>
            <p:ph idx="16" hasCustomPrompt="1"/>
          </p:nvPr>
        </p:nvSpPr>
        <p:spPr>
          <a:xfrm>
            <a:off x="465268" y="1475910"/>
            <a:ext cx="11245008" cy="4313784"/>
          </a:xfrm>
          <a:prstGeom prst="rect">
            <a:avLst/>
          </a:prstGeom>
        </p:spPr>
        <p:txBody>
          <a:bodyPr/>
          <a:lstStyle>
            <a:lvl1pPr marL="0" indent="0">
              <a:buNone/>
              <a:defRPr>
                <a:latin typeface="+mn-lt"/>
                <a:cs typeface="Arial" panose="020B0604020202020204" pitchFamily="34" charset="0"/>
              </a:defRPr>
            </a:lvl1pPr>
          </a:lstStyle>
          <a:p>
            <a:pPr lvl="0"/>
            <a:r>
              <a:rPr lang="en-US" dirty="0"/>
              <a:t>Insert Video Image Here</a:t>
            </a:r>
          </a:p>
        </p:txBody>
      </p:sp>
      <p:sp>
        <p:nvSpPr>
          <p:cNvPr id="10" name="Text Placeholder 17">
            <a:extLst>
              <a:ext uri="{FF2B5EF4-FFF2-40B4-BE49-F238E27FC236}">
                <a16:creationId xmlns:a16="http://schemas.microsoft.com/office/drawing/2014/main" id="{6E08F1D1-61BF-B307-C880-777BB48BE3AF}"/>
              </a:ext>
            </a:extLst>
          </p:cNvPr>
          <p:cNvSpPr>
            <a:spLocks noGrp="1"/>
          </p:cNvSpPr>
          <p:nvPr>
            <p:ph type="body" sz="quarter" idx="15" hasCustomPrompt="1"/>
          </p:nvPr>
        </p:nvSpPr>
        <p:spPr>
          <a:xfrm>
            <a:off x="465888" y="5887301"/>
            <a:ext cx="11244388" cy="270738"/>
          </a:xfrm>
          <a:prstGeom prst="rect">
            <a:avLst/>
          </a:prstGeom>
        </p:spPr>
        <p:txBody>
          <a:bodyPr>
            <a:normAutofit/>
          </a:bodyPr>
          <a:lstStyle>
            <a:lvl1pPr marL="0" indent="0">
              <a:lnSpc>
                <a:spcPct val="100000"/>
              </a:lnSpc>
              <a:buFont typeface="Arial" panose="020B0604020202020204" pitchFamily="34" charset="0"/>
              <a:buNone/>
              <a:defRPr sz="12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Source Link or Copy</a:t>
            </a:r>
          </a:p>
        </p:txBody>
      </p:sp>
      <p:sp>
        <p:nvSpPr>
          <p:cNvPr id="3" name="Title 1">
            <a:extLst>
              <a:ext uri="{FF2B5EF4-FFF2-40B4-BE49-F238E27FC236}">
                <a16:creationId xmlns:a16="http://schemas.microsoft.com/office/drawing/2014/main" id="{8859D8A1-B585-2626-C3D6-D40946BEC5EB}"/>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1" name="Picture 10" descr="NINDS logo">
            <a:extLst>
              <a:ext uri="{FF2B5EF4-FFF2-40B4-BE49-F238E27FC236}">
                <a16:creationId xmlns:a16="http://schemas.microsoft.com/office/drawing/2014/main" id="{28417D12-E4FA-4FB6-A15A-094017AD42DA}"/>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503915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694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pic>
        <p:nvPicPr>
          <p:cNvPr id="12" name="Picture 11" descr="A colorful fish with a black background&#10;&#10;Description automatically generated with low confidence">
            <a:extLst>
              <a:ext uri="{FF2B5EF4-FFF2-40B4-BE49-F238E27FC236}">
                <a16:creationId xmlns:a16="http://schemas.microsoft.com/office/drawing/2014/main" id="{A04397F1-A093-AF9F-0BDF-9CC7BD6EA438}"/>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Title 1">
            <a:extLst>
              <a:ext uri="{FF2B5EF4-FFF2-40B4-BE49-F238E27FC236}">
                <a16:creationId xmlns:a16="http://schemas.microsoft.com/office/drawing/2014/main" id="{1F216DA6-FC34-AA76-619B-87868BB4F79D}"/>
              </a:ext>
            </a:extLst>
          </p:cNvPr>
          <p:cNvSpPr>
            <a:spLocks noGrp="1"/>
          </p:cNvSpPr>
          <p:nvPr>
            <p:ph type="ctrTitle" hasCustomPrompt="1"/>
          </p:nvPr>
        </p:nvSpPr>
        <p:spPr>
          <a:xfrm>
            <a:off x="465268" y="302811"/>
            <a:ext cx="5506908" cy="798952"/>
          </a:xfrm>
          <a:prstGeom prst="rect">
            <a:avLst/>
          </a:prstGeom>
        </p:spPr>
        <p:txBody>
          <a:bodyPr anchor="ctr" anchorCtr="0">
            <a:noAutofit/>
          </a:bodyPr>
          <a:lstStyle>
            <a:lvl1pPr algn="l">
              <a:defRPr sz="3000" b="1">
                <a:solidFill>
                  <a:srgbClr val="E7A624"/>
                </a:solidFill>
                <a:latin typeface="+mn-lt"/>
                <a:cs typeface="Arial" panose="020B0604020202020204" pitchFamily="34" charset="0"/>
              </a:defRPr>
            </a:lvl1pPr>
          </a:lstStyle>
          <a:p>
            <a:r>
              <a:rPr lang="en-US" dirty="0"/>
              <a:t>Title Lorem Ipsum</a:t>
            </a:r>
          </a:p>
        </p:txBody>
      </p:sp>
      <p:sp>
        <p:nvSpPr>
          <p:cNvPr id="3" name="Text Placeholder 17">
            <a:extLst>
              <a:ext uri="{FF2B5EF4-FFF2-40B4-BE49-F238E27FC236}">
                <a16:creationId xmlns:a16="http://schemas.microsoft.com/office/drawing/2014/main" id="{2DC3D6AC-03B8-FB44-6AE8-BA19C6CCD0FB}"/>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4" name="Text Placeholder 17">
            <a:extLst>
              <a:ext uri="{FF2B5EF4-FFF2-40B4-BE49-F238E27FC236}">
                <a16:creationId xmlns:a16="http://schemas.microsoft.com/office/drawing/2014/main" id="{2F813982-0615-3794-CBDA-85537E3FF044}"/>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6" name="Text Placeholder 17">
            <a:extLst>
              <a:ext uri="{FF2B5EF4-FFF2-40B4-BE49-F238E27FC236}">
                <a16:creationId xmlns:a16="http://schemas.microsoft.com/office/drawing/2014/main" id="{E609DB10-16F2-1D9C-1014-E8E22A7177E6}"/>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Text Placeholder 17">
            <a:extLst>
              <a:ext uri="{FF2B5EF4-FFF2-40B4-BE49-F238E27FC236}">
                <a16:creationId xmlns:a16="http://schemas.microsoft.com/office/drawing/2014/main" id="{76008F66-4991-4D68-5FCF-F17B297CF620}"/>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9" name="Picture Placeholder 13">
            <a:extLst>
              <a:ext uri="{FF2B5EF4-FFF2-40B4-BE49-F238E27FC236}">
                <a16:creationId xmlns:a16="http://schemas.microsoft.com/office/drawing/2014/main" id="{C41B0A87-2423-334E-9CF0-AB99373B2070}"/>
              </a:ext>
            </a:extLst>
          </p:cNvPr>
          <p:cNvSpPr>
            <a:spLocks noGrp="1"/>
          </p:cNvSpPr>
          <p:nvPr>
            <p:ph type="pic" sz="quarter" idx="10"/>
          </p:nvPr>
        </p:nvSpPr>
        <p:spPr>
          <a:xfrm>
            <a:off x="6551613" y="574158"/>
            <a:ext cx="5087937" cy="5177516"/>
          </a:xfrm>
          <a:prstGeom prst="rect">
            <a:avLst/>
          </a:prstGeom>
        </p:spPr>
        <p:txBody>
          <a:bodyPr/>
          <a:lstStyle>
            <a:lvl1pPr>
              <a:defRPr>
                <a:latin typeface="+mn-lt"/>
                <a:cs typeface="Arial" panose="020B0604020202020204" pitchFamily="34" charset="0"/>
              </a:defRPr>
            </a:lvl1pPr>
          </a:lstStyle>
          <a:p>
            <a:endParaRPr lang="en-US" dirty="0"/>
          </a:p>
        </p:txBody>
      </p:sp>
      <p:pic>
        <p:nvPicPr>
          <p:cNvPr id="11" name="Picture 10" descr="NINDS logo">
            <a:extLst>
              <a:ext uri="{FF2B5EF4-FFF2-40B4-BE49-F238E27FC236}">
                <a16:creationId xmlns:a16="http://schemas.microsoft.com/office/drawing/2014/main" id="{61EB5DDD-1EA9-4460-AD57-37688EC3C3AC}"/>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673859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11" name="Picture 10" descr="A colorful fish with a black background&#10;&#10;Description automatically generated with low confidence">
            <a:extLst>
              <a:ext uri="{FF2B5EF4-FFF2-40B4-BE49-F238E27FC236}">
                <a16:creationId xmlns:a16="http://schemas.microsoft.com/office/drawing/2014/main" id="{A408451D-AC09-2E5D-AD5B-3D202D595E29}"/>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5" name="Slide Number Placeholder 5">
            <a:extLst>
              <a:ext uri="{FF2B5EF4-FFF2-40B4-BE49-F238E27FC236}">
                <a16:creationId xmlns:a16="http://schemas.microsoft.com/office/drawing/2014/main" id="{054E9A4F-DB00-5645-BDEC-F60D0BCB7D0E}"/>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19" name="Picture Placeholder 13">
            <a:extLst>
              <a:ext uri="{FF2B5EF4-FFF2-40B4-BE49-F238E27FC236}">
                <a16:creationId xmlns:a16="http://schemas.microsoft.com/office/drawing/2014/main" id="{C41B0A87-2423-334E-9CF0-AB99373B2070}"/>
              </a:ext>
            </a:extLst>
          </p:cNvPr>
          <p:cNvSpPr>
            <a:spLocks noGrp="1"/>
          </p:cNvSpPr>
          <p:nvPr>
            <p:ph type="pic" sz="quarter" idx="10"/>
          </p:nvPr>
        </p:nvSpPr>
        <p:spPr>
          <a:xfrm>
            <a:off x="6551613" y="574158"/>
            <a:ext cx="5087937" cy="5177516"/>
          </a:xfrm>
          <a:prstGeom prst="rect">
            <a:avLst/>
          </a:prstGeom>
        </p:spPr>
        <p:txBody>
          <a:bodyPr/>
          <a:lstStyle>
            <a:lvl1pPr>
              <a:defRPr>
                <a:latin typeface="+mn-lt"/>
                <a:cs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1F216DA6-FC34-AA76-619B-87868BB4F79D}"/>
              </a:ext>
            </a:extLst>
          </p:cNvPr>
          <p:cNvSpPr>
            <a:spLocks noGrp="1"/>
          </p:cNvSpPr>
          <p:nvPr>
            <p:ph type="ctrTitle" hasCustomPrompt="1"/>
          </p:nvPr>
        </p:nvSpPr>
        <p:spPr>
          <a:xfrm>
            <a:off x="465268" y="302811"/>
            <a:ext cx="5506908" cy="798952"/>
          </a:xfrm>
          <a:prstGeom prst="rect">
            <a:avLst/>
          </a:prstGeom>
        </p:spPr>
        <p:txBody>
          <a:bodyPr anchor="ctr" anchorCtr="0">
            <a:noAutofit/>
          </a:bodyPr>
          <a:lstStyle>
            <a:lvl1pPr algn="l">
              <a:defRPr sz="3000" b="1">
                <a:solidFill>
                  <a:srgbClr val="E7A624"/>
                </a:solidFill>
                <a:latin typeface="+mn-lt"/>
                <a:cs typeface="Arial" panose="020B0604020202020204" pitchFamily="34" charset="0"/>
              </a:defRPr>
            </a:lvl1pPr>
          </a:lstStyle>
          <a:p>
            <a:r>
              <a:rPr lang="en-US" dirty="0"/>
              <a:t>Two Line</a:t>
            </a:r>
            <a:br>
              <a:rPr lang="en-US" dirty="0"/>
            </a:br>
            <a:r>
              <a:rPr lang="en-US" dirty="0"/>
              <a:t>Title Lorem Ipsum</a:t>
            </a:r>
          </a:p>
        </p:txBody>
      </p:sp>
      <p:sp>
        <p:nvSpPr>
          <p:cNvPr id="3" name="Text Placeholder 17">
            <a:extLst>
              <a:ext uri="{FF2B5EF4-FFF2-40B4-BE49-F238E27FC236}">
                <a16:creationId xmlns:a16="http://schemas.microsoft.com/office/drawing/2014/main" id="{2DC3D6AC-03B8-FB44-6AE8-BA19C6CCD0FB}"/>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4" name="Text Placeholder 17">
            <a:extLst>
              <a:ext uri="{FF2B5EF4-FFF2-40B4-BE49-F238E27FC236}">
                <a16:creationId xmlns:a16="http://schemas.microsoft.com/office/drawing/2014/main" id="{2F813982-0615-3794-CBDA-85537E3FF044}"/>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6" name="Text Placeholder 17">
            <a:extLst>
              <a:ext uri="{FF2B5EF4-FFF2-40B4-BE49-F238E27FC236}">
                <a16:creationId xmlns:a16="http://schemas.microsoft.com/office/drawing/2014/main" id="{E609DB10-16F2-1D9C-1014-E8E22A7177E6}"/>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Text Placeholder 17">
            <a:extLst>
              <a:ext uri="{FF2B5EF4-FFF2-40B4-BE49-F238E27FC236}">
                <a16:creationId xmlns:a16="http://schemas.microsoft.com/office/drawing/2014/main" id="{76008F66-4991-4D68-5FCF-F17B297CF620}"/>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2" name="Picture 11" descr="NINDS logo">
            <a:extLst>
              <a:ext uri="{FF2B5EF4-FFF2-40B4-BE49-F238E27FC236}">
                <a16:creationId xmlns:a16="http://schemas.microsoft.com/office/drawing/2014/main" id="{FFDE825A-22EF-4A6C-8CAB-6AF2FC333B92}"/>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30158948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pic>
        <p:nvPicPr>
          <p:cNvPr id="6" name="Picture 5" descr="A colorful fish with a black background&#10;&#10;Description automatically generated with low confidence">
            <a:extLst>
              <a:ext uri="{FF2B5EF4-FFF2-40B4-BE49-F238E27FC236}">
                <a16:creationId xmlns:a16="http://schemas.microsoft.com/office/drawing/2014/main" id="{4A4A774B-25E5-31B7-64C8-820A247CBC3B}"/>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62" name="Slide Number Placeholder 5">
            <a:extLst>
              <a:ext uri="{FF2B5EF4-FFF2-40B4-BE49-F238E27FC236}">
                <a16:creationId xmlns:a16="http://schemas.microsoft.com/office/drawing/2014/main" id="{05E41B11-E8AA-3B46-AE46-C057C5D6F2DB}"/>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Content Placeholder 2">
            <a:extLst>
              <a:ext uri="{FF2B5EF4-FFF2-40B4-BE49-F238E27FC236}">
                <a16:creationId xmlns:a16="http://schemas.microsoft.com/office/drawing/2014/main" id="{85709D07-0518-D603-C97B-C01F1BB6469F}"/>
              </a:ext>
            </a:extLst>
          </p:cNvPr>
          <p:cNvSpPr>
            <a:spLocks noGrp="1"/>
          </p:cNvSpPr>
          <p:nvPr>
            <p:ph idx="1" hasCustomPrompt="1"/>
          </p:nvPr>
        </p:nvSpPr>
        <p:spPr>
          <a:xfrm>
            <a:off x="481724" y="1253764"/>
            <a:ext cx="11228552" cy="4498107"/>
          </a:xfrm>
          <a:prstGeom prst="rect">
            <a:avLst/>
          </a:prstGeom>
        </p:spPr>
        <p:txBody>
          <a:bodyPr/>
          <a:lstStyle>
            <a:lvl1pPr marL="0" indent="0">
              <a:buNone/>
              <a:defRPr>
                <a:latin typeface="+mn-lt"/>
                <a:cs typeface="Arial" panose="020B0604020202020204" pitchFamily="34" charset="0"/>
              </a:defRPr>
            </a:lvl1pPr>
          </a:lstStyle>
          <a:p>
            <a:pPr lvl="0"/>
            <a:r>
              <a:rPr lang="en-US" dirty="0"/>
              <a:t>Insert Table or Graphs Here</a:t>
            </a:r>
          </a:p>
        </p:txBody>
      </p:sp>
      <p:sp>
        <p:nvSpPr>
          <p:cNvPr id="4" name="Title 1">
            <a:extLst>
              <a:ext uri="{FF2B5EF4-FFF2-40B4-BE49-F238E27FC236}">
                <a16:creationId xmlns:a16="http://schemas.microsoft.com/office/drawing/2014/main" id="{3ED8C93B-23A8-32DE-5350-9B74173F9ADB}"/>
              </a:ext>
            </a:extLst>
          </p:cNvPr>
          <p:cNvSpPr>
            <a:spLocks noGrp="1"/>
          </p:cNvSpPr>
          <p:nvPr>
            <p:ph type="ctrTitle" hasCustomPrompt="1"/>
          </p:nvPr>
        </p:nvSpPr>
        <p:spPr>
          <a:xfrm>
            <a:off x="465267" y="302811"/>
            <a:ext cx="8820973" cy="798952"/>
          </a:xfrm>
          <a:prstGeom prst="rect">
            <a:avLst/>
          </a:prstGeom>
        </p:spPr>
        <p:txBody>
          <a:bodyPr anchor="ctr" anchorCtr="0">
            <a:noAutofit/>
          </a:bodyPr>
          <a:lstStyle>
            <a:lvl1pPr algn="l">
              <a:defRPr sz="3000" b="1">
                <a:solidFill>
                  <a:srgbClr val="E7A624"/>
                </a:solidFill>
                <a:latin typeface="+mn-lt"/>
                <a:cs typeface="Arial" panose="020B0604020202020204" pitchFamily="34" charset="0"/>
              </a:defRPr>
            </a:lvl1pPr>
          </a:lstStyle>
          <a:p>
            <a:r>
              <a:rPr lang="en-US" dirty="0"/>
              <a:t>Title Lorem Ipsum</a:t>
            </a:r>
          </a:p>
        </p:txBody>
      </p:sp>
      <p:pic>
        <p:nvPicPr>
          <p:cNvPr id="7" name="Picture 6" descr="NINDS logo">
            <a:extLst>
              <a:ext uri="{FF2B5EF4-FFF2-40B4-BE49-F238E27FC236}">
                <a16:creationId xmlns:a16="http://schemas.microsoft.com/office/drawing/2014/main" id="{52C9BEE2-8245-4475-8194-12E67246E282}"/>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7375575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colorful fish with a black background&#10;&#10;Description automatically generated with low confidence">
            <a:extLst>
              <a:ext uri="{FF2B5EF4-FFF2-40B4-BE49-F238E27FC236}">
                <a16:creationId xmlns:a16="http://schemas.microsoft.com/office/drawing/2014/main" id="{48FAB9FF-E647-3D43-E632-7EA47CBAD662}"/>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62" name="Slide Number Placeholder 5">
            <a:extLst>
              <a:ext uri="{FF2B5EF4-FFF2-40B4-BE49-F238E27FC236}">
                <a16:creationId xmlns:a16="http://schemas.microsoft.com/office/drawing/2014/main" id="{05E41B11-E8AA-3B46-AE46-C057C5D6F2DB}"/>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Content Placeholder 2">
            <a:extLst>
              <a:ext uri="{FF2B5EF4-FFF2-40B4-BE49-F238E27FC236}">
                <a16:creationId xmlns:a16="http://schemas.microsoft.com/office/drawing/2014/main" id="{85709D07-0518-D603-C97B-C01F1BB6469F}"/>
              </a:ext>
            </a:extLst>
          </p:cNvPr>
          <p:cNvSpPr>
            <a:spLocks noGrp="1"/>
          </p:cNvSpPr>
          <p:nvPr>
            <p:ph idx="1" hasCustomPrompt="1"/>
          </p:nvPr>
        </p:nvSpPr>
        <p:spPr>
          <a:xfrm>
            <a:off x="481724" y="1253764"/>
            <a:ext cx="11228552" cy="4498107"/>
          </a:xfrm>
          <a:prstGeom prst="rect">
            <a:avLst/>
          </a:prstGeom>
        </p:spPr>
        <p:txBody>
          <a:bodyPr/>
          <a:lstStyle>
            <a:lvl1pPr marL="0" indent="0">
              <a:buNone/>
              <a:defRPr>
                <a:latin typeface="+mn-lt"/>
                <a:cs typeface="Arial" panose="020B0604020202020204" pitchFamily="34" charset="0"/>
              </a:defRPr>
            </a:lvl1pPr>
          </a:lstStyle>
          <a:p>
            <a:pPr lvl="0"/>
            <a:r>
              <a:rPr lang="en-US" dirty="0"/>
              <a:t>Insert Table or Graphs Here</a:t>
            </a:r>
          </a:p>
        </p:txBody>
      </p:sp>
      <p:sp>
        <p:nvSpPr>
          <p:cNvPr id="3" name="Title 1">
            <a:extLst>
              <a:ext uri="{FF2B5EF4-FFF2-40B4-BE49-F238E27FC236}">
                <a16:creationId xmlns:a16="http://schemas.microsoft.com/office/drawing/2014/main" id="{CBBE1CC7-4703-3FBC-E455-8862833EBF3C}"/>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rgbClr val="E7A624"/>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7" name="Picture 6" descr="NINDS logo">
            <a:extLst>
              <a:ext uri="{FF2B5EF4-FFF2-40B4-BE49-F238E27FC236}">
                <a16:creationId xmlns:a16="http://schemas.microsoft.com/office/drawing/2014/main" id="{664110D7-E3E1-41C8-9613-A5991BFF5977}"/>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41474036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7" name="Picture 6" descr="A colorful fish with a black background&#10;&#10;Description automatically generated with low confidence">
            <a:extLst>
              <a:ext uri="{FF2B5EF4-FFF2-40B4-BE49-F238E27FC236}">
                <a16:creationId xmlns:a16="http://schemas.microsoft.com/office/drawing/2014/main" id="{E3E08449-9D8F-7FC2-87EF-EC426ED2329A}"/>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11" name="Slide Number Placeholder 5">
            <a:extLst>
              <a:ext uri="{FF2B5EF4-FFF2-40B4-BE49-F238E27FC236}">
                <a16:creationId xmlns:a16="http://schemas.microsoft.com/office/drawing/2014/main" id="{E885AB06-262D-D341-AFC4-9F2DE821EE1B}"/>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Title 1">
            <a:extLst>
              <a:ext uri="{FF2B5EF4-FFF2-40B4-BE49-F238E27FC236}">
                <a16:creationId xmlns:a16="http://schemas.microsoft.com/office/drawing/2014/main" id="{5906BE69-AA35-ADF3-2D13-32BD9A2F04CD}"/>
              </a:ext>
            </a:extLst>
          </p:cNvPr>
          <p:cNvSpPr>
            <a:spLocks noGrp="1"/>
          </p:cNvSpPr>
          <p:nvPr>
            <p:ph type="ctrTitle" hasCustomPrompt="1"/>
          </p:nvPr>
        </p:nvSpPr>
        <p:spPr>
          <a:xfrm>
            <a:off x="465267" y="302811"/>
            <a:ext cx="8820973" cy="798952"/>
          </a:xfrm>
          <a:prstGeom prst="rect">
            <a:avLst/>
          </a:prstGeom>
        </p:spPr>
        <p:txBody>
          <a:bodyPr anchor="ctr" anchorCtr="0">
            <a:noAutofit/>
          </a:bodyPr>
          <a:lstStyle>
            <a:lvl1pPr algn="l">
              <a:defRPr sz="3000" b="1">
                <a:solidFill>
                  <a:srgbClr val="E7A624"/>
                </a:solidFill>
                <a:latin typeface="+mn-lt"/>
                <a:cs typeface="Arial" panose="020B0604020202020204" pitchFamily="34" charset="0"/>
              </a:defRPr>
            </a:lvl1pPr>
          </a:lstStyle>
          <a:p>
            <a:r>
              <a:rPr lang="en-US" dirty="0"/>
              <a:t>Title Lorem Ipsum</a:t>
            </a:r>
          </a:p>
        </p:txBody>
      </p:sp>
      <p:sp>
        <p:nvSpPr>
          <p:cNvPr id="3" name="Picture Placeholder 13">
            <a:extLst>
              <a:ext uri="{FF2B5EF4-FFF2-40B4-BE49-F238E27FC236}">
                <a16:creationId xmlns:a16="http://schemas.microsoft.com/office/drawing/2014/main" id="{3A717CE6-8CE5-F22C-A894-B8E26DAB24CB}"/>
              </a:ext>
            </a:extLst>
          </p:cNvPr>
          <p:cNvSpPr>
            <a:spLocks noGrp="1"/>
          </p:cNvSpPr>
          <p:nvPr>
            <p:ph type="pic" sz="quarter" idx="10"/>
          </p:nvPr>
        </p:nvSpPr>
        <p:spPr>
          <a:xfrm>
            <a:off x="465267" y="1451591"/>
            <a:ext cx="1983293" cy="2260668"/>
          </a:xfrm>
          <a:prstGeom prst="rect">
            <a:avLst/>
          </a:prstGeom>
        </p:spPr>
        <p:txBody>
          <a:bodyPr/>
          <a:lstStyle>
            <a:lvl1pPr>
              <a:defRPr>
                <a:latin typeface="+mn-lt"/>
                <a:cs typeface="Arial" panose="020B0604020202020204" pitchFamily="34" charset="0"/>
              </a:defRPr>
            </a:lvl1pPr>
          </a:lstStyle>
          <a:p>
            <a:endParaRPr lang="en-US"/>
          </a:p>
        </p:txBody>
      </p:sp>
      <p:sp>
        <p:nvSpPr>
          <p:cNvPr id="4" name="Text Placeholder 17">
            <a:extLst>
              <a:ext uri="{FF2B5EF4-FFF2-40B4-BE49-F238E27FC236}">
                <a16:creationId xmlns:a16="http://schemas.microsoft.com/office/drawing/2014/main" id="{A6033794-5819-41FB-539B-8FEBDE602775}"/>
              </a:ext>
            </a:extLst>
          </p:cNvPr>
          <p:cNvSpPr>
            <a:spLocks noGrp="1"/>
          </p:cNvSpPr>
          <p:nvPr>
            <p:ph type="body" sz="quarter" idx="12" hasCustomPrompt="1"/>
          </p:nvPr>
        </p:nvSpPr>
        <p:spPr>
          <a:xfrm>
            <a:off x="2926080" y="1466172"/>
            <a:ext cx="5232681" cy="267621"/>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6" name="Text Placeholder 17">
            <a:extLst>
              <a:ext uri="{FF2B5EF4-FFF2-40B4-BE49-F238E27FC236}">
                <a16:creationId xmlns:a16="http://schemas.microsoft.com/office/drawing/2014/main" id="{C5D36C5B-9F25-78EF-A52A-7023E5CCBF42}"/>
              </a:ext>
            </a:extLst>
          </p:cNvPr>
          <p:cNvSpPr>
            <a:spLocks noGrp="1"/>
          </p:cNvSpPr>
          <p:nvPr>
            <p:ph type="body" sz="quarter" idx="17" hasCustomPrompt="1"/>
          </p:nvPr>
        </p:nvSpPr>
        <p:spPr>
          <a:xfrm>
            <a:off x="2926080" y="3921840"/>
            <a:ext cx="5232681" cy="254327"/>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Picture Placeholder 13">
            <a:extLst>
              <a:ext uri="{FF2B5EF4-FFF2-40B4-BE49-F238E27FC236}">
                <a16:creationId xmlns:a16="http://schemas.microsoft.com/office/drawing/2014/main" id="{1FB3C634-31E1-AFED-7BAE-29F597E3D10A}"/>
              </a:ext>
            </a:extLst>
          </p:cNvPr>
          <p:cNvSpPr>
            <a:spLocks noGrp="1"/>
          </p:cNvSpPr>
          <p:nvPr>
            <p:ph type="pic" sz="quarter" idx="19"/>
          </p:nvPr>
        </p:nvSpPr>
        <p:spPr>
          <a:xfrm>
            <a:off x="465267" y="3908544"/>
            <a:ext cx="1983294" cy="2260668"/>
          </a:xfrm>
          <a:prstGeom prst="rect">
            <a:avLst/>
          </a:prstGeom>
        </p:spPr>
        <p:txBody>
          <a:bodyPr/>
          <a:lstStyle>
            <a:lvl1pPr>
              <a:defRPr>
                <a:latin typeface="+mn-lt"/>
                <a:cs typeface="Arial" panose="020B0604020202020204" pitchFamily="34" charset="0"/>
              </a:defRPr>
            </a:lvl1pPr>
          </a:lstStyle>
          <a:p>
            <a:endParaRPr lang="en-US" dirty="0"/>
          </a:p>
        </p:txBody>
      </p:sp>
      <p:sp>
        <p:nvSpPr>
          <p:cNvPr id="9" name="Text Placeholder 17">
            <a:extLst>
              <a:ext uri="{FF2B5EF4-FFF2-40B4-BE49-F238E27FC236}">
                <a16:creationId xmlns:a16="http://schemas.microsoft.com/office/drawing/2014/main" id="{DD866641-E18F-AA48-F395-74934E2D828E}"/>
              </a:ext>
            </a:extLst>
          </p:cNvPr>
          <p:cNvSpPr>
            <a:spLocks noGrp="1"/>
          </p:cNvSpPr>
          <p:nvPr>
            <p:ph type="body" sz="quarter" idx="13" hasCustomPrompt="1"/>
          </p:nvPr>
        </p:nvSpPr>
        <p:spPr>
          <a:xfrm>
            <a:off x="2926080" y="1902794"/>
            <a:ext cx="8459952" cy="1592318"/>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0" name="Text Placeholder 17">
            <a:extLst>
              <a:ext uri="{FF2B5EF4-FFF2-40B4-BE49-F238E27FC236}">
                <a16:creationId xmlns:a16="http://schemas.microsoft.com/office/drawing/2014/main" id="{C1913E48-D176-3062-F021-43281DD2793D}"/>
              </a:ext>
            </a:extLst>
          </p:cNvPr>
          <p:cNvSpPr>
            <a:spLocks noGrp="1"/>
          </p:cNvSpPr>
          <p:nvPr>
            <p:ph type="body" sz="quarter" idx="18" hasCustomPrompt="1"/>
          </p:nvPr>
        </p:nvSpPr>
        <p:spPr>
          <a:xfrm>
            <a:off x="2926080" y="4359032"/>
            <a:ext cx="8388832" cy="1592318"/>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2" name="Picture 11" descr="NINDS logo">
            <a:extLst>
              <a:ext uri="{FF2B5EF4-FFF2-40B4-BE49-F238E27FC236}">
                <a16:creationId xmlns:a16="http://schemas.microsoft.com/office/drawing/2014/main" id="{65B62CC7-7C1D-4E37-BA39-1BB1DD5A6F09}"/>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7103083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pic>
        <p:nvPicPr>
          <p:cNvPr id="7" name="Picture 6" descr="A colorful fish with a black background&#10;&#10;Description automatically generated with low confidence">
            <a:extLst>
              <a:ext uri="{FF2B5EF4-FFF2-40B4-BE49-F238E27FC236}">
                <a16:creationId xmlns:a16="http://schemas.microsoft.com/office/drawing/2014/main" id="{737DA63E-6AB1-E530-4050-C9F74EFAB575}"/>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11" name="Slide Number Placeholder 5">
            <a:extLst>
              <a:ext uri="{FF2B5EF4-FFF2-40B4-BE49-F238E27FC236}">
                <a16:creationId xmlns:a16="http://schemas.microsoft.com/office/drawing/2014/main" id="{E885AB06-262D-D341-AFC4-9F2DE821EE1B}"/>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3" name="Picture Placeholder 13">
            <a:extLst>
              <a:ext uri="{FF2B5EF4-FFF2-40B4-BE49-F238E27FC236}">
                <a16:creationId xmlns:a16="http://schemas.microsoft.com/office/drawing/2014/main" id="{3A717CE6-8CE5-F22C-A894-B8E26DAB24CB}"/>
              </a:ext>
            </a:extLst>
          </p:cNvPr>
          <p:cNvSpPr>
            <a:spLocks noGrp="1"/>
          </p:cNvSpPr>
          <p:nvPr>
            <p:ph type="pic" sz="quarter" idx="10"/>
          </p:nvPr>
        </p:nvSpPr>
        <p:spPr>
          <a:xfrm>
            <a:off x="465267" y="1451591"/>
            <a:ext cx="1983293" cy="2260668"/>
          </a:xfrm>
          <a:prstGeom prst="rect">
            <a:avLst/>
          </a:prstGeom>
        </p:spPr>
        <p:txBody>
          <a:bodyPr/>
          <a:lstStyle>
            <a:lvl1pPr>
              <a:defRPr>
                <a:latin typeface="+mn-lt"/>
                <a:cs typeface="Arial" panose="020B0604020202020204" pitchFamily="34" charset="0"/>
              </a:defRPr>
            </a:lvl1pPr>
          </a:lstStyle>
          <a:p>
            <a:endParaRPr lang="en-US"/>
          </a:p>
        </p:txBody>
      </p:sp>
      <p:sp>
        <p:nvSpPr>
          <p:cNvPr id="4" name="Text Placeholder 17">
            <a:extLst>
              <a:ext uri="{FF2B5EF4-FFF2-40B4-BE49-F238E27FC236}">
                <a16:creationId xmlns:a16="http://schemas.microsoft.com/office/drawing/2014/main" id="{A6033794-5819-41FB-539B-8FEBDE602775}"/>
              </a:ext>
            </a:extLst>
          </p:cNvPr>
          <p:cNvSpPr>
            <a:spLocks noGrp="1"/>
          </p:cNvSpPr>
          <p:nvPr>
            <p:ph type="body" sz="quarter" idx="12" hasCustomPrompt="1"/>
          </p:nvPr>
        </p:nvSpPr>
        <p:spPr>
          <a:xfrm>
            <a:off x="2926080" y="1466172"/>
            <a:ext cx="5232681" cy="267621"/>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(16 pt./Bold)</a:t>
            </a:r>
          </a:p>
        </p:txBody>
      </p:sp>
      <p:sp>
        <p:nvSpPr>
          <p:cNvPr id="6" name="Text Placeholder 17">
            <a:extLst>
              <a:ext uri="{FF2B5EF4-FFF2-40B4-BE49-F238E27FC236}">
                <a16:creationId xmlns:a16="http://schemas.microsoft.com/office/drawing/2014/main" id="{C5D36C5B-9F25-78EF-A52A-7023E5CCBF42}"/>
              </a:ext>
            </a:extLst>
          </p:cNvPr>
          <p:cNvSpPr>
            <a:spLocks noGrp="1"/>
          </p:cNvSpPr>
          <p:nvPr>
            <p:ph type="body" sz="quarter" idx="17" hasCustomPrompt="1"/>
          </p:nvPr>
        </p:nvSpPr>
        <p:spPr>
          <a:xfrm>
            <a:off x="2926080" y="3921840"/>
            <a:ext cx="5232681" cy="254327"/>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(16 pt./Bold)</a:t>
            </a:r>
          </a:p>
        </p:txBody>
      </p:sp>
      <p:sp>
        <p:nvSpPr>
          <p:cNvPr id="8" name="Picture Placeholder 13">
            <a:extLst>
              <a:ext uri="{FF2B5EF4-FFF2-40B4-BE49-F238E27FC236}">
                <a16:creationId xmlns:a16="http://schemas.microsoft.com/office/drawing/2014/main" id="{1FB3C634-31E1-AFED-7BAE-29F597E3D10A}"/>
              </a:ext>
            </a:extLst>
          </p:cNvPr>
          <p:cNvSpPr>
            <a:spLocks noGrp="1"/>
          </p:cNvSpPr>
          <p:nvPr>
            <p:ph type="pic" sz="quarter" idx="19"/>
          </p:nvPr>
        </p:nvSpPr>
        <p:spPr>
          <a:xfrm>
            <a:off x="465267" y="3908544"/>
            <a:ext cx="1983294" cy="2260668"/>
          </a:xfrm>
          <a:prstGeom prst="rect">
            <a:avLst/>
          </a:prstGeom>
        </p:spPr>
        <p:txBody>
          <a:bodyPr/>
          <a:lstStyle>
            <a:lvl1pPr>
              <a:defRPr>
                <a:latin typeface="+mn-lt"/>
                <a:cs typeface="Arial" panose="020B0604020202020204" pitchFamily="34" charset="0"/>
              </a:defRPr>
            </a:lvl1pPr>
          </a:lstStyle>
          <a:p>
            <a:endParaRPr lang="en-US"/>
          </a:p>
        </p:txBody>
      </p:sp>
      <p:sp>
        <p:nvSpPr>
          <p:cNvPr id="9" name="Title 1">
            <a:extLst>
              <a:ext uri="{FF2B5EF4-FFF2-40B4-BE49-F238E27FC236}">
                <a16:creationId xmlns:a16="http://schemas.microsoft.com/office/drawing/2014/main" id="{BC6462D5-FDCA-B2CB-9D4B-2A20DEA12B02}"/>
              </a:ext>
            </a:extLst>
          </p:cNvPr>
          <p:cNvSpPr>
            <a:spLocks noGrp="1"/>
          </p:cNvSpPr>
          <p:nvPr>
            <p:ph type="ctrTitle" hasCustomPrompt="1"/>
          </p:nvPr>
        </p:nvSpPr>
        <p:spPr>
          <a:xfrm>
            <a:off x="465267" y="302811"/>
            <a:ext cx="8629571" cy="798952"/>
          </a:xfrm>
          <a:prstGeom prst="rect">
            <a:avLst/>
          </a:prstGeom>
        </p:spPr>
        <p:txBody>
          <a:bodyPr anchor="t">
            <a:noAutofit/>
          </a:bodyPr>
          <a:lstStyle>
            <a:lvl1pPr algn="l">
              <a:defRPr sz="3000" b="1">
                <a:solidFill>
                  <a:srgbClr val="E7A624"/>
                </a:solidFill>
                <a:latin typeface="+mn-lt"/>
                <a:cs typeface="Arial" panose="020B0604020202020204" pitchFamily="34" charset="0"/>
              </a:defRPr>
            </a:lvl1pPr>
          </a:lstStyle>
          <a:p>
            <a:r>
              <a:rPr lang="en-US" dirty="0"/>
              <a:t>Two Line</a:t>
            </a:r>
            <a:br>
              <a:rPr lang="en-US" dirty="0"/>
            </a:br>
            <a:r>
              <a:rPr lang="en-US" dirty="0"/>
              <a:t>Title Lorem Ipsum</a:t>
            </a:r>
          </a:p>
        </p:txBody>
      </p:sp>
      <p:sp>
        <p:nvSpPr>
          <p:cNvPr id="2" name="Text Placeholder 17">
            <a:extLst>
              <a:ext uri="{FF2B5EF4-FFF2-40B4-BE49-F238E27FC236}">
                <a16:creationId xmlns:a16="http://schemas.microsoft.com/office/drawing/2014/main" id="{702F3A6D-3B19-F74C-0C74-389CAACA1B82}"/>
              </a:ext>
            </a:extLst>
          </p:cNvPr>
          <p:cNvSpPr>
            <a:spLocks noGrp="1"/>
          </p:cNvSpPr>
          <p:nvPr>
            <p:ph type="body" sz="quarter" idx="13" hasCustomPrompt="1"/>
          </p:nvPr>
        </p:nvSpPr>
        <p:spPr>
          <a:xfrm>
            <a:off x="2926080" y="1902794"/>
            <a:ext cx="8459952" cy="1592318"/>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0" name="Text Placeholder 17">
            <a:extLst>
              <a:ext uri="{FF2B5EF4-FFF2-40B4-BE49-F238E27FC236}">
                <a16:creationId xmlns:a16="http://schemas.microsoft.com/office/drawing/2014/main" id="{8AA6E17B-EED0-39E2-0C86-51A3DBCF5ADC}"/>
              </a:ext>
            </a:extLst>
          </p:cNvPr>
          <p:cNvSpPr>
            <a:spLocks noGrp="1"/>
          </p:cNvSpPr>
          <p:nvPr>
            <p:ph type="body" sz="quarter" idx="18" hasCustomPrompt="1"/>
          </p:nvPr>
        </p:nvSpPr>
        <p:spPr>
          <a:xfrm>
            <a:off x="2926080" y="4359032"/>
            <a:ext cx="8388832" cy="1592318"/>
          </a:xfrm>
          <a:prstGeom prst="rect">
            <a:avLst/>
          </a:prstGeom>
        </p:spPr>
        <p:txBody>
          <a:bodyPr>
            <a:normAutofit/>
          </a:bodyPr>
          <a:lstStyle>
            <a:lvl1pPr marL="0" indent="0">
              <a:buNone/>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pic>
        <p:nvPicPr>
          <p:cNvPr id="12" name="Picture 11" descr="NINDS logo">
            <a:extLst>
              <a:ext uri="{FF2B5EF4-FFF2-40B4-BE49-F238E27FC236}">
                <a16:creationId xmlns:a16="http://schemas.microsoft.com/office/drawing/2014/main" id="{A5DD07E8-7964-41F1-9085-1E820CF7ECD7}"/>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4805820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colorful fish with a black background&#10;&#10;Description automatically generated with low confidence">
            <a:extLst>
              <a:ext uri="{FF2B5EF4-FFF2-40B4-BE49-F238E27FC236}">
                <a16:creationId xmlns:a16="http://schemas.microsoft.com/office/drawing/2014/main" id="{1D0F9F8E-6A51-DC32-C3D4-A44B7FC20EE2}"/>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19" name="Text Placeholder 17">
            <a:extLst>
              <a:ext uri="{FF2B5EF4-FFF2-40B4-BE49-F238E27FC236}">
                <a16:creationId xmlns:a16="http://schemas.microsoft.com/office/drawing/2014/main" id="{97FD5953-87C4-7148-BDFB-7D65A3228171}"/>
              </a:ext>
            </a:extLst>
          </p:cNvPr>
          <p:cNvSpPr>
            <a:spLocks noGrp="1"/>
          </p:cNvSpPr>
          <p:nvPr>
            <p:ph type="body" sz="quarter" idx="13" hasCustomPrompt="1"/>
          </p:nvPr>
        </p:nvSpPr>
        <p:spPr>
          <a:xfrm>
            <a:off x="465138" y="1323497"/>
            <a:ext cx="4870791" cy="4428374"/>
          </a:xfrm>
          <a:prstGeom prst="rect">
            <a:avLst/>
          </a:prstGeom>
        </p:spPr>
        <p:txBody>
          <a:bodyPr>
            <a:normAutofit/>
          </a:bodyPr>
          <a:lstStyle>
            <a:lvl1pPr marL="171450" indent="-171450">
              <a:lnSpc>
                <a:spcPct val="100000"/>
              </a:lnSpc>
              <a:buFont typeface="Arial" panose="020B0604020202020204" pitchFamily="34" charset="0"/>
              <a:buChar char="•"/>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0" name="Slide Number Placeholder 5">
            <a:extLst>
              <a:ext uri="{FF2B5EF4-FFF2-40B4-BE49-F238E27FC236}">
                <a16:creationId xmlns:a16="http://schemas.microsoft.com/office/drawing/2014/main" id="{6931DEFB-D49F-1448-A8FE-F9A108964240}"/>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Content Placeholder 2">
            <a:extLst>
              <a:ext uri="{FF2B5EF4-FFF2-40B4-BE49-F238E27FC236}">
                <a16:creationId xmlns:a16="http://schemas.microsoft.com/office/drawing/2014/main" id="{39088452-3C99-FB59-517C-8C7C8401C15C}"/>
              </a:ext>
            </a:extLst>
          </p:cNvPr>
          <p:cNvSpPr>
            <a:spLocks noGrp="1"/>
          </p:cNvSpPr>
          <p:nvPr>
            <p:ph idx="1" hasCustomPrompt="1"/>
          </p:nvPr>
        </p:nvSpPr>
        <p:spPr>
          <a:xfrm>
            <a:off x="5604932" y="1323497"/>
            <a:ext cx="6105343" cy="4428374"/>
          </a:xfrm>
          <a:prstGeom prst="rect">
            <a:avLst/>
          </a:prstGeom>
        </p:spPr>
        <p:txBody>
          <a:bodyPr/>
          <a:lstStyle>
            <a:lvl1pPr marL="0" indent="0">
              <a:buNone/>
              <a:defRPr>
                <a:latin typeface="+mn-lt"/>
                <a:cs typeface="Arial" panose="020B0604020202020204" pitchFamily="34" charset="0"/>
              </a:defRPr>
            </a:lvl1pPr>
          </a:lstStyle>
          <a:p>
            <a:pPr lvl="0"/>
            <a:r>
              <a:rPr lang="en-US" dirty="0"/>
              <a:t>Insert Graphic Here</a:t>
            </a:r>
          </a:p>
        </p:txBody>
      </p:sp>
      <p:sp>
        <p:nvSpPr>
          <p:cNvPr id="3" name="Title 1">
            <a:extLst>
              <a:ext uri="{FF2B5EF4-FFF2-40B4-BE49-F238E27FC236}">
                <a16:creationId xmlns:a16="http://schemas.microsoft.com/office/drawing/2014/main" id="{443DF70F-FBCF-750F-2598-DE569BD6F1F2}"/>
              </a:ext>
            </a:extLst>
          </p:cNvPr>
          <p:cNvSpPr>
            <a:spLocks noGrp="1"/>
          </p:cNvSpPr>
          <p:nvPr>
            <p:ph type="ctrTitle" hasCustomPrompt="1"/>
          </p:nvPr>
        </p:nvSpPr>
        <p:spPr>
          <a:xfrm>
            <a:off x="465267" y="302811"/>
            <a:ext cx="8820973" cy="798952"/>
          </a:xfrm>
          <a:prstGeom prst="rect">
            <a:avLst/>
          </a:prstGeom>
        </p:spPr>
        <p:txBody>
          <a:bodyPr anchor="ctr" anchorCtr="0">
            <a:noAutofit/>
          </a:bodyPr>
          <a:lstStyle>
            <a:lvl1pPr algn="l">
              <a:defRPr sz="3000" b="1">
                <a:solidFill>
                  <a:srgbClr val="E7A624"/>
                </a:solidFill>
                <a:latin typeface="+mn-lt"/>
                <a:cs typeface="Arial" panose="020B0604020202020204" pitchFamily="34" charset="0"/>
              </a:defRPr>
            </a:lvl1pPr>
          </a:lstStyle>
          <a:p>
            <a:r>
              <a:rPr lang="en-US" dirty="0"/>
              <a:t>Title Lorem Ipsum</a:t>
            </a:r>
          </a:p>
        </p:txBody>
      </p:sp>
      <p:pic>
        <p:nvPicPr>
          <p:cNvPr id="8" name="Picture 7" descr="NINDS logo">
            <a:extLst>
              <a:ext uri="{FF2B5EF4-FFF2-40B4-BE49-F238E27FC236}">
                <a16:creationId xmlns:a16="http://schemas.microsoft.com/office/drawing/2014/main" id="{3B4861FC-C37A-4C1E-80D0-90682F721BAA}"/>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16595976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A colorful fish with a black background&#10;&#10;Description automatically generated with low confidence">
            <a:extLst>
              <a:ext uri="{FF2B5EF4-FFF2-40B4-BE49-F238E27FC236}">
                <a16:creationId xmlns:a16="http://schemas.microsoft.com/office/drawing/2014/main" id="{71D9A688-472C-73AC-3CB7-942733AC25F1}"/>
              </a:ext>
            </a:extLst>
          </p:cNvPr>
          <p:cNvPicPr>
            <a:picLocks noChangeAspect="1"/>
          </p:cNvPicPr>
          <p:nvPr userDrawn="1"/>
        </p:nvPicPr>
        <p:blipFill rotWithShape="1">
          <a:blip r:embed="rId2">
            <a:alphaModFix amt="11000"/>
          </a:blip>
          <a:srcRect l="7895" t="9855" r="46285" b="18985"/>
          <a:stretch/>
        </p:blipFill>
        <p:spPr>
          <a:xfrm>
            <a:off x="7273344" y="-286449"/>
            <a:ext cx="4918656" cy="7638757"/>
          </a:xfrm>
          <a:prstGeom prst="rect">
            <a:avLst/>
          </a:prstGeom>
        </p:spPr>
      </p:pic>
      <p:sp>
        <p:nvSpPr>
          <p:cNvPr id="19" name="Text Placeholder 17">
            <a:extLst>
              <a:ext uri="{FF2B5EF4-FFF2-40B4-BE49-F238E27FC236}">
                <a16:creationId xmlns:a16="http://schemas.microsoft.com/office/drawing/2014/main" id="{97FD5953-87C4-7148-BDFB-7D65A3228171}"/>
              </a:ext>
            </a:extLst>
          </p:cNvPr>
          <p:cNvSpPr>
            <a:spLocks noGrp="1"/>
          </p:cNvSpPr>
          <p:nvPr>
            <p:ph type="body" sz="quarter" idx="13" hasCustomPrompt="1"/>
          </p:nvPr>
        </p:nvSpPr>
        <p:spPr>
          <a:xfrm>
            <a:off x="465138" y="1323497"/>
            <a:ext cx="4870791" cy="4428374"/>
          </a:xfrm>
          <a:prstGeom prst="rect">
            <a:avLst/>
          </a:prstGeom>
        </p:spPr>
        <p:txBody>
          <a:bodyPr>
            <a:normAutofit/>
          </a:bodyPr>
          <a:lstStyle>
            <a:lvl1pPr marL="171450" indent="-171450">
              <a:lnSpc>
                <a:spcPct val="100000"/>
              </a:lnSpc>
              <a:buFont typeface="Arial" panose="020B0604020202020204" pitchFamily="34" charset="0"/>
              <a:buChar char="•"/>
              <a:defRPr sz="1400" b="0">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Here</a:t>
            </a:r>
          </a:p>
        </p:txBody>
      </p:sp>
      <p:sp>
        <p:nvSpPr>
          <p:cNvPr id="10" name="Slide Number Placeholder 5">
            <a:extLst>
              <a:ext uri="{FF2B5EF4-FFF2-40B4-BE49-F238E27FC236}">
                <a16:creationId xmlns:a16="http://schemas.microsoft.com/office/drawing/2014/main" id="{6931DEFB-D49F-1448-A8FE-F9A108964240}"/>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2" name="Content Placeholder 2">
            <a:extLst>
              <a:ext uri="{FF2B5EF4-FFF2-40B4-BE49-F238E27FC236}">
                <a16:creationId xmlns:a16="http://schemas.microsoft.com/office/drawing/2014/main" id="{39088452-3C99-FB59-517C-8C7C8401C15C}"/>
              </a:ext>
            </a:extLst>
          </p:cNvPr>
          <p:cNvSpPr>
            <a:spLocks noGrp="1"/>
          </p:cNvSpPr>
          <p:nvPr>
            <p:ph idx="1" hasCustomPrompt="1"/>
          </p:nvPr>
        </p:nvSpPr>
        <p:spPr>
          <a:xfrm>
            <a:off x="5604932" y="1323497"/>
            <a:ext cx="6105343" cy="4428374"/>
          </a:xfrm>
          <a:prstGeom prst="rect">
            <a:avLst/>
          </a:prstGeom>
        </p:spPr>
        <p:txBody>
          <a:bodyPr/>
          <a:lstStyle>
            <a:lvl1pPr marL="0" indent="0">
              <a:buNone/>
              <a:defRPr>
                <a:latin typeface="+mn-lt"/>
                <a:cs typeface="Arial" panose="020B0604020202020204" pitchFamily="34" charset="0"/>
              </a:defRPr>
            </a:lvl1pPr>
          </a:lstStyle>
          <a:p>
            <a:pPr lvl="0"/>
            <a:r>
              <a:rPr lang="en-US" dirty="0"/>
              <a:t>Insert Graphic Here</a:t>
            </a:r>
          </a:p>
        </p:txBody>
      </p:sp>
      <p:sp>
        <p:nvSpPr>
          <p:cNvPr id="3" name="Title 1">
            <a:extLst>
              <a:ext uri="{FF2B5EF4-FFF2-40B4-BE49-F238E27FC236}">
                <a16:creationId xmlns:a16="http://schemas.microsoft.com/office/drawing/2014/main" id="{443DF70F-FBCF-750F-2598-DE569BD6F1F2}"/>
              </a:ext>
            </a:extLst>
          </p:cNvPr>
          <p:cNvSpPr>
            <a:spLocks noGrp="1"/>
          </p:cNvSpPr>
          <p:nvPr>
            <p:ph type="ctrTitle" hasCustomPrompt="1"/>
          </p:nvPr>
        </p:nvSpPr>
        <p:spPr>
          <a:xfrm>
            <a:off x="465267" y="302811"/>
            <a:ext cx="8820973" cy="798952"/>
          </a:xfrm>
          <a:prstGeom prst="rect">
            <a:avLst/>
          </a:prstGeom>
        </p:spPr>
        <p:txBody>
          <a:bodyPr anchor="ctr" anchorCtr="0">
            <a:noAutofit/>
          </a:bodyPr>
          <a:lstStyle>
            <a:lvl1pPr algn="l">
              <a:defRPr sz="3000" b="1">
                <a:solidFill>
                  <a:srgbClr val="E7A624"/>
                </a:solidFill>
                <a:latin typeface="+mn-lt"/>
                <a:cs typeface="Arial" panose="020B0604020202020204" pitchFamily="34" charset="0"/>
              </a:defRPr>
            </a:lvl1pPr>
          </a:lstStyle>
          <a:p>
            <a:r>
              <a:rPr lang="en-US" dirty="0"/>
              <a:t>Title Lorem Ipsum</a:t>
            </a:r>
          </a:p>
        </p:txBody>
      </p:sp>
      <p:pic>
        <p:nvPicPr>
          <p:cNvPr id="8" name="Picture 7" descr="NINDS logo">
            <a:extLst>
              <a:ext uri="{FF2B5EF4-FFF2-40B4-BE49-F238E27FC236}">
                <a16:creationId xmlns:a16="http://schemas.microsoft.com/office/drawing/2014/main" id="{12CF5955-7E56-4A73-8DAE-E967FBD6E683}"/>
              </a:ext>
            </a:extLst>
          </p:cNvPr>
          <p:cNvPicPr>
            <a:picLocks noChangeAspect="1"/>
          </p:cNvPicPr>
          <p:nvPr userDrawn="1"/>
        </p:nvPicPr>
        <p:blipFill>
          <a:blip r:embed="rId3"/>
          <a:stretch>
            <a:fillRect/>
          </a:stretch>
        </p:blipFill>
        <p:spPr>
          <a:xfrm>
            <a:off x="9838758" y="6235008"/>
            <a:ext cx="1801274" cy="399040"/>
          </a:xfrm>
          <a:prstGeom prst="rect">
            <a:avLst/>
          </a:prstGeom>
        </p:spPr>
      </p:pic>
    </p:spTree>
    <p:extLst>
      <p:ext uri="{BB962C8B-B14F-4D97-AF65-F5344CB8AC3E}">
        <p14:creationId xmlns:p14="http://schemas.microsoft.com/office/powerpoint/2010/main" val="25987187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DAD85F-73AE-9C41-95FE-D47188A1D9FC}"/>
              </a:ext>
            </a:extLst>
          </p:cNvPr>
          <p:cNvPicPr>
            <a:picLocks noChangeAspect="1"/>
          </p:cNvPicPr>
          <p:nvPr userDrawn="1"/>
        </p:nvPicPr>
        <p:blipFill rotWithShape="1">
          <a:blip r:embed="rId3"/>
          <a:srcRect r="20407"/>
          <a:stretch/>
        </p:blipFill>
        <p:spPr>
          <a:xfrm>
            <a:off x="2488019" y="0"/>
            <a:ext cx="9703981" cy="6858000"/>
          </a:xfrm>
          <a:prstGeom prst="rect">
            <a:avLst/>
          </a:prstGeom>
        </p:spPr>
      </p:pic>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2" name="Text Placeholder 17">
            <a:extLst>
              <a:ext uri="{FF2B5EF4-FFF2-40B4-BE49-F238E27FC236}">
                <a16:creationId xmlns:a16="http://schemas.microsoft.com/office/drawing/2014/main" id="{E4E7B9A0-9044-C567-54DF-51452A8F237D}"/>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Lorem Ipsum (16 pt./Bold)</a:t>
            </a:r>
          </a:p>
        </p:txBody>
      </p:sp>
      <p:sp>
        <p:nvSpPr>
          <p:cNvPr id="3" name="Text Placeholder 17">
            <a:extLst>
              <a:ext uri="{FF2B5EF4-FFF2-40B4-BE49-F238E27FC236}">
                <a16:creationId xmlns:a16="http://schemas.microsoft.com/office/drawing/2014/main" id="{52CEB6E4-ED02-7E6C-D407-2A0F6D06FBC6}"/>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 </a:t>
            </a:r>
            <a:r>
              <a:rPr lang="en-US" dirty="0" err="1"/>
              <a:t>sollicitudin</a:t>
            </a:r>
            <a:r>
              <a:rPr lang="en-US" dirty="0"/>
              <a:t> mi. </a:t>
            </a:r>
            <a:r>
              <a:rPr lang="en-US" dirty="0" err="1"/>
              <a:t>Proin</a:t>
            </a:r>
            <a:r>
              <a:rPr lang="en-US" dirty="0"/>
              <a:t> magna </a:t>
            </a:r>
            <a:r>
              <a:rPr lang="en-US" dirty="0" err="1"/>
              <a:t>justo</a:t>
            </a:r>
            <a:r>
              <a:rPr lang="en-US" dirty="0"/>
              <a:t>, pharetra et </a:t>
            </a:r>
            <a:r>
              <a:rPr lang="en-US" dirty="0" err="1"/>
              <a:t>metus</a:t>
            </a:r>
            <a:r>
              <a:rPr lang="en-US" dirty="0"/>
              <a:t> vitae, </a:t>
            </a:r>
            <a:r>
              <a:rPr lang="en-US" dirty="0" err="1"/>
              <a:t>dignissim</a:t>
            </a:r>
            <a:r>
              <a:rPr lang="en-US" dirty="0"/>
              <a:t> </a:t>
            </a:r>
            <a:r>
              <a:rPr lang="en-US" dirty="0" err="1"/>
              <a:t>ullamcorper</a:t>
            </a:r>
            <a:r>
              <a:rPr lang="en-US" dirty="0"/>
              <a:t> </a:t>
            </a:r>
            <a:r>
              <a:rPr lang="en-US" dirty="0" err="1"/>
              <a:t>nisl</a:t>
            </a:r>
            <a:r>
              <a:rPr lang="en-US" dirty="0"/>
              <a:t>. Nam </a:t>
            </a:r>
            <a:r>
              <a:rPr lang="en-US" dirty="0" err="1"/>
              <a:t>diam</a:t>
            </a:r>
            <a:r>
              <a:rPr lang="en-US" dirty="0"/>
              <a:t> </a:t>
            </a:r>
            <a:r>
              <a:rPr lang="en-US" dirty="0" err="1"/>
              <a:t>nisl</a:t>
            </a:r>
            <a:r>
              <a:rPr lang="en-US" dirty="0"/>
              <a:t>, </a:t>
            </a:r>
            <a:r>
              <a:rPr lang="en-US" dirty="0" err="1"/>
              <a:t>aliquam</a:t>
            </a:r>
            <a:r>
              <a:rPr lang="en-US" dirty="0"/>
              <a:t> at </a:t>
            </a:r>
            <a:r>
              <a:rPr lang="en-US" dirty="0" err="1"/>
              <a:t>commodo</a:t>
            </a:r>
            <a:r>
              <a:rPr lang="en-US" dirty="0"/>
              <a:t> </a:t>
            </a:r>
            <a:r>
              <a:rPr lang="en-US" dirty="0" err="1"/>
              <a:t>eget</a:t>
            </a:r>
            <a:r>
              <a:rPr lang="en-US" dirty="0"/>
              <a:t>, </a:t>
            </a:r>
            <a:r>
              <a:rPr lang="en-US" dirty="0" err="1"/>
              <a:t>faucibus</a:t>
            </a:r>
            <a:r>
              <a:rPr lang="en-US" dirty="0"/>
              <a:t> </a:t>
            </a:r>
            <a:r>
              <a:rPr lang="en-US" dirty="0" err="1"/>
              <a:t>nec</a:t>
            </a:r>
            <a:r>
              <a:rPr lang="en-US" dirty="0"/>
              <a:t> </a:t>
            </a:r>
            <a:r>
              <a:rPr lang="en-US" dirty="0" err="1"/>
              <a:t>felis</a:t>
            </a:r>
            <a:r>
              <a:rPr lang="en-US" dirty="0"/>
              <a:t>. </a:t>
            </a:r>
            <a:r>
              <a:rPr lang="en-US" dirty="0" err="1"/>
              <a:t>Suspendisse</a:t>
            </a:r>
            <a:r>
              <a:rPr lang="en-US" dirty="0"/>
              <a:t> </a:t>
            </a:r>
            <a:r>
              <a:rPr lang="en-US" dirty="0" err="1"/>
              <a:t>potenti</a:t>
            </a:r>
            <a:r>
              <a:rPr lang="en-US" dirty="0"/>
              <a:t>. </a:t>
            </a:r>
            <a:r>
              <a:rPr lang="en-US" dirty="0" err="1"/>
              <a:t>Curabitur</a:t>
            </a:r>
            <a:r>
              <a:rPr lang="en-US" dirty="0"/>
              <a:t> </a:t>
            </a:r>
            <a:r>
              <a:rPr lang="en-US" dirty="0" err="1"/>
              <a:t>eget</a:t>
            </a:r>
            <a:r>
              <a:rPr lang="en-US" dirty="0"/>
              <a:t> </a:t>
            </a:r>
            <a:r>
              <a:rPr lang="en-US" dirty="0" err="1"/>
              <a:t>tellus</a:t>
            </a:r>
            <a:r>
              <a:rPr lang="en-US" dirty="0"/>
              <a:t> ac </a:t>
            </a:r>
            <a:r>
              <a:rPr lang="en-US" dirty="0" err="1"/>
              <a:t>neque</a:t>
            </a:r>
            <a:r>
              <a:rPr lang="en-US" dirty="0"/>
              <a:t> </a:t>
            </a:r>
            <a:r>
              <a:rPr lang="en-US" dirty="0" err="1"/>
              <a:t>viverra</a:t>
            </a:r>
            <a:r>
              <a:rPr lang="en-US" dirty="0"/>
              <a:t> </a:t>
            </a:r>
            <a:r>
              <a:rPr lang="en-US" dirty="0" err="1"/>
              <a:t>facilisis</a:t>
            </a:r>
            <a:r>
              <a:rPr lang="en-US" dirty="0"/>
              <a:t>. Aenean </a:t>
            </a:r>
            <a:r>
              <a:rPr lang="en-US" dirty="0" err="1"/>
              <a:t>tincidunt</a:t>
            </a:r>
            <a:r>
              <a:rPr lang="en-US" dirty="0"/>
              <a:t> maximus ante </a:t>
            </a:r>
            <a:r>
              <a:rPr lang="en-US" dirty="0" err="1"/>
              <a:t>malesuada</a:t>
            </a:r>
            <a:r>
              <a:rPr lang="en-US" dirty="0"/>
              <a:t> </a:t>
            </a:r>
            <a:r>
              <a:rPr lang="en-US" dirty="0" err="1"/>
              <a:t>iaculis</a:t>
            </a:r>
            <a:r>
              <a:rPr lang="en-US" dirty="0"/>
              <a:t>.</a:t>
            </a:r>
          </a:p>
        </p:txBody>
      </p:sp>
      <p:sp>
        <p:nvSpPr>
          <p:cNvPr id="4" name="Text Placeholder 17">
            <a:extLst>
              <a:ext uri="{FF2B5EF4-FFF2-40B4-BE49-F238E27FC236}">
                <a16:creationId xmlns:a16="http://schemas.microsoft.com/office/drawing/2014/main" id="{971CA7A5-F25B-523A-58CC-CD582B22E447}"/>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Lorem Ipsum (16 pt./Bold)</a:t>
            </a:r>
          </a:p>
        </p:txBody>
      </p:sp>
      <p:sp>
        <p:nvSpPr>
          <p:cNvPr id="5" name="Text Placeholder 17">
            <a:extLst>
              <a:ext uri="{FF2B5EF4-FFF2-40B4-BE49-F238E27FC236}">
                <a16:creationId xmlns:a16="http://schemas.microsoft.com/office/drawing/2014/main" id="{D8760921-D6B3-A275-14C8-AB80231229D9}"/>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err="1"/>
              <a:t>Aliquam</a:t>
            </a:r>
            <a:r>
              <a:rPr lang="en-US" dirty="0"/>
              <a:t> </a:t>
            </a:r>
            <a:r>
              <a:rPr lang="en-US" dirty="0" err="1"/>
              <a:t>laoreet</a:t>
            </a:r>
            <a:r>
              <a:rPr lang="en-US" dirty="0"/>
              <a:t> </a:t>
            </a:r>
            <a:r>
              <a:rPr lang="en-US" dirty="0" err="1"/>
              <a:t>egestas</a:t>
            </a:r>
            <a:r>
              <a:rPr lang="en-US" dirty="0"/>
              <a:t> </a:t>
            </a:r>
            <a:r>
              <a:rPr lang="en-US" dirty="0" err="1"/>
              <a:t>nisl</a:t>
            </a:r>
            <a:r>
              <a:rPr lang="en-US" dirty="0"/>
              <a:t>, vitae </a:t>
            </a:r>
            <a:r>
              <a:rPr lang="en-US" dirty="0" err="1"/>
              <a:t>scelerisque</a:t>
            </a:r>
            <a:r>
              <a:rPr lang="en-US" dirty="0"/>
              <a:t> </a:t>
            </a:r>
            <a:r>
              <a:rPr lang="en-US" dirty="0" err="1"/>
              <a:t>purus</a:t>
            </a:r>
            <a:r>
              <a:rPr lang="en-US" dirty="0"/>
              <a:t> </a:t>
            </a:r>
            <a:r>
              <a:rPr lang="en-US" dirty="0" err="1"/>
              <a:t>suscipit</a:t>
            </a:r>
            <a:r>
              <a:rPr lang="en-US" dirty="0"/>
              <a:t> </a:t>
            </a:r>
            <a:r>
              <a:rPr lang="en-US" dirty="0" err="1"/>
              <a:t>eget</a:t>
            </a:r>
            <a:r>
              <a:rPr lang="en-US" dirty="0"/>
              <a:t>. </a:t>
            </a:r>
            <a:r>
              <a:rPr lang="en-US" dirty="0" err="1"/>
              <a:t>Curabitur</a:t>
            </a:r>
            <a:r>
              <a:rPr lang="en-US" dirty="0"/>
              <a:t> </a:t>
            </a:r>
            <a:r>
              <a:rPr lang="en-US" dirty="0" err="1"/>
              <a:t>rutrum</a:t>
            </a:r>
            <a:r>
              <a:rPr lang="en-US" dirty="0"/>
              <a:t> </a:t>
            </a:r>
            <a:r>
              <a:rPr lang="en-US" dirty="0" err="1"/>
              <a:t>consequat</a:t>
            </a:r>
            <a:r>
              <a:rPr lang="en-US" dirty="0"/>
              <a:t> </a:t>
            </a:r>
            <a:r>
              <a:rPr lang="en-US" dirty="0" err="1"/>
              <a:t>risus</a:t>
            </a:r>
            <a:r>
              <a:rPr lang="en-US" dirty="0"/>
              <a:t> </a:t>
            </a:r>
            <a:r>
              <a:rPr lang="en-US" dirty="0" err="1"/>
              <a:t>eu</a:t>
            </a:r>
            <a:r>
              <a:rPr lang="en-US" dirty="0"/>
              <a:t> </a:t>
            </a:r>
            <a:r>
              <a:rPr lang="en-US" dirty="0" err="1"/>
              <a:t>varius</a:t>
            </a:r>
            <a:r>
              <a:rPr lang="en-US" dirty="0"/>
              <a:t>. Vestibulum sit </a:t>
            </a:r>
            <a:r>
              <a:rPr lang="en-US" dirty="0" err="1"/>
              <a:t>amet</a:t>
            </a:r>
            <a:r>
              <a:rPr lang="en-US" dirty="0"/>
              <a:t> </a:t>
            </a:r>
            <a:r>
              <a:rPr lang="en-US" dirty="0" err="1"/>
              <a:t>diam</a:t>
            </a:r>
            <a:r>
              <a:rPr lang="en-US" dirty="0"/>
              <a:t> at ante </a:t>
            </a:r>
            <a:r>
              <a:rPr lang="en-US" dirty="0" err="1"/>
              <a:t>scelerisque</a:t>
            </a:r>
            <a:r>
              <a:rPr lang="en-US" dirty="0"/>
              <a:t> </a:t>
            </a:r>
            <a:r>
              <a:rPr lang="en-US" dirty="0" err="1"/>
              <a:t>laoreet</a:t>
            </a:r>
            <a:r>
              <a:rPr lang="en-US" dirty="0"/>
              <a:t> sit </a:t>
            </a:r>
            <a:r>
              <a:rPr lang="en-US" dirty="0" err="1"/>
              <a:t>amet</a:t>
            </a:r>
            <a:r>
              <a:rPr lang="en-US" dirty="0"/>
              <a:t> </a:t>
            </a:r>
            <a:r>
              <a:rPr lang="en-US" dirty="0" err="1"/>
              <a:t>vel</a:t>
            </a:r>
            <a:r>
              <a:rPr lang="en-US" dirty="0"/>
              <a:t> </a:t>
            </a:r>
            <a:r>
              <a:rPr lang="en-US" dirty="0" err="1"/>
              <a:t>urna</a:t>
            </a:r>
            <a:r>
              <a:rPr lang="en-US" dirty="0"/>
              <a:t>. Integer </a:t>
            </a:r>
            <a:r>
              <a:rPr lang="en-US" dirty="0" err="1"/>
              <a:t>sodales</a:t>
            </a:r>
            <a:r>
              <a:rPr lang="en-US" dirty="0"/>
              <a:t> vestibulum </a:t>
            </a:r>
            <a:r>
              <a:rPr lang="en-US" dirty="0" err="1"/>
              <a:t>nulla</a:t>
            </a:r>
            <a:r>
              <a:rPr lang="en-US" dirty="0"/>
              <a:t>, </a:t>
            </a:r>
            <a:r>
              <a:rPr lang="en-US" dirty="0" err="1"/>
              <a:t>eu</a:t>
            </a:r>
            <a:r>
              <a:rPr lang="en-US" dirty="0"/>
              <a:t> </a:t>
            </a:r>
            <a:r>
              <a:rPr lang="en-US" dirty="0" err="1"/>
              <a:t>pretium</a:t>
            </a:r>
            <a:r>
              <a:rPr lang="en-US" dirty="0"/>
              <a:t> </a:t>
            </a:r>
            <a:r>
              <a:rPr lang="en-US" dirty="0" err="1"/>
              <a:t>nulla</a:t>
            </a:r>
            <a:r>
              <a:rPr lang="en-US" dirty="0"/>
              <a:t> </a:t>
            </a:r>
            <a:r>
              <a:rPr lang="en-US" dirty="0" err="1"/>
              <a:t>posuere</a:t>
            </a:r>
            <a:r>
              <a:rPr lang="en-US" dirty="0"/>
              <a:t> id. </a:t>
            </a:r>
            <a:r>
              <a:rPr lang="en-US" dirty="0" err="1"/>
              <a:t>Nulla</a:t>
            </a:r>
            <a:r>
              <a:rPr lang="en-US" dirty="0"/>
              <a:t> sit </a:t>
            </a:r>
            <a:r>
              <a:rPr lang="en-US" dirty="0" err="1"/>
              <a:t>amet</a:t>
            </a:r>
            <a:r>
              <a:rPr lang="en-US" dirty="0"/>
              <a:t> </a:t>
            </a:r>
            <a:r>
              <a:rPr lang="en-US" dirty="0" err="1"/>
              <a:t>purus</a:t>
            </a:r>
            <a:r>
              <a:rPr lang="en-US" dirty="0"/>
              <a:t> </a:t>
            </a:r>
            <a:r>
              <a:rPr lang="en-US" dirty="0" err="1"/>
              <a:t>sed</a:t>
            </a:r>
            <a:r>
              <a:rPr lang="en-US" dirty="0"/>
              <a:t> </a:t>
            </a:r>
            <a:r>
              <a:rPr lang="en-US" dirty="0" err="1"/>
              <a:t>turpis</a:t>
            </a:r>
            <a:r>
              <a:rPr lang="en-US" dirty="0"/>
              <a:t> </a:t>
            </a:r>
            <a:r>
              <a:rPr lang="en-US" dirty="0" err="1"/>
              <a:t>vehicula</a:t>
            </a:r>
            <a:r>
              <a:rPr lang="en-US" dirty="0"/>
              <a:t> </a:t>
            </a:r>
            <a:r>
              <a:rPr lang="en-US" dirty="0" err="1"/>
              <a:t>ultrices</a:t>
            </a:r>
            <a:r>
              <a:rPr lang="en-US" dirty="0"/>
              <a:t> id non </a:t>
            </a:r>
            <a:r>
              <a:rPr lang="en-US" dirty="0" err="1"/>
              <a:t>felis</a:t>
            </a:r>
            <a:r>
              <a:rPr lang="en-US" dirty="0"/>
              <a:t>. Cras </a:t>
            </a:r>
            <a:r>
              <a:rPr lang="en-US" dirty="0" err="1"/>
              <a:t>nulla</a:t>
            </a:r>
            <a:r>
              <a:rPr lang="en-US" dirty="0"/>
              <a:t> </a:t>
            </a:r>
            <a:r>
              <a:rPr lang="en-US" dirty="0" err="1"/>
              <a:t>risus</a:t>
            </a:r>
            <a:r>
              <a:rPr lang="en-US" dirty="0"/>
              <a:t>, maximus </a:t>
            </a:r>
            <a:r>
              <a:rPr lang="en-US" dirty="0" err="1"/>
              <a:t>sed</a:t>
            </a:r>
            <a:r>
              <a:rPr lang="en-US" dirty="0"/>
              <a:t> </a:t>
            </a:r>
            <a:r>
              <a:rPr lang="en-US" dirty="0" err="1"/>
              <a:t>tristique</a:t>
            </a:r>
            <a:r>
              <a:rPr lang="en-US" dirty="0"/>
              <a:t> non, </a:t>
            </a:r>
            <a:r>
              <a:rPr lang="en-US" dirty="0" err="1"/>
              <a:t>vulputate</a:t>
            </a:r>
            <a:r>
              <a:rPr lang="en-US" dirty="0"/>
              <a:t> at </a:t>
            </a:r>
            <a:r>
              <a:rPr lang="en-US" dirty="0" err="1"/>
              <a:t>massa</a:t>
            </a:r>
            <a:r>
              <a:rPr lang="en-US" dirty="0"/>
              <a:t>. </a:t>
            </a:r>
            <a:r>
              <a:rPr lang="en-US" dirty="0" err="1"/>
              <a:t>Etiam</a:t>
            </a:r>
            <a:r>
              <a:rPr lang="en-US" dirty="0"/>
              <a:t> </a:t>
            </a:r>
            <a:r>
              <a:rPr lang="en-US" dirty="0" err="1"/>
              <a:t>tincidunt</a:t>
            </a:r>
            <a:r>
              <a:rPr lang="en-US" dirty="0"/>
              <a:t> </a:t>
            </a:r>
            <a:r>
              <a:rPr lang="en-US" dirty="0" err="1"/>
              <a:t>erat</a:t>
            </a:r>
            <a:r>
              <a:rPr lang="en-US" dirty="0"/>
              <a:t> sit </a:t>
            </a:r>
            <a:r>
              <a:rPr lang="en-US" dirty="0" err="1"/>
              <a:t>amet</a:t>
            </a:r>
            <a:r>
              <a:rPr lang="en-US" dirty="0"/>
              <a:t> </a:t>
            </a:r>
            <a:r>
              <a:rPr lang="en-US" dirty="0" err="1"/>
              <a:t>nisl</a:t>
            </a:r>
            <a:r>
              <a:rPr lang="en-US" dirty="0"/>
              <a:t> </a:t>
            </a:r>
            <a:r>
              <a:rPr lang="en-US" dirty="0" err="1"/>
              <a:t>sagittis</a:t>
            </a:r>
            <a:r>
              <a:rPr lang="en-US" dirty="0"/>
              <a:t> </a:t>
            </a:r>
            <a:r>
              <a:rPr lang="en-US" dirty="0" err="1"/>
              <a:t>tincidunt</a:t>
            </a:r>
            <a:r>
              <a:rPr lang="en-US" dirty="0"/>
              <a:t>. </a:t>
            </a:r>
            <a:r>
              <a:rPr lang="en-US" dirty="0" err="1"/>
              <a:t>Fusce</a:t>
            </a:r>
            <a:r>
              <a:rPr lang="en-US" dirty="0"/>
              <a:t> </a:t>
            </a:r>
            <a:r>
              <a:rPr lang="en-US" dirty="0" err="1"/>
              <a:t>dapibus</a:t>
            </a:r>
            <a:r>
              <a:rPr lang="en-US" dirty="0"/>
              <a:t> </a:t>
            </a:r>
            <a:r>
              <a:rPr lang="en-US" dirty="0" err="1"/>
              <a:t>blandit</a:t>
            </a:r>
            <a:r>
              <a:rPr lang="en-US" dirty="0"/>
              <a:t> </a:t>
            </a:r>
            <a:r>
              <a:rPr lang="en-US" dirty="0" err="1"/>
              <a:t>felis</a:t>
            </a:r>
            <a:r>
              <a:rPr lang="en-US" dirty="0"/>
              <a:t>, </a:t>
            </a:r>
            <a:r>
              <a:rPr lang="en-US" dirty="0" err="1"/>
              <a:t>nec</a:t>
            </a:r>
            <a:r>
              <a:rPr lang="en-US" dirty="0"/>
              <a:t> </a:t>
            </a:r>
            <a:r>
              <a:rPr lang="en-US" dirty="0" err="1"/>
              <a:t>hendrerit</a:t>
            </a:r>
            <a:r>
              <a:rPr lang="en-US" dirty="0"/>
              <a:t> mi </a:t>
            </a:r>
            <a:r>
              <a:rPr lang="en-US" dirty="0" err="1"/>
              <a:t>posuere</a:t>
            </a:r>
            <a:r>
              <a:rPr lang="en-US" dirty="0"/>
              <a:t> </a:t>
            </a:r>
            <a:r>
              <a:rPr lang="en-US" dirty="0" err="1"/>
              <a:t>sagittis</a:t>
            </a:r>
            <a:r>
              <a:rPr lang="en-US" dirty="0"/>
              <a:t>. </a:t>
            </a:r>
            <a:r>
              <a:rPr lang="en-US" dirty="0" err="1"/>
              <a:t>Sed</a:t>
            </a:r>
            <a:r>
              <a:rPr lang="en-US" dirty="0"/>
              <a:t> </a:t>
            </a:r>
            <a:r>
              <a:rPr lang="en-US" dirty="0" err="1"/>
              <a:t>tristique</a:t>
            </a:r>
            <a:r>
              <a:rPr lang="en-US" dirty="0"/>
              <a:t> </a:t>
            </a:r>
            <a:r>
              <a:rPr lang="en-US" dirty="0" err="1"/>
              <a:t>tortor</a:t>
            </a:r>
            <a:r>
              <a:rPr lang="en-US" dirty="0"/>
              <a:t> </a:t>
            </a:r>
            <a:r>
              <a:rPr lang="en-US" dirty="0" err="1"/>
              <a:t>pretium</a:t>
            </a:r>
            <a:r>
              <a:rPr lang="en-US" dirty="0"/>
              <a:t> </a:t>
            </a:r>
            <a:r>
              <a:rPr lang="en-US" dirty="0" err="1"/>
              <a:t>odio</a:t>
            </a:r>
            <a:r>
              <a:rPr lang="en-US" dirty="0"/>
              <a:t> </a:t>
            </a:r>
            <a:r>
              <a:rPr lang="en-US" dirty="0" err="1"/>
              <a:t>dapibus</a:t>
            </a:r>
            <a:r>
              <a:rPr lang="en-US" dirty="0"/>
              <a:t>, </a:t>
            </a:r>
            <a:r>
              <a:rPr lang="en-US" dirty="0" err="1"/>
              <a:t>sed</a:t>
            </a:r>
            <a:r>
              <a:rPr lang="en-US" dirty="0"/>
              <a:t> lacinia lorem </a:t>
            </a:r>
            <a:r>
              <a:rPr lang="en-US" dirty="0" err="1"/>
              <a:t>laoreet</a:t>
            </a:r>
            <a:r>
              <a:rPr lang="en-US" dirty="0"/>
              <a:t>. </a:t>
            </a:r>
            <a:r>
              <a:rPr lang="en-US" dirty="0" err="1"/>
              <a:t>Aliquam</a:t>
            </a:r>
            <a:r>
              <a:rPr lang="en-US" dirty="0"/>
              <a:t> </a:t>
            </a:r>
            <a:r>
              <a:rPr lang="en-US" dirty="0" err="1"/>
              <a:t>mattis</a:t>
            </a:r>
            <a:r>
              <a:rPr lang="en-US" dirty="0"/>
              <a:t> dolor </a:t>
            </a:r>
            <a:r>
              <a:rPr lang="en-US" dirty="0" err="1"/>
              <a:t>eget</a:t>
            </a:r>
            <a:r>
              <a:rPr lang="en-US" dirty="0"/>
              <a:t> </a:t>
            </a:r>
            <a:r>
              <a:rPr lang="en-US" dirty="0" err="1"/>
              <a:t>luctus</a:t>
            </a:r>
            <a:r>
              <a:rPr lang="en-US" dirty="0"/>
              <a:t> </a:t>
            </a:r>
            <a:r>
              <a:rPr lang="en-US" dirty="0" err="1"/>
              <a:t>viverra</a:t>
            </a:r>
            <a:r>
              <a:rPr lang="en-US" dirty="0"/>
              <a:t>. Morbi ac </a:t>
            </a:r>
            <a:r>
              <a:rPr lang="en-US" dirty="0" err="1"/>
              <a:t>sapien</a:t>
            </a:r>
            <a:r>
              <a:rPr lang="en-US" dirty="0"/>
              <a:t> </a:t>
            </a:r>
            <a:r>
              <a:rPr lang="en-US" dirty="0" err="1"/>
              <a:t>interdum</a:t>
            </a:r>
            <a:r>
              <a:rPr lang="en-US" dirty="0"/>
              <a:t> </a:t>
            </a:r>
            <a:r>
              <a:rPr lang="en-US" dirty="0" err="1"/>
              <a:t>est</a:t>
            </a:r>
            <a:r>
              <a:rPr lang="en-US" dirty="0"/>
              <a:t> </a:t>
            </a:r>
            <a:r>
              <a:rPr lang="en-US" dirty="0" err="1"/>
              <a:t>congue</a:t>
            </a:r>
            <a:r>
              <a:rPr lang="en-US" dirty="0"/>
              <a:t> </a:t>
            </a:r>
            <a:r>
              <a:rPr lang="en-US" dirty="0" err="1"/>
              <a:t>ullamcorper</a:t>
            </a:r>
            <a:r>
              <a:rPr lang="en-US" dirty="0"/>
              <a:t>. </a:t>
            </a:r>
            <a:r>
              <a:rPr lang="en-US" dirty="0" err="1"/>
              <a:t>Donec</a:t>
            </a:r>
            <a:r>
              <a:rPr lang="en-US" dirty="0"/>
              <a:t> </a:t>
            </a:r>
            <a:r>
              <a:rPr lang="en-US" dirty="0" err="1"/>
              <a:t>nec</a:t>
            </a:r>
            <a:r>
              <a:rPr lang="en-US" dirty="0"/>
              <a:t> dictum ligula. Duis </a:t>
            </a:r>
            <a:r>
              <a:rPr lang="en-US" dirty="0" err="1"/>
              <a:t>interdum</a:t>
            </a:r>
            <a:r>
              <a:rPr lang="en-US" dirty="0"/>
              <a:t> </a:t>
            </a:r>
            <a:r>
              <a:rPr lang="en-US" dirty="0" err="1"/>
              <a:t>sollicitudin</a:t>
            </a:r>
            <a:r>
              <a:rPr lang="en-US" dirty="0"/>
              <a:t> auctor.</a:t>
            </a:r>
          </a:p>
        </p:txBody>
      </p:sp>
      <p:sp>
        <p:nvSpPr>
          <p:cNvPr id="9" name="Title 1">
            <a:extLst>
              <a:ext uri="{FF2B5EF4-FFF2-40B4-BE49-F238E27FC236}">
                <a16:creationId xmlns:a16="http://schemas.microsoft.com/office/drawing/2014/main" id="{4A7A0E41-9732-7FF5-C158-954AC0B54FF8}"/>
              </a:ext>
            </a:extLst>
          </p:cNvPr>
          <p:cNvSpPr>
            <a:spLocks noGrp="1"/>
          </p:cNvSpPr>
          <p:nvPr>
            <p:ph type="ctrTitle" hasCustomPrompt="1"/>
          </p:nvPr>
        </p:nvSpPr>
        <p:spPr>
          <a:xfrm>
            <a:off x="465267" y="302811"/>
            <a:ext cx="576281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pic>
        <p:nvPicPr>
          <p:cNvPr id="11" name="Picture 10" descr="NINDS Logo">
            <a:extLst>
              <a:ext uri="{FF2B5EF4-FFF2-40B4-BE49-F238E27FC236}">
                <a16:creationId xmlns:a16="http://schemas.microsoft.com/office/drawing/2014/main" id="{3EE42AAD-C637-4167-9E5D-3F24FD5BFDCC}"/>
              </a:ext>
            </a:extLst>
          </p:cNvPr>
          <p:cNvPicPr>
            <a:picLocks noChangeAspect="1"/>
          </p:cNvPicPr>
          <p:nvPr userDrawn="1"/>
        </p:nvPicPr>
        <p:blipFill>
          <a:blip r:embed="rId4"/>
          <a:stretch>
            <a:fillRect/>
          </a:stretch>
        </p:blipFill>
        <p:spPr>
          <a:xfrm>
            <a:off x="8460594" y="6235008"/>
            <a:ext cx="1854200" cy="406400"/>
          </a:xfrm>
          <a:prstGeom prst="rect">
            <a:avLst/>
          </a:prstGeom>
        </p:spPr>
      </p:pic>
    </p:spTree>
    <p:extLst>
      <p:ext uri="{BB962C8B-B14F-4D97-AF65-F5344CB8AC3E}">
        <p14:creationId xmlns:p14="http://schemas.microsoft.com/office/powerpoint/2010/main" val="19588569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DAD85F-73AE-9C41-95FE-D47188A1D9FC}"/>
              </a:ext>
            </a:extLst>
          </p:cNvPr>
          <p:cNvPicPr>
            <a:picLocks noChangeAspect="1"/>
          </p:cNvPicPr>
          <p:nvPr userDrawn="1"/>
        </p:nvPicPr>
        <p:blipFill rotWithShape="1">
          <a:blip r:embed="rId3"/>
          <a:srcRect r="20407"/>
          <a:stretch/>
        </p:blipFill>
        <p:spPr>
          <a:xfrm>
            <a:off x="2488019" y="0"/>
            <a:ext cx="9703981" cy="6858000"/>
          </a:xfrm>
          <a:prstGeom prst="rect">
            <a:avLst/>
          </a:prstGeom>
        </p:spPr>
      </p:pic>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2" name="Text Placeholder 17">
            <a:extLst>
              <a:ext uri="{FF2B5EF4-FFF2-40B4-BE49-F238E27FC236}">
                <a16:creationId xmlns:a16="http://schemas.microsoft.com/office/drawing/2014/main" id="{E4E7B9A0-9044-C567-54DF-51452A8F237D}"/>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Lorem Ipsum (16 pt./Bold)</a:t>
            </a:r>
          </a:p>
        </p:txBody>
      </p:sp>
      <p:sp>
        <p:nvSpPr>
          <p:cNvPr id="3" name="Text Placeholder 17">
            <a:extLst>
              <a:ext uri="{FF2B5EF4-FFF2-40B4-BE49-F238E27FC236}">
                <a16:creationId xmlns:a16="http://schemas.microsoft.com/office/drawing/2014/main" id="{52CEB6E4-ED02-7E6C-D407-2A0F6D06FBC6}"/>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 </a:t>
            </a:r>
            <a:r>
              <a:rPr lang="en-US" dirty="0" err="1"/>
              <a:t>sollicitudin</a:t>
            </a:r>
            <a:r>
              <a:rPr lang="en-US" dirty="0"/>
              <a:t> mi. </a:t>
            </a:r>
            <a:r>
              <a:rPr lang="en-US" dirty="0" err="1"/>
              <a:t>Proin</a:t>
            </a:r>
            <a:r>
              <a:rPr lang="en-US" dirty="0"/>
              <a:t> magna </a:t>
            </a:r>
            <a:r>
              <a:rPr lang="en-US" dirty="0" err="1"/>
              <a:t>justo</a:t>
            </a:r>
            <a:r>
              <a:rPr lang="en-US" dirty="0"/>
              <a:t>, pharetra et </a:t>
            </a:r>
            <a:r>
              <a:rPr lang="en-US" dirty="0" err="1"/>
              <a:t>metus</a:t>
            </a:r>
            <a:r>
              <a:rPr lang="en-US" dirty="0"/>
              <a:t> vitae, </a:t>
            </a:r>
            <a:r>
              <a:rPr lang="en-US" dirty="0" err="1"/>
              <a:t>dignissim</a:t>
            </a:r>
            <a:r>
              <a:rPr lang="en-US" dirty="0"/>
              <a:t> </a:t>
            </a:r>
            <a:r>
              <a:rPr lang="en-US" dirty="0" err="1"/>
              <a:t>ullamcorper</a:t>
            </a:r>
            <a:r>
              <a:rPr lang="en-US" dirty="0"/>
              <a:t> </a:t>
            </a:r>
            <a:r>
              <a:rPr lang="en-US" dirty="0" err="1"/>
              <a:t>nisl</a:t>
            </a:r>
            <a:r>
              <a:rPr lang="en-US" dirty="0"/>
              <a:t>. Nam </a:t>
            </a:r>
            <a:r>
              <a:rPr lang="en-US" dirty="0" err="1"/>
              <a:t>diam</a:t>
            </a:r>
            <a:r>
              <a:rPr lang="en-US" dirty="0"/>
              <a:t> </a:t>
            </a:r>
            <a:r>
              <a:rPr lang="en-US" dirty="0" err="1"/>
              <a:t>nisl</a:t>
            </a:r>
            <a:r>
              <a:rPr lang="en-US" dirty="0"/>
              <a:t>, </a:t>
            </a:r>
            <a:r>
              <a:rPr lang="en-US" dirty="0" err="1"/>
              <a:t>aliquam</a:t>
            </a:r>
            <a:r>
              <a:rPr lang="en-US" dirty="0"/>
              <a:t> at </a:t>
            </a:r>
            <a:r>
              <a:rPr lang="en-US" dirty="0" err="1"/>
              <a:t>commodo</a:t>
            </a:r>
            <a:r>
              <a:rPr lang="en-US" dirty="0"/>
              <a:t> </a:t>
            </a:r>
            <a:r>
              <a:rPr lang="en-US" dirty="0" err="1"/>
              <a:t>eget</a:t>
            </a:r>
            <a:r>
              <a:rPr lang="en-US" dirty="0"/>
              <a:t>, </a:t>
            </a:r>
            <a:r>
              <a:rPr lang="en-US" dirty="0" err="1"/>
              <a:t>faucibus</a:t>
            </a:r>
            <a:r>
              <a:rPr lang="en-US" dirty="0"/>
              <a:t> </a:t>
            </a:r>
            <a:r>
              <a:rPr lang="en-US" dirty="0" err="1"/>
              <a:t>nec</a:t>
            </a:r>
            <a:r>
              <a:rPr lang="en-US" dirty="0"/>
              <a:t> </a:t>
            </a:r>
            <a:r>
              <a:rPr lang="en-US" dirty="0" err="1"/>
              <a:t>felis</a:t>
            </a:r>
            <a:r>
              <a:rPr lang="en-US" dirty="0"/>
              <a:t>. </a:t>
            </a:r>
            <a:r>
              <a:rPr lang="en-US" dirty="0" err="1"/>
              <a:t>Suspendisse</a:t>
            </a:r>
            <a:r>
              <a:rPr lang="en-US" dirty="0"/>
              <a:t> </a:t>
            </a:r>
            <a:r>
              <a:rPr lang="en-US" dirty="0" err="1"/>
              <a:t>potenti</a:t>
            </a:r>
            <a:r>
              <a:rPr lang="en-US" dirty="0"/>
              <a:t>. </a:t>
            </a:r>
            <a:r>
              <a:rPr lang="en-US" dirty="0" err="1"/>
              <a:t>Curabitur</a:t>
            </a:r>
            <a:r>
              <a:rPr lang="en-US" dirty="0"/>
              <a:t> </a:t>
            </a:r>
            <a:r>
              <a:rPr lang="en-US" dirty="0" err="1"/>
              <a:t>eget</a:t>
            </a:r>
            <a:r>
              <a:rPr lang="en-US" dirty="0"/>
              <a:t> </a:t>
            </a:r>
            <a:r>
              <a:rPr lang="en-US" dirty="0" err="1"/>
              <a:t>tellus</a:t>
            </a:r>
            <a:r>
              <a:rPr lang="en-US" dirty="0"/>
              <a:t> ac </a:t>
            </a:r>
            <a:r>
              <a:rPr lang="en-US" dirty="0" err="1"/>
              <a:t>neque</a:t>
            </a:r>
            <a:r>
              <a:rPr lang="en-US" dirty="0"/>
              <a:t> </a:t>
            </a:r>
            <a:r>
              <a:rPr lang="en-US" dirty="0" err="1"/>
              <a:t>viverra</a:t>
            </a:r>
            <a:r>
              <a:rPr lang="en-US" dirty="0"/>
              <a:t> </a:t>
            </a:r>
            <a:r>
              <a:rPr lang="en-US" dirty="0" err="1"/>
              <a:t>facilisis</a:t>
            </a:r>
            <a:r>
              <a:rPr lang="en-US" dirty="0"/>
              <a:t>. Aenean </a:t>
            </a:r>
            <a:r>
              <a:rPr lang="en-US" dirty="0" err="1"/>
              <a:t>tincidunt</a:t>
            </a:r>
            <a:r>
              <a:rPr lang="en-US" dirty="0"/>
              <a:t> maximus ante </a:t>
            </a:r>
            <a:r>
              <a:rPr lang="en-US" dirty="0" err="1"/>
              <a:t>malesuada</a:t>
            </a:r>
            <a:r>
              <a:rPr lang="en-US" dirty="0"/>
              <a:t> </a:t>
            </a:r>
            <a:r>
              <a:rPr lang="en-US" dirty="0" err="1"/>
              <a:t>iaculis</a:t>
            </a:r>
            <a:r>
              <a:rPr lang="en-US" dirty="0"/>
              <a:t>.</a:t>
            </a:r>
          </a:p>
        </p:txBody>
      </p:sp>
      <p:sp>
        <p:nvSpPr>
          <p:cNvPr id="4" name="Text Placeholder 17">
            <a:extLst>
              <a:ext uri="{FF2B5EF4-FFF2-40B4-BE49-F238E27FC236}">
                <a16:creationId xmlns:a16="http://schemas.microsoft.com/office/drawing/2014/main" id="{971CA7A5-F25B-523A-58CC-CD582B22E447}"/>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Lorem Ipsum (16 pt./Bold)</a:t>
            </a:r>
          </a:p>
        </p:txBody>
      </p:sp>
      <p:sp>
        <p:nvSpPr>
          <p:cNvPr id="5" name="Text Placeholder 17">
            <a:extLst>
              <a:ext uri="{FF2B5EF4-FFF2-40B4-BE49-F238E27FC236}">
                <a16:creationId xmlns:a16="http://schemas.microsoft.com/office/drawing/2014/main" id="{D8760921-D6B3-A275-14C8-AB80231229D9}"/>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err="1"/>
              <a:t>Aliquam</a:t>
            </a:r>
            <a:r>
              <a:rPr lang="en-US" dirty="0"/>
              <a:t> </a:t>
            </a:r>
            <a:r>
              <a:rPr lang="en-US" dirty="0" err="1"/>
              <a:t>laoreet</a:t>
            </a:r>
            <a:r>
              <a:rPr lang="en-US" dirty="0"/>
              <a:t> </a:t>
            </a:r>
            <a:r>
              <a:rPr lang="en-US" dirty="0" err="1"/>
              <a:t>egestas</a:t>
            </a:r>
            <a:r>
              <a:rPr lang="en-US" dirty="0"/>
              <a:t> </a:t>
            </a:r>
            <a:r>
              <a:rPr lang="en-US" dirty="0" err="1"/>
              <a:t>nisl</a:t>
            </a:r>
            <a:r>
              <a:rPr lang="en-US" dirty="0"/>
              <a:t>, vitae </a:t>
            </a:r>
            <a:r>
              <a:rPr lang="en-US" dirty="0" err="1"/>
              <a:t>scelerisque</a:t>
            </a:r>
            <a:r>
              <a:rPr lang="en-US" dirty="0"/>
              <a:t> </a:t>
            </a:r>
            <a:r>
              <a:rPr lang="en-US" dirty="0" err="1"/>
              <a:t>purus</a:t>
            </a:r>
            <a:r>
              <a:rPr lang="en-US" dirty="0"/>
              <a:t> </a:t>
            </a:r>
            <a:r>
              <a:rPr lang="en-US" dirty="0" err="1"/>
              <a:t>suscipit</a:t>
            </a:r>
            <a:r>
              <a:rPr lang="en-US" dirty="0"/>
              <a:t> </a:t>
            </a:r>
            <a:r>
              <a:rPr lang="en-US" dirty="0" err="1"/>
              <a:t>eget</a:t>
            </a:r>
            <a:r>
              <a:rPr lang="en-US" dirty="0"/>
              <a:t>. </a:t>
            </a:r>
            <a:r>
              <a:rPr lang="en-US" dirty="0" err="1"/>
              <a:t>Curabitur</a:t>
            </a:r>
            <a:r>
              <a:rPr lang="en-US" dirty="0"/>
              <a:t> </a:t>
            </a:r>
            <a:r>
              <a:rPr lang="en-US" dirty="0" err="1"/>
              <a:t>rutrum</a:t>
            </a:r>
            <a:r>
              <a:rPr lang="en-US" dirty="0"/>
              <a:t> </a:t>
            </a:r>
            <a:r>
              <a:rPr lang="en-US" dirty="0" err="1"/>
              <a:t>consequat</a:t>
            </a:r>
            <a:r>
              <a:rPr lang="en-US" dirty="0"/>
              <a:t> </a:t>
            </a:r>
            <a:r>
              <a:rPr lang="en-US" dirty="0" err="1"/>
              <a:t>risus</a:t>
            </a:r>
            <a:r>
              <a:rPr lang="en-US" dirty="0"/>
              <a:t> </a:t>
            </a:r>
            <a:r>
              <a:rPr lang="en-US" dirty="0" err="1"/>
              <a:t>eu</a:t>
            </a:r>
            <a:r>
              <a:rPr lang="en-US" dirty="0"/>
              <a:t> </a:t>
            </a:r>
            <a:r>
              <a:rPr lang="en-US" dirty="0" err="1"/>
              <a:t>varius</a:t>
            </a:r>
            <a:r>
              <a:rPr lang="en-US" dirty="0"/>
              <a:t>. Vestibulum sit </a:t>
            </a:r>
            <a:r>
              <a:rPr lang="en-US" dirty="0" err="1"/>
              <a:t>amet</a:t>
            </a:r>
            <a:r>
              <a:rPr lang="en-US" dirty="0"/>
              <a:t> </a:t>
            </a:r>
            <a:r>
              <a:rPr lang="en-US" dirty="0" err="1"/>
              <a:t>diam</a:t>
            </a:r>
            <a:r>
              <a:rPr lang="en-US" dirty="0"/>
              <a:t> at ante </a:t>
            </a:r>
            <a:r>
              <a:rPr lang="en-US" dirty="0" err="1"/>
              <a:t>scelerisque</a:t>
            </a:r>
            <a:r>
              <a:rPr lang="en-US" dirty="0"/>
              <a:t> </a:t>
            </a:r>
            <a:r>
              <a:rPr lang="en-US" dirty="0" err="1"/>
              <a:t>laoreet</a:t>
            </a:r>
            <a:r>
              <a:rPr lang="en-US" dirty="0"/>
              <a:t> sit </a:t>
            </a:r>
            <a:r>
              <a:rPr lang="en-US" dirty="0" err="1"/>
              <a:t>amet</a:t>
            </a:r>
            <a:r>
              <a:rPr lang="en-US" dirty="0"/>
              <a:t> </a:t>
            </a:r>
            <a:r>
              <a:rPr lang="en-US" dirty="0" err="1"/>
              <a:t>vel</a:t>
            </a:r>
            <a:r>
              <a:rPr lang="en-US" dirty="0"/>
              <a:t> </a:t>
            </a:r>
            <a:r>
              <a:rPr lang="en-US" dirty="0" err="1"/>
              <a:t>urna</a:t>
            </a:r>
            <a:r>
              <a:rPr lang="en-US" dirty="0"/>
              <a:t>. Integer </a:t>
            </a:r>
            <a:r>
              <a:rPr lang="en-US" dirty="0" err="1"/>
              <a:t>sodales</a:t>
            </a:r>
            <a:r>
              <a:rPr lang="en-US" dirty="0"/>
              <a:t> vestibulum </a:t>
            </a:r>
            <a:r>
              <a:rPr lang="en-US" dirty="0" err="1"/>
              <a:t>nulla</a:t>
            </a:r>
            <a:r>
              <a:rPr lang="en-US" dirty="0"/>
              <a:t>, </a:t>
            </a:r>
            <a:r>
              <a:rPr lang="en-US" dirty="0" err="1"/>
              <a:t>eu</a:t>
            </a:r>
            <a:r>
              <a:rPr lang="en-US" dirty="0"/>
              <a:t> </a:t>
            </a:r>
            <a:r>
              <a:rPr lang="en-US" dirty="0" err="1"/>
              <a:t>pretium</a:t>
            </a:r>
            <a:r>
              <a:rPr lang="en-US" dirty="0"/>
              <a:t> </a:t>
            </a:r>
            <a:r>
              <a:rPr lang="en-US" dirty="0" err="1"/>
              <a:t>nulla</a:t>
            </a:r>
            <a:r>
              <a:rPr lang="en-US" dirty="0"/>
              <a:t> </a:t>
            </a:r>
            <a:r>
              <a:rPr lang="en-US" dirty="0" err="1"/>
              <a:t>posuere</a:t>
            </a:r>
            <a:r>
              <a:rPr lang="en-US" dirty="0"/>
              <a:t> id. </a:t>
            </a:r>
            <a:r>
              <a:rPr lang="en-US" dirty="0" err="1"/>
              <a:t>Nulla</a:t>
            </a:r>
            <a:r>
              <a:rPr lang="en-US" dirty="0"/>
              <a:t> sit </a:t>
            </a:r>
            <a:r>
              <a:rPr lang="en-US" dirty="0" err="1"/>
              <a:t>amet</a:t>
            </a:r>
            <a:r>
              <a:rPr lang="en-US" dirty="0"/>
              <a:t> </a:t>
            </a:r>
            <a:r>
              <a:rPr lang="en-US" dirty="0" err="1"/>
              <a:t>purus</a:t>
            </a:r>
            <a:r>
              <a:rPr lang="en-US" dirty="0"/>
              <a:t> </a:t>
            </a:r>
            <a:r>
              <a:rPr lang="en-US" dirty="0" err="1"/>
              <a:t>sed</a:t>
            </a:r>
            <a:r>
              <a:rPr lang="en-US" dirty="0"/>
              <a:t> </a:t>
            </a:r>
            <a:r>
              <a:rPr lang="en-US" dirty="0" err="1"/>
              <a:t>turpis</a:t>
            </a:r>
            <a:r>
              <a:rPr lang="en-US" dirty="0"/>
              <a:t> </a:t>
            </a:r>
            <a:r>
              <a:rPr lang="en-US" dirty="0" err="1"/>
              <a:t>vehicula</a:t>
            </a:r>
            <a:r>
              <a:rPr lang="en-US" dirty="0"/>
              <a:t> </a:t>
            </a:r>
            <a:r>
              <a:rPr lang="en-US" dirty="0" err="1"/>
              <a:t>ultrices</a:t>
            </a:r>
            <a:r>
              <a:rPr lang="en-US" dirty="0"/>
              <a:t> id non </a:t>
            </a:r>
            <a:r>
              <a:rPr lang="en-US" dirty="0" err="1"/>
              <a:t>felis</a:t>
            </a:r>
            <a:r>
              <a:rPr lang="en-US" dirty="0"/>
              <a:t>. Cras </a:t>
            </a:r>
            <a:r>
              <a:rPr lang="en-US" dirty="0" err="1"/>
              <a:t>nulla</a:t>
            </a:r>
            <a:r>
              <a:rPr lang="en-US" dirty="0"/>
              <a:t> </a:t>
            </a:r>
            <a:r>
              <a:rPr lang="en-US" dirty="0" err="1"/>
              <a:t>risus</a:t>
            </a:r>
            <a:r>
              <a:rPr lang="en-US" dirty="0"/>
              <a:t>, maximus </a:t>
            </a:r>
            <a:r>
              <a:rPr lang="en-US" dirty="0" err="1"/>
              <a:t>sed</a:t>
            </a:r>
            <a:r>
              <a:rPr lang="en-US" dirty="0"/>
              <a:t> </a:t>
            </a:r>
            <a:r>
              <a:rPr lang="en-US" dirty="0" err="1"/>
              <a:t>tristique</a:t>
            </a:r>
            <a:r>
              <a:rPr lang="en-US" dirty="0"/>
              <a:t> non, </a:t>
            </a:r>
            <a:r>
              <a:rPr lang="en-US" dirty="0" err="1"/>
              <a:t>vulputate</a:t>
            </a:r>
            <a:r>
              <a:rPr lang="en-US" dirty="0"/>
              <a:t> at </a:t>
            </a:r>
            <a:r>
              <a:rPr lang="en-US" dirty="0" err="1"/>
              <a:t>massa</a:t>
            </a:r>
            <a:r>
              <a:rPr lang="en-US" dirty="0"/>
              <a:t>. </a:t>
            </a:r>
            <a:r>
              <a:rPr lang="en-US" dirty="0" err="1"/>
              <a:t>Etiam</a:t>
            </a:r>
            <a:r>
              <a:rPr lang="en-US" dirty="0"/>
              <a:t> </a:t>
            </a:r>
            <a:r>
              <a:rPr lang="en-US" dirty="0" err="1"/>
              <a:t>tincidunt</a:t>
            </a:r>
            <a:r>
              <a:rPr lang="en-US" dirty="0"/>
              <a:t> </a:t>
            </a:r>
            <a:r>
              <a:rPr lang="en-US" dirty="0" err="1"/>
              <a:t>erat</a:t>
            </a:r>
            <a:r>
              <a:rPr lang="en-US" dirty="0"/>
              <a:t> sit </a:t>
            </a:r>
            <a:r>
              <a:rPr lang="en-US" dirty="0" err="1"/>
              <a:t>amet</a:t>
            </a:r>
            <a:r>
              <a:rPr lang="en-US" dirty="0"/>
              <a:t> </a:t>
            </a:r>
            <a:r>
              <a:rPr lang="en-US" dirty="0" err="1"/>
              <a:t>nisl</a:t>
            </a:r>
            <a:r>
              <a:rPr lang="en-US" dirty="0"/>
              <a:t> </a:t>
            </a:r>
            <a:r>
              <a:rPr lang="en-US" dirty="0" err="1"/>
              <a:t>sagittis</a:t>
            </a:r>
            <a:r>
              <a:rPr lang="en-US" dirty="0"/>
              <a:t> </a:t>
            </a:r>
            <a:r>
              <a:rPr lang="en-US" dirty="0" err="1"/>
              <a:t>tincidunt</a:t>
            </a:r>
            <a:r>
              <a:rPr lang="en-US" dirty="0"/>
              <a:t>. </a:t>
            </a:r>
            <a:r>
              <a:rPr lang="en-US" dirty="0" err="1"/>
              <a:t>Fusce</a:t>
            </a:r>
            <a:r>
              <a:rPr lang="en-US" dirty="0"/>
              <a:t> </a:t>
            </a:r>
            <a:r>
              <a:rPr lang="en-US" dirty="0" err="1"/>
              <a:t>dapibus</a:t>
            </a:r>
            <a:r>
              <a:rPr lang="en-US" dirty="0"/>
              <a:t> </a:t>
            </a:r>
            <a:r>
              <a:rPr lang="en-US" dirty="0" err="1"/>
              <a:t>blandit</a:t>
            </a:r>
            <a:r>
              <a:rPr lang="en-US" dirty="0"/>
              <a:t> </a:t>
            </a:r>
            <a:r>
              <a:rPr lang="en-US" dirty="0" err="1"/>
              <a:t>felis</a:t>
            </a:r>
            <a:r>
              <a:rPr lang="en-US" dirty="0"/>
              <a:t>, </a:t>
            </a:r>
            <a:r>
              <a:rPr lang="en-US" dirty="0" err="1"/>
              <a:t>nec</a:t>
            </a:r>
            <a:r>
              <a:rPr lang="en-US" dirty="0"/>
              <a:t> </a:t>
            </a:r>
            <a:r>
              <a:rPr lang="en-US" dirty="0" err="1"/>
              <a:t>hendrerit</a:t>
            </a:r>
            <a:r>
              <a:rPr lang="en-US" dirty="0"/>
              <a:t> mi </a:t>
            </a:r>
            <a:r>
              <a:rPr lang="en-US" dirty="0" err="1"/>
              <a:t>posuere</a:t>
            </a:r>
            <a:r>
              <a:rPr lang="en-US" dirty="0"/>
              <a:t> </a:t>
            </a:r>
            <a:r>
              <a:rPr lang="en-US" dirty="0" err="1"/>
              <a:t>sagittis</a:t>
            </a:r>
            <a:r>
              <a:rPr lang="en-US" dirty="0"/>
              <a:t>. </a:t>
            </a:r>
            <a:r>
              <a:rPr lang="en-US" dirty="0" err="1"/>
              <a:t>Sed</a:t>
            </a:r>
            <a:r>
              <a:rPr lang="en-US" dirty="0"/>
              <a:t> </a:t>
            </a:r>
            <a:r>
              <a:rPr lang="en-US" dirty="0" err="1"/>
              <a:t>tristique</a:t>
            </a:r>
            <a:r>
              <a:rPr lang="en-US" dirty="0"/>
              <a:t> </a:t>
            </a:r>
            <a:r>
              <a:rPr lang="en-US" dirty="0" err="1"/>
              <a:t>tortor</a:t>
            </a:r>
            <a:r>
              <a:rPr lang="en-US" dirty="0"/>
              <a:t> </a:t>
            </a:r>
            <a:r>
              <a:rPr lang="en-US" dirty="0" err="1"/>
              <a:t>pretium</a:t>
            </a:r>
            <a:r>
              <a:rPr lang="en-US" dirty="0"/>
              <a:t> </a:t>
            </a:r>
            <a:r>
              <a:rPr lang="en-US" dirty="0" err="1"/>
              <a:t>odio</a:t>
            </a:r>
            <a:r>
              <a:rPr lang="en-US" dirty="0"/>
              <a:t> </a:t>
            </a:r>
            <a:r>
              <a:rPr lang="en-US" dirty="0" err="1"/>
              <a:t>dapibus</a:t>
            </a:r>
            <a:r>
              <a:rPr lang="en-US" dirty="0"/>
              <a:t>, </a:t>
            </a:r>
            <a:r>
              <a:rPr lang="en-US" dirty="0" err="1"/>
              <a:t>sed</a:t>
            </a:r>
            <a:r>
              <a:rPr lang="en-US" dirty="0"/>
              <a:t> lacinia lorem </a:t>
            </a:r>
            <a:r>
              <a:rPr lang="en-US" dirty="0" err="1"/>
              <a:t>laoreet</a:t>
            </a:r>
            <a:r>
              <a:rPr lang="en-US" dirty="0"/>
              <a:t>. </a:t>
            </a:r>
            <a:r>
              <a:rPr lang="en-US" dirty="0" err="1"/>
              <a:t>Aliquam</a:t>
            </a:r>
            <a:r>
              <a:rPr lang="en-US" dirty="0"/>
              <a:t> </a:t>
            </a:r>
            <a:r>
              <a:rPr lang="en-US" dirty="0" err="1"/>
              <a:t>mattis</a:t>
            </a:r>
            <a:r>
              <a:rPr lang="en-US" dirty="0"/>
              <a:t> dolor </a:t>
            </a:r>
            <a:r>
              <a:rPr lang="en-US" dirty="0" err="1"/>
              <a:t>eget</a:t>
            </a:r>
            <a:r>
              <a:rPr lang="en-US" dirty="0"/>
              <a:t> </a:t>
            </a:r>
            <a:r>
              <a:rPr lang="en-US" dirty="0" err="1"/>
              <a:t>luctus</a:t>
            </a:r>
            <a:r>
              <a:rPr lang="en-US" dirty="0"/>
              <a:t> </a:t>
            </a:r>
            <a:r>
              <a:rPr lang="en-US" dirty="0" err="1"/>
              <a:t>viverra</a:t>
            </a:r>
            <a:r>
              <a:rPr lang="en-US" dirty="0"/>
              <a:t>. Morbi ac </a:t>
            </a:r>
            <a:r>
              <a:rPr lang="en-US" dirty="0" err="1"/>
              <a:t>sapien</a:t>
            </a:r>
            <a:r>
              <a:rPr lang="en-US" dirty="0"/>
              <a:t> </a:t>
            </a:r>
            <a:r>
              <a:rPr lang="en-US" dirty="0" err="1"/>
              <a:t>interdum</a:t>
            </a:r>
            <a:r>
              <a:rPr lang="en-US" dirty="0"/>
              <a:t> </a:t>
            </a:r>
            <a:r>
              <a:rPr lang="en-US" dirty="0" err="1"/>
              <a:t>est</a:t>
            </a:r>
            <a:r>
              <a:rPr lang="en-US" dirty="0"/>
              <a:t> </a:t>
            </a:r>
            <a:r>
              <a:rPr lang="en-US" dirty="0" err="1"/>
              <a:t>congue</a:t>
            </a:r>
            <a:r>
              <a:rPr lang="en-US" dirty="0"/>
              <a:t> </a:t>
            </a:r>
            <a:r>
              <a:rPr lang="en-US" dirty="0" err="1"/>
              <a:t>ullamcorper</a:t>
            </a:r>
            <a:r>
              <a:rPr lang="en-US" dirty="0"/>
              <a:t>. </a:t>
            </a:r>
            <a:r>
              <a:rPr lang="en-US" dirty="0" err="1"/>
              <a:t>Donec</a:t>
            </a:r>
            <a:r>
              <a:rPr lang="en-US" dirty="0"/>
              <a:t> </a:t>
            </a:r>
            <a:r>
              <a:rPr lang="en-US" dirty="0" err="1"/>
              <a:t>nec</a:t>
            </a:r>
            <a:r>
              <a:rPr lang="en-US" dirty="0"/>
              <a:t> dictum ligula. Duis </a:t>
            </a:r>
            <a:r>
              <a:rPr lang="en-US" dirty="0" err="1"/>
              <a:t>interdum</a:t>
            </a:r>
            <a:r>
              <a:rPr lang="en-US" dirty="0"/>
              <a:t> </a:t>
            </a:r>
            <a:r>
              <a:rPr lang="en-US" dirty="0" err="1"/>
              <a:t>sollicitudin</a:t>
            </a:r>
            <a:r>
              <a:rPr lang="en-US" dirty="0"/>
              <a:t> auctor.</a:t>
            </a:r>
          </a:p>
        </p:txBody>
      </p:sp>
      <p:sp>
        <p:nvSpPr>
          <p:cNvPr id="16" name="Title 1">
            <a:extLst>
              <a:ext uri="{FF2B5EF4-FFF2-40B4-BE49-F238E27FC236}">
                <a16:creationId xmlns:a16="http://schemas.microsoft.com/office/drawing/2014/main" id="{0A610124-505F-BED9-26DB-6712AC5E2B30}"/>
              </a:ext>
            </a:extLst>
          </p:cNvPr>
          <p:cNvSpPr>
            <a:spLocks noGrp="1"/>
          </p:cNvSpPr>
          <p:nvPr>
            <p:ph type="ctrTitle" hasCustomPrompt="1"/>
          </p:nvPr>
        </p:nvSpPr>
        <p:spPr>
          <a:xfrm>
            <a:off x="465267" y="302811"/>
            <a:ext cx="5762813"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1" name="Picture 10" descr="NINDS Logo">
            <a:extLst>
              <a:ext uri="{FF2B5EF4-FFF2-40B4-BE49-F238E27FC236}">
                <a16:creationId xmlns:a16="http://schemas.microsoft.com/office/drawing/2014/main" id="{5D0E912B-954D-4240-B6AD-62B7ACF5532D}"/>
              </a:ext>
            </a:extLst>
          </p:cNvPr>
          <p:cNvPicPr>
            <a:picLocks noChangeAspect="1"/>
          </p:cNvPicPr>
          <p:nvPr userDrawn="1"/>
        </p:nvPicPr>
        <p:blipFill>
          <a:blip r:embed="rId4"/>
          <a:stretch>
            <a:fillRect/>
          </a:stretch>
        </p:blipFill>
        <p:spPr>
          <a:xfrm>
            <a:off x="8460594" y="6235008"/>
            <a:ext cx="1854200" cy="406400"/>
          </a:xfrm>
          <a:prstGeom prst="rect">
            <a:avLst/>
          </a:prstGeom>
        </p:spPr>
      </p:pic>
    </p:spTree>
    <p:extLst>
      <p:ext uri="{BB962C8B-B14F-4D97-AF65-F5344CB8AC3E}">
        <p14:creationId xmlns:p14="http://schemas.microsoft.com/office/powerpoint/2010/main" val="300864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title"/>
          </p:nvPr>
        </p:nvSpPr>
        <p:spPr>
          <a:xfrm>
            <a:off x="191354" y="-51517"/>
            <a:ext cx="10515600" cy="1325563"/>
          </a:xfrm>
        </p:spPr>
        <p:txBody>
          <a:bodyPr/>
          <a:lstStyle>
            <a:lvl1pPr>
              <a:defRPr>
                <a:solidFill>
                  <a:srgbClr val="336094"/>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28476" y="14657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cxnSp>
        <p:nvCxnSpPr>
          <p:cNvPr id="12" name="Straight Connector 11"/>
          <p:cNvCxnSpPr/>
          <p:nvPr userDrawn="1"/>
        </p:nvCxnSpPr>
        <p:spPr>
          <a:xfrm>
            <a:off x="335560"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476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0" name="Title 1">
            <a:extLst>
              <a:ext uri="{FF2B5EF4-FFF2-40B4-BE49-F238E27FC236}">
                <a16:creationId xmlns:a16="http://schemas.microsoft.com/office/drawing/2014/main"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Section Header</a:t>
            </a:r>
          </a:p>
        </p:txBody>
      </p:sp>
      <p:sp>
        <p:nvSpPr>
          <p:cNvPr id="21" name="Text Placeholder 12">
            <a:extLst>
              <a:ext uri="{FF2B5EF4-FFF2-40B4-BE49-F238E27FC236}">
                <a16:creationId xmlns:a16="http://schemas.microsoft.com/office/drawing/2014/main"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with Bars</a:t>
            </a:r>
          </a:p>
        </p:txBody>
      </p:sp>
      <p:sp>
        <p:nvSpPr>
          <p:cNvPr id="23" name="Text Placeholder 12">
            <a:extLst>
              <a:ext uri="{FF2B5EF4-FFF2-40B4-BE49-F238E27FC236}">
                <a16:creationId xmlns:a16="http://schemas.microsoft.com/office/drawing/2014/main"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Section Subtitle Goes Here</a:t>
            </a:r>
          </a:p>
        </p:txBody>
      </p:sp>
    </p:spTree>
    <p:extLst>
      <p:ext uri="{BB962C8B-B14F-4D97-AF65-F5344CB8AC3E}">
        <p14:creationId xmlns:p14="http://schemas.microsoft.com/office/powerpoint/2010/main" val="47900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DAD85F-73AE-9C41-95FE-D47188A1D9FC}"/>
              </a:ext>
            </a:extLst>
          </p:cNvPr>
          <p:cNvPicPr>
            <a:picLocks noChangeAspect="1"/>
          </p:cNvPicPr>
          <p:nvPr userDrawn="1"/>
        </p:nvPicPr>
        <p:blipFill rotWithShape="1">
          <a:blip r:embed="rId3"/>
          <a:srcRect r="20407"/>
          <a:stretch/>
        </p:blipFill>
        <p:spPr>
          <a:xfrm>
            <a:off x="2488019" y="0"/>
            <a:ext cx="9703981" cy="6858000"/>
          </a:xfrm>
          <a:prstGeom prst="rect">
            <a:avLst/>
          </a:prstGeom>
        </p:spPr>
      </p:pic>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9" name="Picture Placeholder 13">
            <a:extLst>
              <a:ext uri="{FF2B5EF4-FFF2-40B4-BE49-F238E27FC236}">
                <a16:creationId xmlns:a16="http://schemas.microsoft.com/office/drawing/2014/main" id="{6A13898D-E08F-BF4B-9B39-CFCF359007DE}"/>
              </a:ext>
            </a:extLst>
          </p:cNvPr>
          <p:cNvSpPr>
            <a:spLocks noGrp="1"/>
          </p:cNvSpPr>
          <p:nvPr>
            <p:ph type="pic" sz="quarter" idx="10"/>
          </p:nvPr>
        </p:nvSpPr>
        <p:spPr>
          <a:xfrm>
            <a:off x="6551613" y="868363"/>
            <a:ext cx="5087937" cy="4316412"/>
          </a:xfrm>
          <a:prstGeom prst="rect">
            <a:avLst/>
          </a:prstGeom>
        </p:spPr>
        <p:txBody>
          <a:bodyPr/>
          <a:lstStyle>
            <a:lvl1pPr>
              <a:defRPr>
                <a:latin typeface="+mn-lt"/>
              </a:defRPr>
            </a:lvl1pPr>
          </a:lstStyle>
          <a:p>
            <a:endParaRPr lang="en-US"/>
          </a:p>
        </p:txBody>
      </p:sp>
      <p:sp>
        <p:nvSpPr>
          <p:cNvPr id="2" name="Text Placeholder 17">
            <a:extLst>
              <a:ext uri="{FF2B5EF4-FFF2-40B4-BE49-F238E27FC236}">
                <a16:creationId xmlns:a16="http://schemas.microsoft.com/office/drawing/2014/main" id="{28719040-5217-59D5-277B-120FB32C4EFB}"/>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Lorem Ipsum (16 pt./Bold)</a:t>
            </a:r>
          </a:p>
        </p:txBody>
      </p:sp>
      <p:sp>
        <p:nvSpPr>
          <p:cNvPr id="3" name="Text Placeholder 17">
            <a:extLst>
              <a:ext uri="{FF2B5EF4-FFF2-40B4-BE49-F238E27FC236}">
                <a16:creationId xmlns:a16="http://schemas.microsoft.com/office/drawing/2014/main" id="{57938014-865B-4EA3-831F-F0FE35D985B3}"/>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 </a:t>
            </a:r>
            <a:r>
              <a:rPr lang="en-US" dirty="0" err="1"/>
              <a:t>sollicitudin</a:t>
            </a:r>
            <a:r>
              <a:rPr lang="en-US" dirty="0"/>
              <a:t> mi. </a:t>
            </a:r>
            <a:r>
              <a:rPr lang="en-US" dirty="0" err="1"/>
              <a:t>Proin</a:t>
            </a:r>
            <a:r>
              <a:rPr lang="en-US" dirty="0"/>
              <a:t> magna </a:t>
            </a:r>
            <a:r>
              <a:rPr lang="en-US" dirty="0" err="1"/>
              <a:t>justo</a:t>
            </a:r>
            <a:r>
              <a:rPr lang="en-US" dirty="0"/>
              <a:t>, pharetra et </a:t>
            </a:r>
            <a:r>
              <a:rPr lang="en-US" dirty="0" err="1"/>
              <a:t>metus</a:t>
            </a:r>
            <a:r>
              <a:rPr lang="en-US" dirty="0"/>
              <a:t> vitae, </a:t>
            </a:r>
            <a:r>
              <a:rPr lang="en-US" dirty="0" err="1"/>
              <a:t>dignissim</a:t>
            </a:r>
            <a:r>
              <a:rPr lang="en-US" dirty="0"/>
              <a:t> </a:t>
            </a:r>
            <a:r>
              <a:rPr lang="en-US" dirty="0" err="1"/>
              <a:t>ullamcorper</a:t>
            </a:r>
            <a:r>
              <a:rPr lang="en-US" dirty="0"/>
              <a:t> </a:t>
            </a:r>
            <a:r>
              <a:rPr lang="en-US" dirty="0" err="1"/>
              <a:t>nisl</a:t>
            </a:r>
            <a:r>
              <a:rPr lang="en-US" dirty="0"/>
              <a:t>. Nam </a:t>
            </a:r>
            <a:r>
              <a:rPr lang="en-US" dirty="0" err="1"/>
              <a:t>diam</a:t>
            </a:r>
            <a:r>
              <a:rPr lang="en-US" dirty="0"/>
              <a:t> </a:t>
            </a:r>
            <a:r>
              <a:rPr lang="en-US" dirty="0" err="1"/>
              <a:t>nisl</a:t>
            </a:r>
            <a:r>
              <a:rPr lang="en-US" dirty="0"/>
              <a:t>, </a:t>
            </a:r>
            <a:r>
              <a:rPr lang="en-US" dirty="0" err="1"/>
              <a:t>aliquam</a:t>
            </a:r>
            <a:r>
              <a:rPr lang="en-US" dirty="0"/>
              <a:t> at </a:t>
            </a:r>
            <a:r>
              <a:rPr lang="en-US" dirty="0" err="1"/>
              <a:t>commodo</a:t>
            </a:r>
            <a:r>
              <a:rPr lang="en-US" dirty="0"/>
              <a:t> </a:t>
            </a:r>
            <a:r>
              <a:rPr lang="en-US" dirty="0" err="1"/>
              <a:t>eget</a:t>
            </a:r>
            <a:r>
              <a:rPr lang="en-US" dirty="0"/>
              <a:t>, </a:t>
            </a:r>
            <a:r>
              <a:rPr lang="en-US" dirty="0" err="1"/>
              <a:t>faucibus</a:t>
            </a:r>
            <a:r>
              <a:rPr lang="en-US" dirty="0"/>
              <a:t> </a:t>
            </a:r>
            <a:r>
              <a:rPr lang="en-US" dirty="0" err="1"/>
              <a:t>nec</a:t>
            </a:r>
            <a:r>
              <a:rPr lang="en-US" dirty="0"/>
              <a:t> </a:t>
            </a:r>
            <a:r>
              <a:rPr lang="en-US" dirty="0" err="1"/>
              <a:t>felis</a:t>
            </a:r>
            <a:r>
              <a:rPr lang="en-US" dirty="0"/>
              <a:t>. </a:t>
            </a:r>
            <a:r>
              <a:rPr lang="en-US" dirty="0" err="1"/>
              <a:t>Suspendisse</a:t>
            </a:r>
            <a:r>
              <a:rPr lang="en-US" dirty="0"/>
              <a:t> </a:t>
            </a:r>
            <a:r>
              <a:rPr lang="en-US" dirty="0" err="1"/>
              <a:t>potenti</a:t>
            </a:r>
            <a:r>
              <a:rPr lang="en-US" dirty="0"/>
              <a:t>. </a:t>
            </a:r>
            <a:r>
              <a:rPr lang="en-US" dirty="0" err="1"/>
              <a:t>Curabitur</a:t>
            </a:r>
            <a:r>
              <a:rPr lang="en-US" dirty="0"/>
              <a:t> </a:t>
            </a:r>
            <a:r>
              <a:rPr lang="en-US" dirty="0" err="1"/>
              <a:t>eget</a:t>
            </a:r>
            <a:r>
              <a:rPr lang="en-US" dirty="0"/>
              <a:t> </a:t>
            </a:r>
            <a:r>
              <a:rPr lang="en-US" dirty="0" err="1"/>
              <a:t>tellus</a:t>
            </a:r>
            <a:r>
              <a:rPr lang="en-US" dirty="0"/>
              <a:t> ac </a:t>
            </a:r>
            <a:r>
              <a:rPr lang="en-US" dirty="0" err="1"/>
              <a:t>neque</a:t>
            </a:r>
            <a:r>
              <a:rPr lang="en-US" dirty="0"/>
              <a:t> </a:t>
            </a:r>
            <a:r>
              <a:rPr lang="en-US" dirty="0" err="1"/>
              <a:t>viverra</a:t>
            </a:r>
            <a:r>
              <a:rPr lang="en-US" dirty="0"/>
              <a:t> </a:t>
            </a:r>
            <a:r>
              <a:rPr lang="en-US" dirty="0" err="1"/>
              <a:t>facilisis</a:t>
            </a:r>
            <a:r>
              <a:rPr lang="en-US" dirty="0"/>
              <a:t>. Aenean </a:t>
            </a:r>
            <a:r>
              <a:rPr lang="en-US" dirty="0" err="1"/>
              <a:t>tincidunt</a:t>
            </a:r>
            <a:r>
              <a:rPr lang="en-US" dirty="0"/>
              <a:t> maximus ante </a:t>
            </a:r>
            <a:r>
              <a:rPr lang="en-US" dirty="0" err="1"/>
              <a:t>malesuada</a:t>
            </a:r>
            <a:r>
              <a:rPr lang="en-US" dirty="0"/>
              <a:t> </a:t>
            </a:r>
            <a:r>
              <a:rPr lang="en-US" dirty="0" err="1"/>
              <a:t>iaculis</a:t>
            </a:r>
            <a:r>
              <a:rPr lang="en-US" dirty="0"/>
              <a:t>.</a:t>
            </a:r>
          </a:p>
        </p:txBody>
      </p:sp>
      <p:sp>
        <p:nvSpPr>
          <p:cNvPr id="4" name="Text Placeholder 17">
            <a:extLst>
              <a:ext uri="{FF2B5EF4-FFF2-40B4-BE49-F238E27FC236}">
                <a16:creationId xmlns:a16="http://schemas.microsoft.com/office/drawing/2014/main" id="{6258E0BC-7E02-2BB1-ED7F-898E74120BAA}"/>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Lorem Ipsum (16 pt./Bold)</a:t>
            </a:r>
          </a:p>
        </p:txBody>
      </p:sp>
      <p:sp>
        <p:nvSpPr>
          <p:cNvPr id="5" name="Text Placeholder 17">
            <a:extLst>
              <a:ext uri="{FF2B5EF4-FFF2-40B4-BE49-F238E27FC236}">
                <a16:creationId xmlns:a16="http://schemas.microsoft.com/office/drawing/2014/main" id="{310A9528-6E9A-7832-05E9-9AC4FD88E583}"/>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err="1"/>
              <a:t>Aliquam</a:t>
            </a:r>
            <a:r>
              <a:rPr lang="en-US" dirty="0"/>
              <a:t> </a:t>
            </a:r>
            <a:r>
              <a:rPr lang="en-US" dirty="0" err="1"/>
              <a:t>laoreet</a:t>
            </a:r>
            <a:r>
              <a:rPr lang="en-US" dirty="0"/>
              <a:t> </a:t>
            </a:r>
            <a:r>
              <a:rPr lang="en-US" dirty="0" err="1"/>
              <a:t>egestas</a:t>
            </a:r>
            <a:r>
              <a:rPr lang="en-US" dirty="0"/>
              <a:t> </a:t>
            </a:r>
            <a:r>
              <a:rPr lang="en-US" dirty="0" err="1"/>
              <a:t>nisl</a:t>
            </a:r>
            <a:r>
              <a:rPr lang="en-US" dirty="0"/>
              <a:t>, vitae </a:t>
            </a:r>
            <a:r>
              <a:rPr lang="en-US" dirty="0" err="1"/>
              <a:t>scelerisque</a:t>
            </a:r>
            <a:r>
              <a:rPr lang="en-US" dirty="0"/>
              <a:t> </a:t>
            </a:r>
            <a:r>
              <a:rPr lang="en-US" dirty="0" err="1"/>
              <a:t>purus</a:t>
            </a:r>
            <a:r>
              <a:rPr lang="en-US" dirty="0"/>
              <a:t> </a:t>
            </a:r>
            <a:r>
              <a:rPr lang="en-US" dirty="0" err="1"/>
              <a:t>suscipit</a:t>
            </a:r>
            <a:r>
              <a:rPr lang="en-US" dirty="0"/>
              <a:t> </a:t>
            </a:r>
            <a:r>
              <a:rPr lang="en-US" dirty="0" err="1"/>
              <a:t>eget</a:t>
            </a:r>
            <a:r>
              <a:rPr lang="en-US" dirty="0"/>
              <a:t>. </a:t>
            </a:r>
            <a:r>
              <a:rPr lang="en-US" dirty="0" err="1"/>
              <a:t>Curabitur</a:t>
            </a:r>
            <a:r>
              <a:rPr lang="en-US" dirty="0"/>
              <a:t> </a:t>
            </a:r>
            <a:r>
              <a:rPr lang="en-US" dirty="0" err="1"/>
              <a:t>rutrum</a:t>
            </a:r>
            <a:r>
              <a:rPr lang="en-US" dirty="0"/>
              <a:t> </a:t>
            </a:r>
            <a:r>
              <a:rPr lang="en-US" dirty="0" err="1"/>
              <a:t>consequat</a:t>
            </a:r>
            <a:r>
              <a:rPr lang="en-US" dirty="0"/>
              <a:t> </a:t>
            </a:r>
            <a:r>
              <a:rPr lang="en-US" dirty="0" err="1"/>
              <a:t>risus</a:t>
            </a:r>
            <a:r>
              <a:rPr lang="en-US" dirty="0"/>
              <a:t> </a:t>
            </a:r>
            <a:r>
              <a:rPr lang="en-US" dirty="0" err="1"/>
              <a:t>eu</a:t>
            </a:r>
            <a:r>
              <a:rPr lang="en-US" dirty="0"/>
              <a:t> </a:t>
            </a:r>
            <a:r>
              <a:rPr lang="en-US" dirty="0" err="1"/>
              <a:t>varius</a:t>
            </a:r>
            <a:r>
              <a:rPr lang="en-US" dirty="0"/>
              <a:t>. Vestibulum sit </a:t>
            </a:r>
            <a:r>
              <a:rPr lang="en-US" dirty="0" err="1"/>
              <a:t>amet</a:t>
            </a:r>
            <a:r>
              <a:rPr lang="en-US" dirty="0"/>
              <a:t> </a:t>
            </a:r>
            <a:r>
              <a:rPr lang="en-US" dirty="0" err="1"/>
              <a:t>diam</a:t>
            </a:r>
            <a:r>
              <a:rPr lang="en-US" dirty="0"/>
              <a:t> at ante </a:t>
            </a:r>
            <a:r>
              <a:rPr lang="en-US" dirty="0" err="1"/>
              <a:t>scelerisque</a:t>
            </a:r>
            <a:r>
              <a:rPr lang="en-US" dirty="0"/>
              <a:t> </a:t>
            </a:r>
            <a:r>
              <a:rPr lang="en-US" dirty="0" err="1"/>
              <a:t>laoreet</a:t>
            </a:r>
            <a:r>
              <a:rPr lang="en-US" dirty="0"/>
              <a:t> sit </a:t>
            </a:r>
            <a:r>
              <a:rPr lang="en-US" dirty="0" err="1"/>
              <a:t>amet</a:t>
            </a:r>
            <a:r>
              <a:rPr lang="en-US" dirty="0"/>
              <a:t> </a:t>
            </a:r>
            <a:r>
              <a:rPr lang="en-US" dirty="0" err="1"/>
              <a:t>vel</a:t>
            </a:r>
            <a:r>
              <a:rPr lang="en-US" dirty="0"/>
              <a:t> </a:t>
            </a:r>
            <a:r>
              <a:rPr lang="en-US" dirty="0" err="1"/>
              <a:t>urna</a:t>
            </a:r>
            <a:r>
              <a:rPr lang="en-US" dirty="0"/>
              <a:t>. Integer </a:t>
            </a:r>
            <a:r>
              <a:rPr lang="en-US" dirty="0" err="1"/>
              <a:t>sodales</a:t>
            </a:r>
            <a:r>
              <a:rPr lang="en-US" dirty="0"/>
              <a:t> vestibulum </a:t>
            </a:r>
            <a:r>
              <a:rPr lang="en-US" dirty="0" err="1"/>
              <a:t>nulla</a:t>
            </a:r>
            <a:r>
              <a:rPr lang="en-US" dirty="0"/>
              <a:t>, </a:t>
            </a:r>
            <a:r>
              <a:rPr lang="en-US" dirty="0" err="1"/>
              <a:t>eu</a:t>
            </a:r>
            <a:r>
              <a:rPr lang="en-US" dirty="0"/>
              <a:t> </a:t>
            </a:r>
            <a:r>
              <a:rPr lang="en-US" dirty="0" err="1"/>
              <a:t>pretium</a:t>
            </a:r>
            <a:r>
              <a:rPr lang="en-US" dirty="0"/>
              <a:t> </a:t>
            </a:r>
            <a:r>
              <a:rPr lang="en-US" dirty="0" err="1"/>
              <a:t>nulla</a:t>
            </a:r>
            <a:r>
              <a:rPr lang="en-US" dirty="0"/>
              <a:t> </a:t>
            </a:r>
            <a:r>
              <a:rPr lang="en-US" dirty="0" err="1"/>
              <a:t>posuere</a:t>
            </a:r>
            <a:r>
              <a:rPr lang="en-US" dirty="0"/>
              <a:t> id. </a:t>
            </a:r>
            <a:r>
              <a:rPr lang="en-US" dirty="0" err="1"/>
              <a:t>Nulla</a:t>
            </a:r>
            <a:r>
              <a:rPr lang="en-US" dirty="0"/>
              <a:t> sit </a:t>
            </a:r>
            <a:r>
              <a:rPr lang="en-US" dirty="0" err="1"/>
              <a:t>amet</a:t>
            </a:r>
            <a:r>
              <a:rPr lang="en-US" dirty="0"/>
              <a:t> </a:t>
            </a:r>
            <a:r>
              <a:rPr lang="en-US" dirty="0" err="1"/>
              <a:t>purus</a:t>
            </a:r>
            <a:r>
              <a:rPr lang="en-US" dirty="0"/>
              <a:t> </a:t>
            </a:r>
            <a:r>
              <a:rPr lang="en-US" dirty="0" err="1"/>
              <a:t>sed</a:t>
            </a:r>
            <a:r>
              <a:rPr lang="en-US" dirty="0"/>
              <a:t> </a:t>
            </a:r>
            <a:r>
              <a:rPr lang="en-US" dirty="0" err="1"/>
              <a:t>turpis</a:t>
            </a:r>
            <a:r>
              <a:rPr lang="en-US" dirty="0"/>
              <a:t> </a:t>
            </a:r>
            <a:r>
              <a:rPr lang="en-US" dirty="0" err="1"/>
              <a:t>vehicula</a:t>
            </a:r>
            <a:r>
              <a:rPr lang="en-US" dirty="0"/>
              <a:t> </a:t>
            </a:r>
            <a:r>
              <a:rPr lang="en-US" dirty="0" err="1"/>
              <a:t>ultrices</a:t>
            </a:r>
            <a:r>
              <a:rPr lang="en-US" dirty="0"/>
              <a:t> id non </a:t>
            </a:r>
            <a:r>
              <a:rPr lang="en-US" dirty="0" err="1"/>
              <a:t>felis</a:t>
            </a:r>
            <a:r>
              <a:rPr lang="en-US" dirty="0"/>
              <a:t>. Cras </a:t>
            </a:r>
            <a:r>
              <a:rPr lang="en-US" dirty="0" err="1"/>
              <a:t>nulla</a:t>
            </a:r>
            <a:r>
              <a:rPr lang="en-US" dirty="0"/>
              <a:t> </a:t>
            </a:r>
            <a:r>
              <a:rPr lang="en-US" dirty="0" err="1"/>
              <a:t>risus</a:t>
            </a:r>
            <a:r>
              <a:rPr lang="en-US" dirty="0"/>
              <a:t>, maximus </a:t>
            </a:r>
            <a:r>
              <a:rPr lang="en-US" dirty="0" err="1"/>
              <a:t>sed</a:t>
            </a:r>
            <a:r>
              <a:rPr lang="en-US" dirty="0"/>
              <a:t> </a:t>
            </a:r>
            <a:r>
              <a:rPr lang="en-US" dirty="0" err="1"/>
              <a:t>tristique</a:t>
            </a:r>
            <a:r>
              <a:rPr lang="en-US" dirty="0"/>
              <a:t> non, </a:t>
            </a:r>
            <a:r>
              <a:rPr lang="en-US" dirty="0" err="1"/>
              <a:t>vulputate</a:t>
            </a:r>
            <a:r>
              <a:rPr lang="en-US" dirty="0"/>
              <a:t> at </a:t>
            </a:r>
            <a:r>
              <a:rPr lang="en-US" dirty="0" err="1"/>
              <a:t>massa</a:t>
            </a:r>
            <a:r>
              <a:rPr lang="en-US" dirty="0"/>
              <a:t>. </a:t>
            </a:r>
            <a:r>
              <a:rPr lang="en-US" dirty="0" err="1"/>
              <a:t>Etiam</a:t>
            </a:r>
            <a:r>
              <a:rPr lang="en-US" dirty="0"/>
              <a:t> </a:t>
            </a:r>
            <a:r>
              <a:rPr lang="en-US" dirty="0" err="1"/>
              <a:t>tincidunt</a:t>
            </a:r>
            <a:r>
              <a:rPr lang="en-US" dirty="0"/>
              <a:t> </a:t>
            </a:r>
            <a:r>
              <a:rPr lang="en-US" dirty="0" err="1"/>
              <a:t>erat</a:t>
            </a:r>
            <a:r>
              <a:rPr lang="en-US" dirty="0"/>
              <a:t> sit </a:t>
            </a:r>
            <a:r>
              <a:rPr lang="en-US" dirty="0" err="1"/>
              <a:t>amet</a:t>
            </a:r>
            <a:r>
              <a:rPr lang="en-US" dirty="0"/>
              <a:t> </a:t>
            </a:r>
            <a:r>
              <a:rPr lang="en-US" dirty="0" err="1"/>
              <a:t>nisl</a:t>
            </a:r>
            <a:r>
              <a:rPr lang="en-US" dirty="0"/>
              <a:t> </a:t>
            </a:r>
            <a:r>
              <a:rPr lang="en-US" dirty="0" err="1"/>
              <a:t>sagittis</a:t>
            </a:r>
            <a:r>
              <a:rPr lang="en-US" dirty="0"/>
              <a:t> </a:t>
            </a:r>
            <a:r>
              <a:rPr lang="en-US" dirty="0" err="1"/>
              <a:t>tincidunt</a:t>
            </a:r>
            <a:r>
              <a:rPr lang="en-US" dirty="0"/>
              <a:t>. </a:t>
            </a:r>
            <a:r>
              <a:rPr lang="en-US" dirty="0" err="1"/>
              <a:t>Fusce</a:t>
            </a:r>
            <a:r>
              <a:rPr lang="en-US" dirty="0"/>
              <a:t> </a:t>
            </a:r>
            <a:r>
              <a:rPr lang="en-US" dirty="0" err="1"/>
              <a:t>dapibus</a:t>
            </a:r>
            <a:r>
              <a:rPr lang="en-US" dirty="0"/>
              <a:t> </a:t>
            </a:r>
            <a:r>
              <a:rPr lang="en-US" dirty="0" err="1"/>
              <a:t>blandit</a:t>
            </a:r>
            <a:r>
              <a:rPr lang="en-US" dirty="0"/>
              <a:t> </a:t>
            </a:r>
            <a:r>
              <a:rPr lang="en-US" dirty="0" err="1"/>
              <a:t>felis</a:t>
            </a:r>
            <a:r>
              <a:rPr lang="en-US" dirty="0"/>
              <a:t>, </a:t>
            </a:r>
            <a:r>
              <a:rPr lang="en-US" dirty="0" err="1"/>
              <a:t>nec</a:t>
            </a:r>
            <a:r>
              <a:rPr lang="en-US" dirty="0"/>
              <a:t> </a:t>
            </a:r>
            <a:r>
              <a:rPr lang="en-US" dirty="0" err="1"/>
              <a:t>hendrerit</a:t>
            </a:r>
            <a:r>
              <a:rPr lang="en-US" dirty="0"/>
              <a:t> mi </a:t>
            </a:r>
            <a:r>
              <a:rPr lang="en-US" dirty="0" err="1"/>
              <a:t>posuere</a:t>
            </a:r>
            <a:r>
              <a:rPr lang="en-US" dirty="0"/>
              <a:t> </a:t>
            </a:r>
            <a:r>
              <a:rPr lang="en-US" dirty="0" err="1"/>
              <a:t>sagittis</a:t>
            </a:r>
            <a:r>
              <a:rPr lang="en-US" dirty="0"/>
              <a:t>. </a:t>
            </a:r>
            <a:r>
              <a:rPr lang="en-US" dirty="0" err="1"/>
              <a:t>Sed</a:t>
            </a:r>
            <a:r>
              <a:rPr lang="en-US" dirty="0"/>
              <a:t> </a:t>
            </a:r>
            <a:r>
              <a:rPr lang="en-US" dirty="0" err="1"/>
              <a:t>tristique</a:t>
            </a:r>
            <a:r>
              <a:rPr lang="en-US" dirty="0"/>
              <a:t> </a:t>
            </a:r>
            <a:r>
              <a:rPr lang="en-US" dirty="0" err="1"/>
              <a:t>tortor</a:t>
            </a:r>
            <a:r>
              <a:rPr lang="en-US" dirty="0"/>
              <a:t> </a:t>
            </a:r>
            <a:r>
              <a:rPr lang="en-US" dirty="0" err="1"/>
              <a:t>pretium</a:t>
            </a:r>
            <a:r>
              <a:rPr lang="en-US" dirty="0"/>
              <a:t> </a:t>
            </a:r>
            <a:r>
              <a:rPr lang="en-US" dirty="0" err="1"/>
              <a:t>odio</a:t>
            </a:r>
            <a:r>
              <a:rPr lang="en-US" dirty="0"/>
              <a:t> </a:t>
            </a:r>
            <a:r>
              <a:rPr lang="en-US" dirty="0" err="1"/>
              <a:t>dapibus</a:t>
            </a:r>
            <a:r>
              <a:rPr lang="en-US" dirty="0"/>
              <a:t>, </a:t>
            </a:r>
            <a:r>
              <a:rPr lang="en-US" dirty="0" err="1"/>
              <a:t>sed</a:t>
            </a:r>
            <a:r>
              <a:rPr lang="en-US" dirty="0"/>
              <a:t> lacinia lorem </a:t>
            </a:r>
            <a:r>
              <a:rPr lang="en-US" dirty="0" err="1"/>
              <a:t>laoreet</a:t>
            </a:r>
            <a:r>
              <a:rPr lang="en-US" dirty="0"/>
              <a:t>. </a:t>
            </a:r>
            <a:r>
              <a:rPr lang="en-US" dirty="0" err="1"/>
              <a:t>Aliquam</a:t>
            </a:r>
            <a:r>
              <a:rPr lang="en-US" dirty="0"/>
              <a:t> </a:t>
            </a:r>
            <a:r>
              <a:rPr lang="en-US" dirty="0" err="1"/>
              <a:t>mattis</a:t>
            </a:r>
            <a:r>
              <a:rPr lang="en-US" dirty="0"/>
              <a:t> dolor </a:t>
            </a:r>
            <a:r>
              <a:rPr lang="en-US" dirty="0" err="1"/>
              <a:t>eget</a:t>
            </a:r>
            <a:r>
              <a:rPr lang="en-US" dirty="0"/>
              <a:t> </a:t>
            </a:r>
            <a:r>
              <a:rPr lang="en-US" dirty="0" err="1"/>
              <a:t>luctus</a:t>
            </a:r>
            <a:r>
              <a:rPr lang="en-US" dirty="0"/>
              <a:t> </a:t>
            </a:r>
            <a:r>
              <a:rPr lang="en-US" dirty="0" err="1"/>
              <a:t>viverra</a:t>
            </a:r>
            <a:r>
              <a:rPr lang="en-US" dirty="0"/>
              <a:t>. Morbi ac </a:t>
            </a:r>
            <a:r>
              <a:rPr lang="en-US" dirty="0" err="1"/>
              <a:t>sapien</a:t>
            </a:r>
            <a:r>
              <a:rPr lang="en-US" dirty="0"/>
              <a:t> </a:t>
            </a:r>
            <a:r>
              <a:rPr lang="en-US" dirty="0" err="1"/>
              <a:t>interdum</a:t>
            </a:r>
            <a:r>
              <a:rPr lang="en-US" dirty="0"/>
              <a:t> </a:t>
            </a:r>
            <a:r>
              <a:rPr lang="en-US" dirty="0" err="1"/>
              <a:t>est</a:t>
            </a:r>
            <a:r>
              <a:rPr lang="en-US" dirty="0"/>
              <a:t> </a:t>
            </a:r>
            <a:r>
              <a:rPr lang="en-US" dirty="0" err="1"/>
              <a:t>congue</a:t>
            </a:r>
            <a:r>
              <a:rPr lang="en-US" dirty="0"/>
              <a:t> </a:t>
            </a:r>
            <a:r>
              <a:rPr lang="en-US" dirty="0" err="1"/>
              <a:t>ullamcorper</a:t>
            </a:r>
            <a:r>
              <a:rPr lang="en-US" dirty="0"/>
              <a:t>. </a:t>
            </a:r>
            <a:r>
              <a:rPr lang="en-US" dirty="0" err="1"/>
              <a:t>Donec</a:t>
            </a:r>
            <a:r>
              <a:rPr lang="en-US" dirty="0"/>
              <a:t> </a:t>
            </a:r>
            <a:r>
              <a:rPr lang="en-US" dirty="0" err="1"/>
              <a:t>nec</a:t>
            </a:r>
            <a:r>
              <a:rPr lang="en-US" dirty="0"/>
              <a:t> dictum ligula. Duis </a:t>
            </a:r>
            <a:r>
              <a:rPr lang="en-US" dirty="0" err="1"/>
              <a:t>interdum</a:t>
            </a:r>
            <a:r>
              <a:rPr lang="en-US" dirty="0"/>
              <a:t> </a:t>
            </a:r>
            <a:r>
              <a:rPr lang="en-US" dirty="0" err="1"/>
              <a:t>sollicitudin</a:t>
            </a:r>
            <a:r>
              <a:rPr lang="en-US" dirty="0"/>
              <a:t> auctor.</a:t>
            </a:r>
          </a:p>
        </p:txBody>
      </p:sp>
      <p:sp>
        <p:nvSpPr>
          <p:cNvPr id="15" name="Title 1">
            <a:extLst>
              <a:ext uri="{FF2B5EF4-FFF2-40B4-BE49-F238E27FC236}">
                <a16:creationId xmlns:a16="http://schemas.microsoft.com/office/drawing/2014/main" id="{61169657-0FB0-0387-7CC5-20B656DEC65E}"/>
              </a:ext>
            </a:extLst>
          </p:cNvPr>
          <p:cNvSpPr>
            <a:spLocks noGrp="1"/>
          </p:cNvSpPr>
          <p:nvPr>
            <p:ph type="ctrTitle" hasCustomPrompt="1"/>
          </p:nvPr>
        </p:nvSpPr>
        <p:spPr>
          <a:xfrm>
            <a:off x="465267" y="302811"/>
            <a:ext cx="5762813" cy="798952"/>
          </a:xfrm>
          <a:prstGeom prst="rect">
            <a:avLst/>
          </a:prstGeom>
        </p:spPr>
        <p:txBody>
          <a:bodyPr anchor="ctr" anchorCtr="0">
            <a:noAutofit/>
          </a:bodyPr>
          <a:lstStyle>
            <a:lvl1pPr algn="l">
              <a:defRPr sz="3000" b="1">
                <a:solidFill>
                  <a:schemeClr val="bg1"/>
                </a:solidFill>
                <a:latin typeface="+mn-lt"/>
                <a:cs typeface="Arial" panose="020B0604020202020204" pitchFamily="34" charset="0"/>
              </a:defRPr>
            </a:lvl1pPr>
          </a:lstStyle>
          <a:p>
            <a:r>
              <a:rPr lang="en-US" dirty="0"/>
              <a:t>Title Lorem Ipsum</a:t>
            </a:r>
          </a:p>
        </p:txBody>
      </p:sp>
      <p:pic>
        <p:nvPicPr>
          <p:cNvPr id="12" name="Picture 11" descr="NINDS Logo">
            <a:extLst>
              <a:ext uri="{FF2B5EF4-FFF2-40B4-BE49-F238E27FC236}">
                <a16:creationId xmlns:a16="http://schemas.microsoft.com/office/drawing/2014/main" id="{20FE93B7-4FA7-4055-9C3E-EEC7295741C2}"/>
              </a:ext>
            </a:extLst>
          </p:cNvPr>
          <p:cNvPicPr>
            <a:picLocks noChangeAspect="1"/>
          </p:cNvPicPr>
          <p:nvPr userDrawn="1"/>
        </p:nvPicPr>
        <p:blipFill>
          <a:blip r:embed="rId4"/>
          <a:stretch>
            <a:fillRect/>
          </a:stretch>
        </p:blipFill>
        <p:spPr>
          <a:xfrm>
            <a:off x="8460594" y="6235008"/>
            <a:ext cx="1854200" cy="406400"/>
          </a:xfrm>
          <a:prstGeom prst="rect">
            <a:avLst/>
          </a:prstGeom>
        </p:spPr>
      </p:pic>
    </p:spTree>
    <p:extLst>
      <p:ext uri="{BB962C8B-B14F-4D97-AF65-F5344CB8AC3E}">
        <p14:creationId xmlns:p14="http://schemas.microsoft.com/office/powerpoint/2010/main" val="19003618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DAD85F-73AE-9C41-95FE-D47188A1D9FC}"/>
              </a:ext>
            </a:extLst>
          </p:cNvPr>
          <p:cNvPicPr>
            <a:picLocks noChangeAspect="1"/>
          </p:cNvPicPr>
          <p:nvPr userDrawn="1"/>
        </p:nvPicPr>
        <p:blipFill rotWithShape="1">
          <a:blip r:embed="rId3"/>
          <a:srcRect r="20407"/>
          <a:stretch/>
        </p:blipFill>
        <p:spPr>
          <a:xfrm>
            <a:off x="2488019" y="0"/>
            <a:ext cx="9703981" cy="6858000"/>
          </a:xfrm>
          <a:prstGeom prst="rect">
            <a:avLst/>
          </a:prstGeom>
        </p:spPr>
      </p:pic>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9" name="Picture Placeholder 13">
            <a:extLst>
              <a:ext uri="{FF2B5EF4-FFF2-40B4-BE49-F238E27FC236}">
                <a16:creationId xmlns:a16="http://schemas.microsoft.com/office/drawing/2014/main" id="{6A13898D-E08F-BF4B-9B39-CFCF359007DE}"/>
              </a:ext>
            </a:extLst>
          </p:cNvPr>
          <p:cNvSpPr>
            <a:spLocks noGrp="1"/>
          </p:cNvSpPr>
          <p:nvPr>
            <p:ph type="pic" sz="quarter" idx="10"/>
          </p:nvPr>
        </p:nvSpPr>
        <p:spPr>
          <a:xfrm>
            <a:off x="6551613" y="868363"/>
            <a:ext cx="5087937" cy="4316412"/>
          </a:xfrm>
          <a:prstGeom prst="rect">
            <a:avLst/>
          </a:prstGeom>
        </p:spPr>
        <p:txBody>
          <a:bodyPr/>
          <a:lstStyle>
            <a:lvl1pPr>
              <a:defRPr>
                <a:latin typeface="+mn-lt"/>
              </a:defRPr>
            </a:lvl1pPr>
          </a:lstStyle>
          <a:p>
            <a:endParaRPr lang="en-US"/>
          </a:p>
        </p:txBody>
      </p:sp>
      <p:sp>
        <p:nvSpPr>
          <p:cNvPr id="2" name="Text Placeholder 17">
            <a:extLst>
              <a:ext uri="{FF2B5EF4-FFF2-40B4-BE49-F238E27FC236}">
                <a16:creationId xmlns:a16="http://schemas.microsoft.com/office/drawing/2014/main" id="{28719040-5217-59D5-277B-120FB32C4EFB}"/>
              </a:ext>
            </a:extLst>
          </p:cNvPr>
          <p:cNvSpPr>
            <a:spLocks noGrp="1"/>
          </p:cNvSpPr>
          <p:nvPr>
            <p:ph type="body" sz="quarter" idx="12" hasCustomPrompt="1"/>
          </p:nvPr>
        </p:nvSpPr>
        <p:spPr>
          <a:xfrm>
            <a:off x="465138" y="1435262"/>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1 Lorem Ipsum (16 pt./Bold)</a:t>
            </a:r>
          </a:p>
        </p:txBody>
      </p:sp>
      <p:sp>
        <p:nvSpPr>
          <p:cNvPr id="3" name="Text Placeholder 17">
            <a:extLst>
              <a:ext uri="{FF2B5EF4-FFF2-40B4-BE49-F238E27FC236}">
                <a16:creationId xmlns:a16="http://schemas.microsoft.com/office/drawing/2014/main" id="{57938014-865B-4EA3-831F-F0FE35D985B3}"/>
              </a:ext>
            </a:extLst>
          </p:cNvPr>
          <p:cNvSpPr>
            <a:spLocks noGrp="1"/>
          </p:cNvSpPr>
          <p:nvPr>
            <p:ph type="body" sz="quarter" idx="13" hasCustomPrompt="1"/>
          </p:nvPr>
        </p:nvSpPr>
        <p:spPr>
          <a:xfrm>
            <a:off x="465138" y="1823735"/>
            <a:ext cx="5762942" cy="1242029"/>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 </a:t>
            </a:r>
            <a:r>
              <a:rPr lang="en-US" dirty="0" err="1"/>
              <a:t>sollicitudin</a:t>
            </a:r>
            <a:r>
              <a:rPr lang="en-US" dirty="0"/>
              <a:t> mi. </a:t>
            </a:r>
            <a:r>
              <a:rPr lang="en-US" dirty="0" err="1"/>
              <a:t>Proin</a:t>
            </a:r>
            <a:r>
              <a:rPr lang="en-US" dirty="0"/>
              <a:t> magna </a:t>
            </a:r>
            <a:r>
              <a:rPr lang="en-US" dirty="0" err="1"/>
              <a:t>justo</a:t>
            </a:r>
            <a:r>
              <a:rPr lang="en-US" dirty="0"/>
              <a:t>, pharetra et </a:t>
            </a:r>
            <a:r>
              <a:rPr lang="en-US" dirty="0" err="1"/>
              <a:t>metus</a:t>
            </a:r>
            <a:r>
              <a:rPr lang="en-US" dirty="0"/>
              <a:t> vitae, </a:t>
            </a:r>
            <a:r>
              <a:rPr lang="en-US" dirty="0" err="1"/>
              <a:t>dignissim</a:t>
            </a:r>
            <a:r>
              <a:rPr lang="en-US" dirty="0"/>
              <a:t> </a:t>
            </a:r>
            <a:r>
              <a:rPr lang="en-US" dirty="0" err="1"/>
              <a:t>ullamcorper</a:t>
            </a:r>
            <a:r>
              <a:rPr lang="en-US" dirty="0"/>
              <a:t> </a:t>
            </a:r>
            <a:r>
              <a:rPr lang="en-US" dirty="0" err="1"/>
              <a:t>nisl</a:t>
            </a:r>
            <a:r>
              <a:rPr lang="en-US" dirty="0"/>
              <a:t>. Nam </a:t>
            </a:r>
            <a:r>
              <a:rPr lang="en-US" dirty="0" err="1"/>
              <a:t>diam</a:t>
            </a:r>
            <a:r>
              <a:rPr lang="en-US" dirty="0"/>
              <a:t> </a:t>
            </a:r>
            <a:r>
              <a:rPr lang="en-US" dirty="0" err="1"/>
              <a:t>nisl</a:t>
            </a:r>
            <a:r>
              <a:rPr lang="en-US" dirty="0"/>
              <a:t>, </a:t>
            </a:r>
            <a:r>
              <a:rPr lang="en-US" dirty="0" err="1"/>
              <a:t>aliquam</a:t>
            </a:r>
            <a:r>
              <a:rPr lang="en-US" dirty="0"/>
              <a:t> at </a:t>
            </a:r>
            <a:r>
              <a:rPr lang="en-US" dirty="0" err="1"/>
              <a:t>commodo</a:t>
            </a:r>
            <a:r>
              <a:rPr lang="en-US" dirty="0"/>
              <a:t> </a:t>
            </a:r>
            <a:r>
              <a:rPr lang="en-US" dirty="0" err="1"/>
              <a:t>eget</a:t>
            </a:r>
            <a:r>
              <a:rPr lang="en-US" dirty="0"/>
              <a:t>, </a:t>
            </a:r>
            <a:r>
              <a:rPr lang="en-US" dirty="0" err="1"/>
              <a:t>faucibus</a:t>
            </a:r>
            <a:r>
              <a:rPr lang="en-US" dirty="0"/>
              <a:t> </a:t>
            </a:r>
            <a:r>
              <a:rPr lang="en-US" dirty="0" err="1"/>
              <a:t>nec</a:t>
            </a:r>
            <a:r>
              <a:rPr lang="en-US" dirty="0"/>
              <a:t> </a:t>
            </a:r>
            <a:r>
              <a:rPr lang="en-US" dirty="0" err="1"/>
              <a:t>felis</a:t>
            </a:r>
            <a:r>
              <a:rPr lang="en-US" dirty="0"/>
              <a:t>. </a:t>
            </a:r>
            <a:r>
              <a:rPr lang="en-US" dirty="0" err="1"/>
              <a:t>Suspendisse</a:t>
            </a:r>
            <a:r>
              <a:rPr lang="en-US" dirty="0"/>
              <a:t> </a:t>
            </a:r>
            <a:r>
              <a:rPr lang="en-US" dirty="0" err="1"/>
              <a:t>potenti</a:t>
            </a:r>
            <a:r>
              <a:rPr lang="en-US" dirty="0"/>
              <a:t>. </a:t>
            </a:r>
            <a:r>
              <a:rPr lang="en-US" dirty="0" err="1"/>
              <a:t>Curabitur</a:t>
            </a:r>
            <a:r>
              <a:rPr lang="en-US" dirty="0"/>
              <a:t> </a:t>
            </a:r>
            <a:r>
              <a:rPr lang="en-US" dirty="0" err="1"/>
              <a:t>eget</a:t>
            </a:r>
            <a:r>
              <a:rPr lang="en-US" dirty="0"/>
              <a:t> </a:t>
            </a:r>
            <a:r>
              <a:rPr lang="en-US" dirty="0" err="1"/>
              <a:t>tellus</a:t>
            </a:r>
            <a:r>
              <a:rPr lang="en-US" dirty="0"/>
              <a:t> ac </a:t>
            </a:r>
            <a:r>
              <a:rPr lang="en-US" dirty="0" err="1"/>
              <a:t>neque</a:t>
            </a:r>
            <a:r>
              <a:rPr lang="en-US" dirty="0"/>
              <a:t> </a:t>
            </a:r>
            <a:r>
              <a:rPr lang="en-US" dirty="0" err="1"/>
              <a:t>viverra</a:t>
            </a:r>
            <a:r>
              <a:rPr lang="en-US" dirty="0"/>
              <a:t> </a:t>
            </a:r>
            <a:r>
              <a:rPr lang="en-US" dirty="0" err="1"/>
              <a:t>facilisis</a:t>
            </a:r>
            <a:r>
              <a:rPr lang="en-US" dirty="0"/>
              <a:t>. Aenean </a:t>
            </a:r>
            <a:r>
              <a:rPr lang="en-US" dirty="0" err="1"/>
              <a:t>tincidunt</a:t>
            </a:r>
            <a:r>
              <a:rPr lang="en-US" dirty="0"/>
              <a:t> maximus ante </a:t>
            </a:r>
            <a:r>
              <a:rPr lang="en-US" dirty="0" err="1"/>
              <a:t>malesuada</a:t>
            </a:r>
            <a:r>
              <a:rPr lang="en-US" dirty="0"/>
              <a:t> </a:t>
            </a:r>
            <a:r>
              <a:rPr lang="en-US" dirty="0" err="1"/>
              <a:t>iaculis</a:t>
            </a:r>
            <a:r>
              <a:rPr lang="en-US" dirty="0"/>
              <a:t>.</a:t>
            </a:r>
          </a:p>
        </p:txBody>
      </p:sp>
      <p:sp>
        <p:nvSpPr>
          <p:cNvPr id="4" name="Text Placeholder 17">
            <a:extLst>
              <a:ext uri="{FF2B5EF4-FFF2-40B4-BE49-F238E27FC236}">
                <a16:creationId xmlns:a16="http://schemas.microsoft.com/office/drawing/2014/main" id="{6258E0BC-7E02-2BB1-ED7F-898E74120BAA}"/>
              </a:ext>
            </a:extLst>
          </p:cNvPr>
          <p:cNvSpPr>
            <a:spLocks noGrp="1"/>
          </p:cNvSpPr>
          <p:nvPr>
            <p:ph type="body" sz="quarter" idx="14" hasCustomPrompt="1"/>
          </p:nvPr>
        </p:nvSpPr>
        <p:spPr>
          <a:xfrm>
            <a:off x="465138" y="3289861"/>
            <a:ext cx="5762942" cy="243069"/>
          </a:xfrm>
          <a:prstGeom prst="rect">
            <a:avLst/>
          </a:prstGeom>
        </p:spPr>
        <p:txBody>
          <a:bodyPr>
            <a:noAutofit/>
          </a:bodyPr>
          <a:lstStyle>
            <a:lvl1pPr marL="0" indent="0">
              <a:buNone/>
              <a:defRPr sz="16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 2 Lorem Ipsum (16 pt./Bold)</a:t>
            </a:r>
          </a:p>
        </p:txBody>
      </p:sp>
      <p:sp>
        <p:nvSpPr>
          <p:cNvPr id="5" name="Text Placeholder 17">
            <a:extLst>
              <a:ext uri="{FF2B5EF4-FFF2-40B4-BE49-F238E27FC236}">
                <a16:creationId xmlns:a16="http://schemas.microsoft.com/office/drawing/2014/main" id="{310A9528-6E9A-7832-05E9-9AC4FD88E583}"/>
              </a:ext>
            </a:extLst>
          </p:cNvPr>
          <p:cNvSpPr>
            <a:spLocks noGrp="1"/>
          </p:cNvSpPr>
          <p:nvPr>
            <p:ph type="body" sz="quarter" idx="15" hasCustomPrompt="1"/>
          </p:nvPr>
        </p:nvSpPr>
        <p:spPr>
          <a:xfrm>
            <a:off x="465138" y="3675371"/>
            <a:ext cx="5762942" cy="2385683"/>
          </a:xfrm>
          <a:prstGeom prst="rect">
            <a:avLst/>
          </a:prstGeom>
        </p:spPr>
        <p:txBody>
          <a:bodyPr>
            <a:noAutofit/>
          </a:bodyPr>
          <a:lstStyle>
            <a:lvl1pPr marL="0" indent="0">
              <a:lnSpc>
                <a:spcPct val="100000"/>
              </a:lnSpc>
              <a:buNone/>
              <a:defRPr sz="1400" b="0">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err="1"/>
              <a:t>Aliquam</a:t>
            </a:r>
            <a:r>
              <a:rPr lang="en-US" dirty="0"/>
              <a:t> </a:t>
            </a:r>
            <a:r>
              <a:rPr lang="en-US" dirty="0" err="1"/>
              <a:t>laoreet</a:t>
            </a:r>
            <a:r>
              <a:rPr lang="en-US" dirty="0"/>
              <a:t> </a:t>
            </a:r>
            <a:r>
              <a:rPr lang="en-US" dirty="0" err="1"/>
              <a:t>egestas</a:t>
            </a:r>
            <a:r>
              <a:rPr lang="en-US" dirty="0"/>
              <a:t> </a:t>
            </a:r>
            <a:r>
              <a:rPr lang="en-US" dirty="0" err="1"/>
              <a:t>nisl</a:t>
            </a:r>
            <a:r>
              <a:rPr lang="en-US" dirty="0"/>
              <a:t>, vitae </a:t>
            </a:r>
            <a:r>
              <a:rPr lang="en-US" dirty="0" err="1"/>
              <a:t>scelerisque</a:t>
            </a:r>
            <a:r>
              <a:rPr lang="en-US" dirty="0"/>
              <a:t> </a:t>
            </a:r>
            <a:r>
              <a:rPr lang="en-US" dirty="0" err="1"/>
              <a:t>purus</a:t>
            </a:r>
            <a:r>
              <a:rPr lang="en-US" dirty="0"/>
              <a:t> </a:t>
            </a:r>
            <a:r>
              <a:rPr lang="en-US" dirty="0" err="1"/>
              <a:t>suscipit</a:t>
            </a:r>
            <a:r>
              <a:rPr lang="en-US" dirty="0"/>
              <a:t> </a:t>
            </a:r>
            <a:r>
              <a:rPr lang="en-US" dirty="0" err="1"/>
              <a:t>eget</a:t>
            </a:r>
            <a:r>
              <a:rPr lang="en-US" dirty="0"/>
              <a:t>. </a:t>
            </a:r>
            <a:r>
              <a:rPr lang="en-US" dirty="0" err="1"/>
              <a:t>Curabitur</a:t>
            </a:r>
            <a:r>
              <a:rPr lang="en-US" dirty="0"/>
              <a:t> </a:t>
            </a:r>
            <a:r>
              <a:rPr lang="en-US" dirty="0" err="1"/>
              <a:t>rutrum</a:t>
            </a:r>
            <a:r>
              <a:rPr lang="en-US" dirty="0"/>
              <a:t> </a:t>
            </a:r>
            <a:r>
              <a:rPr lang="en-US" dirty="0" err="1"/>
              <a:t>consequat</a:t>
            </a:r>
            <a:r>
              <a:rPr lang="en-US" dirty="0"/>
              <a:t> </a:t>
            </a:r>
            <a:r>
              <a:rPr lang="en-US" dirty="0" err="1"/>
              <a:t>risus</a:t>
            </a:r>
            <a:r>
              <a:rPr lang="en-US" dirty="0"/>
              <a:t> </a:t>
            </a:r>
            <a:r>
              <a:rPr lang="en-US" dirty="0" err="1"/>
              <a:t>eu</a:t>
            </a:r>
            <a:r>
              <a:rPr lang="en-US" dirty="0"/>
              <a:t> </a:t>
            </a:r>
            <a:r>
              <a:rPr lang="en-US" dirty="0" err="1"/>
              <a:t>varius</a:t>
            </a:r>
            <a:r>
              <a:rPr lang="en-US" dirty="0"/>
              <a:t>. Vestibulum sit </a:t>
            </a:r>
            <a:r>
              <a:rPr lang="en-US" dirty="0" err="1"/>
              <a:t>amet</a:t>
            </a:r>
            <a:r>
              <a:rPr lang="en-US" dirty="0"/>
              <a:t> </a:t>
            </a:r>
            <a:r>
              <a:rPr lang="en-US" dirty="0" err="1"/>
              <a:t>diam</a:t>
            </a:r>
            <a:r>
              <a:rPr lang="en-US" dirty="0"/>
              <a:t> at ante </a:t>
            </a:r>
            <a:r>
              <a:rPr lang="en-US" dirty="0" err="1"/>
              <a:t>scelerisque</a:t>
            </a:r>
            <a:r>
              <a:rPr lang="en-US" dirty="0"/>
              <a:t> </a:t>
            </a:r>
            <a:r>
              <a:rPr lang="en-US" dirty="0" err="1"/>
              <a:t>laoreet</a:t>
            </a:r>
            <a:r>
              <a:rPr lang="en-US" dirty="0"/>
              <a:t> sit </a:t>
            </a:r>
            <a:r>
              <a:rPr lang="en-US" dirty="0" err="1"/>
              <a:t>amet</a:t>
            </a:r>
            <a:r>
              <a:rPr lang="en-US" dirty="0"/>
              <a:t> </a:t>
            </a:r>
            <a:r>
              <a:rPr lang="en-US" dirty="0" err="1"/>
              <a:t>vel</a:t>
            </a:r>
            <a:r>
              <a:rPr lang="en-US" dirty="0"/>
              <a:t> </a:t>
            </a:r>
            <a:r>
              <a:rPr lang="en-US" dirty="0" err="1"/>
              <a:t>urna</a:t>
            </a:r>
            <a:r>
              <a:rPr lang="en-US" dirty="0"/>
              <a:t>. Integer </a:t>
            </a:r>
            <a:r>
              <a:rPr lang="en-US" dirty="0" err="1"/>
              <a:t>sodales</a:t>
            </a:r>
            <a:r>
              <a:rPr lang="en-US" dirty="0"/>
              <a:t> vestibulum </a:t>
            </a:r>
            <a:r>
              <a:rPr lang="en-US" dirty="0" err="1"/>
              <a:t>nulla</a:t>
            </a:r>
            <a:r>
              <a:rPr lang="en-US" dirty="0"/>
              <a:t>, </a:t>
            </a:r>
            <a:r>
              <a:rPr lang="en-US" dirty="0" err="1"/>
              <a:t>eu</a:t>
            </a:r>
            <a:r>
              <a:rPr lang="en-US" dirty="0"/>
              <a:t> </a:t>
            </a:r>
            <a:r>
              <a:rPr lang="en-US" dirty="0" err="1"/>
              <a:t>pretium</a:t>
            </a:r>
            <a:r>
              <a:rPr lang="en-US" dirty="0"/>
              <a:t> </a:t>
            </a:r>
            <a:r>
              <a:rPr lang="en-US" dirty="0" err="1"/>
              <a:t>nulla</a:t>
            </a:r>
            <a:r>
              <a:rPr lang="en-US" dirty="0"/>
              <a:t> </a:t>
            </a:r>
            <a:r>
              <a:rPr lang="en-US" dirty="0" err="1"/>
              <a:t>posuere</a:t>
            </a:r>
            <a:r>
              <a:rPr lang="en-US" dirty="0"/>
              <a:t> id. </a:t>
            </a:r>
            <a:r>
              <a:rPr lang="en-US" dirty="0" err="1"/>
              <a:t>Nulla</a:t>
            </a:r>
            <a:r>
              <a:rPr lang="en-US" dirty="0"/>
              <a:t> sit </a:t>
            </a:r>
            <a:r>
              <a:rPr lang="en-US" dirty="0" err="1"/>
              <a:t>amet</a:t>
            </a:r>
            <a:r>
              <a:rPr lang="en-US" dirty="0"/>
              <a:t> </a:t>
            </a:r>
            <a:r>
              <a:rPr lang="en-US" dirty="0" err="1"/>
              <a:t>purus</a:t>
            </a:r>
            <a:r>
              <a:rPr lang="en-US" dirty="0"/>
              <a:t> </a:t>
            </a:r>
            <a:r>
              <a:rPr lang="en-US" dirty="0" err="1"/>
              <a:t>sed</a:t>
            </a:r>
            <a:r>
              <a:rPr lang="en-US" dirty="0"/>
              <a:t> </a:t>
            </a:r>
            <a:r>
              <a:rPr lang="en-US" dirty="0" err="1"/>
              <a:t>turpis</a:t>
            </a:r>
            <a:r>
              <a:rPr lang="en-US" dirty="0"/>
              <a:t> </a:t>
            </a:r>
            <a:r>
              <a:rPr lang="en-US" dirty="0" err="1"/>
              <a:t>vehicula</a:t>
            </a:r>
            <a:r>
              <a:rPr lang="en-US" dirty="0"/>
              <a:t> </a:t>
            </a:r>
            <a:r>
              <a:rPr lang="en-US" dirty="0" err="1"/>
              <a:t>ultrices</a:t>
            </a:r>
            <a:r>
              <a:rPr lang="en-US" dirty="0"/>
              <a:t> id non </a:t>
            </a:r>
            <a:r>
              <a:rPr lang="en-US" dirty="0" err="1"/>
              <a:t>felis</a:t>
            </a:r>
            <a:r>
              <a:rPr lang="en-US" dirty="0"/>
              <a:t>. Cras </a:t>
            </a:r>
            <a:r>
              <a:rPr lang="en-US" dirty="0" err="1"/>
              <a:t>nulla</a:t>
            </a:r>
            <a:r>
              <a:rPr lang="en-US" dirty="0"/>
              <a:t> </a:t>
            </a:r>
            <a:r>
              <a:rPr lang="en-US" dirty="0" err="1"/>
              <a:t>risus</a:t>
            </a:r>
            <a:r>
              <a:rPr lang="en-US" dirty="0"/>
              <a:t>, maximus </a:t>
            </a:r>
            <a:r>
              <a:rPr lang="en-US" dirty="0" err="1"/>
              <a:t>sed</a:t>
            </a:r>
            <a:r>
              <a:rPr lang="en-US" dirty="0"/>
              <a:t> </a:t>
            </a:r>
            <a:r>
              <a:rPr lang="en-US" dirty="0" err="1"/>
              <a:t>tristique</a:t>
            </a:r>
            <a:r>
              <a:rPr lang="en-US" dirty="0"/>
              <a:t> non, </a:t>
            </a:r>
            <a:r>
              <a:rPr lang="en-US" dirty="0" err="1"/>
              <a:t>vulputate</a:t>
            </a:r>
            <a:r>
              <a:rPr lang="en-US" dirty="0"/>
              <a:t> at </a:t>
            </a:r>
            <a:r>
              <a:rPr lang="en-US" dirty="0" err="1"/>
              <a:t>massa</a:t>
            </a:r>
            <a:r>
              <a:rPr lang="en-US" dirty="0"/>
              <a:t>. </a:t>
            </a:r>
            <a:r>
              <a:rPr lang="en-US" dirty="0" err="1"/>
              <a:t>Etiam</a:t>
            </a:r>
            <a:r>
              <a:rPr lang="en-US" dirty="0"/>
              <a:t> </a:t>
            </a:r>
            <a:r>
              <a:rPr lang="en-US" dirty="0" err="1"/>
              <a:t>tincidunt</a:t>
            </a:r>
            <a:r>
              <a:rPr lang="en-US" dirty="0"/>
              <a:t> </a:t>
            </a:r>
            <a:r>
              <a:rPr lang="en-US" dirty="0" err="1"/>
              <a:t>erat</a:t>
            </a:r>
            <a:r>
              <a:rPr lang="en-US" dirty="0"/>
              <a:t> sit </a:t>
            </a:r>
            <a:r>
              <a:rPr lang="en-US" dirty="0" err="1"/>
              <a:t>amet</a:t>
            </a:r>
            <a:r>
              <a:rPr lang="en-US" dirty="0"/>
              <a:t> </a:t>
            </a:r>
            <a:r>
              <a:rPr lang="en-US" dirty="0" err="1"/>
              <a:t>nisl</a:t>
            </a:r>
            <a:r>
              <a:rPr lang="en-US" dirty="0"/>
              <a:t> </a:t>
            </a:r>
            <a:r>
              <a:rPr lang="en-US" dirty="0" err="1"/>
              <a:t>sagittis</a:t>
            </a:r>
            <a:r>
              <a:rPr lang="en-US" dirty="0"/>
              <a:t> </a:t>
            </a:r>
            <a:r>
              <a:rPr lang="en-US" dirty="0" err="1"/>
              <a:t>tincidunt</a:t>
            </a:r>
            <a:r>
              <a:rPr lang="en-US" dirty="0"/>
              <a:t>. </a:t>
            </a:r>
            <a:r>
              <a:rPr lang="en-US" dirty="0" err="1"/>
              <a:t>Fusce</a:t>
            </a:r>
            <a:r>
              <a:rPr lang="en-US" dirty="0"/>
              <a:t> </a:t>
            </a:r>
            <a:r>
              <a:rPr lang="en-US" dirty="0" err="1"/>
              <a:t>dapibus</a:t>
            </a:r>
            <a:r>
              <a:rPr lang="en-US" dirty="0"/>
              <a:t> </a:t>
            </a:r>
            <a:r>
              <a:rPr lang="en-US" dirty="0" err="1"/>
              <a:t>blandit</a:t>
            </a:r>
            <a:r>
              <a:rPr lang="en-US" dirty="0"/>
              <a:t> </a:t>
            </a:r>
            <a:r>
              <a:rPr lang="en-US" dirty="0" err="1"/>
              <a:t>felis</a:t>
            </a:r>
            <a:r>
              <a:rPr lang="en-US" dirty="0"/>
              <a:t>, </a:t>
            </a:r>
            <a:r>
              <a:rPr lang="en-US" dirty="0" err="1"/>
              <a:t>nec</a:t>
            </a:r>
            <a:r>
              <a:rPr lang="en-US" dirty="0"/>
              <a:t> </a:t>
            </a:r>
            <a:r>
              <a:rPr lang="en-US" dirty="0" err="1"/>
              <a:t>hendrerit</a:t>
            </a:r>
            <a:r>
              <a:rPr lang="en-US" dirty="0"/>
              <a:t> mi </a:t>
            </a:r>
            <a:r>
              <a:rPr lang="en-US" dirty="0" err="1"/>
              <a:t>posuere</a:t>
            </a:r>
            <a:r>
              <a:rPr lang="en-US" dirty="0"/>
              <a:t> </a:t>
            </a:r>
            <a:r>
              <a:rPr lang="en-US" dirty="0" err="1"/>
              <a:t>sagittis</a:t>
            </a:r>
            <a:r>
              <a:rPr lang="en-US" dirty="0"/>
              <a:t>. </a:t>
            </a:r>
            <a:r>
              <a:rPr lang="en-US" dirty="0" err="1"/>
              <a:t>Sed</a:t>
            </a:r>
            <a:r>
              <a:rPr lang="en-US" dirty="0"/>
              <a:t> </a:t>
            </a:r>
            <a:r>
              <a:rPr lang="en-US" dirty="0" err="1"/>
              <a:t>tristique</a:t>
            </a:r>
            <a:r>
              <a:rPr lang="en-US" dirty="0"/>
              <a:t> </a:t>
            </a:r>
            <a:r>
              <a:rPr lang="en-US" dirty="0" err="1"/>
              <a:t>tortor</a:t>
            </a:r>
            <a:r>
              <a:rPr lang="en-US" dirty="0"/>
              <a:t> </a:t>
            </a:r>
            <a:r>
              <a:rPr lang="en-US" dirty="0" err="1"/>
              <a:t>pretium</a:t>
            </a:r>
            <a:r>
              <a:rPr lang="en-US" dirty="0"/>
              <a:t> </a:t>
            </a:r>
            <a:r>
              <a:rPr lang="en-US" dirty="0" err="1"/>
              <a:t>odio</a:t>
            </a:r>
            <a:r>
              <a:rPr lang="en-US" dirty="0"/>
              <a:t> </a:t>
            </a:r>
            <a:r>
              <a:rPr lang="en-US" dirty="0" err="1"/>
              <a:t>dapibus</a:t>
            </a:r>
            <a:r>
              <a:rPr lang="en-US" dirty="0"/>
              <a:t>, </a:t>
            </a:r>
            <a:r>
              <a:rPr lang="en-US" dirty="0" err="1"/>
              <a:t>sed</a:t>
            </a:r>
            <a:r>
              <a:rPr lang="en-US" dirty="0"/>
              <a:t> lacinia lorem </a:t>
            </a:r>
            <a:r>
              <a:rPr lang="en-US" dirty="0" err="1"/>
              <a:t>laoreet</a:t>
            </a:r>
            <a:r>
              <a:rPr lang="en-US" dirty="0"/>
              <a:t>. </a:t>
            </a:r>
            <a:r>
              <a:rPr lang="en-US" dirty="0" err="1"/>
              <a:t>Aliquam</a:t>
            </a:r>
            <a:r>
              <a:rPr lang="en-US" dirty="0"/>
              <a:t> </a:t>
            </a:r>
            <a:r>
              <a:rPr lang="en-US" dirty="0" err="1"/>
              <a:t>mattis</a:t>
            </a:r>
            <a:r>
              <a:rPr lang="en-US" dirty="0"/>
              <a:t> dolor </a:t>
            </a:r>
            <a:r>
              <a:rPr lang="en-US" dirty="0" err="1"/>
              <a:t>eget</a:t>
            </a:r>
            <a:r>
              <a:rPr lang="en-US" dirty="0"/>
              <a:t> </a:t>
            </a:r>
            <a:r>
              <a:rPr lang="en-US" dirty="0" err="1"/>
              <a:t>luctus</a:t>
            </a:r>
            <a:r>
              <a:rPr lang="en-US" dirty="0"/>
              <a:t> </a:t>
            </a:r>
            <a:r>
              <a:rPr lang="en-US" dirty="0" err="1"/>
              <a:t>viverra</a:t>
            </a:r>
            <a:r>
              <a:rPr lang="en-US" dirty="0"/>
              <a:t>. Morbi ac </a:t>
            </a:r>
            <a:r>
              <a:rPr lang="en-US" dirty="0" err="1"/>
              <a:t>sapien</a:t>
            </a:r>
            <a:r>
              <a:rPr lang="en-US" dirty="0"/>
              <a:t> </a:t>
            </a:r>
            <a:r>
              <a:rPr lang="en-US" dirty="0" err="1"/>
              <a:t>interdum</a:t>
            </a:r>
            <a:r>
              <a:rPr lang="en-US" dirty="0"/>
              <a:t> </a:t>
            </a:r>
            <a:r>
              <a:rPr lang="en-US" dirty="0" err="1"/>
              <a:t>est</a:t>
            </a:r>
            <a:r>
              <a:rPr lang="en-US" dirty="0"/>
              <a:t> </a:t>
            </a:r>
            <a:r>
              <a:rPr lang="en-US" dirty="0" err="1"/>
              <a:t>congue</a:t>
            </a:r>
            <a:r>
              <a:rPr lang="en-US" dirty="0"/>
              <a:t> </a:t>
            </a:r>
            <a:r>
              <a:rPr lang="en-US" dirty="0" err="1"/>
              <a:t>ullamcorper</a:t>
            </a:r>
            <a:r>
              <a:rPr lang="en-US" dirty="0"/>
              <a:t>. </a:t>
            </a:r>
            <a:r>
              <a:rPr lang="en-US" dirty="0" err="1"/>
              <a:t>Donec</a:t>
            </a:r>
            <a:r>
              <a:rPr lang="en-US" dirty="0"/>
              <a:t> </a:t>
            </a:r>
            <a:r>
              <a:rPr lang="en-US" dirty="0" err="1"/>
              <a:t>nec</a:t>
            </a:r>
            <a:r>
              <a:rPr lang="en-US" dirty="0"/>
              <a:t> dictum ligula. Duis </a:t>
            </a:r>
            <a:r>
              <a:rPr lang="en-US" dirty="0" err="1"/>
              <a:t>interdum</a:t>
            </a:r>
            <a:r>
              <a:rPr lang="en-US" dirty="0"/>
              <a:t> </a:t>
            </a:r>
            <a:r>
              <a:rPr lang="en-US" dirty="0" err="1"/>
              <a:t>sollicitudin</a:t>
            </a:r>
            <a:r>
              <a:rPr lang="en-US" dirty="0"/>
              <a:t> auctor.</a:t>
            </a:r>
          </a:p>
        </p:txBody>
      </p:sp>
      <p:sp>
        <p:nvSpPr>
          <p:cNvPr id="8" name="Title 1">
            <a:extLst>
              <a:ext uri="{FF2B5EF4-FFF2-40B4-BE49-F238E27FC236}">
                <a16:creationId xmlns:a16="http://schemas.microsoft.com/office/drawing/2014/main" id="{1CA09F48-C68C-FB75-E774-C18709F51ED6}"/>
              </a:ext>
            </a:extLst>
          </p:cNvPr>
          <p:cNvSpPr>
            <a:spLocks noGrp="1"/>
          </p:cNvSpPr>
          <p:nvPr>
            <p:ph type="ctrTitle" hasCustomPrompt="1"/>
          </p:nvPr>
        </p:nvSpPr>
        <p:spPr>
          <a:xfrm>
            <a:off x="465267" y="302811"/>
            <a:ext cx="5762813" cy="798952"/>
          </a:xfrm>
          <a:prstGeom prst="rect">
            <a:avLst/>
          </a:prstGeom>
        </p:spPr>
        <p:txBody>
          <a:bodyPr anchor="t">
            <a:noAutofit/>
          </a:bodyPr>
          <a:lstStyle>
            <a:lvl1pPr algn="l">
              <a:defRPr sz="3000" b="1">
                <a:solidFill>
                  <a:schemeClr val="bg1"/>
                </a:solidFill>
                <a:latin typeface="+mn-lt"/>
                <a:cs typeface="Arial" panose="020B0604020202020204" pitchFamily="34" charset="0"/>
              </a:defRPr>
            </a:lvl1pPr>
          </a:lstStyle>
          <a:p>
            <a:r>
              <a:rPr lang="en-US" dirty="0"/>
              <a:t>Two Line</a:t>
            </a:r>
            <a:br>
              <a:rPr lang="en-US" dirty="0"/>
            </a:br>
            <a:r>
              <a:rPr lang="en-US" dirty="0"/>
              <a:t>Title Lorem Ipsum</a:t>
            </a:r>
          </a:p>
        </p:txBody>
      </p:sp>
      <p:pic>
        <p:nvPicPr>
          <p:cNvPr id="12" name="Picture 11" descr="NINDS Logo">
            <a:extLst>
              <a:ext uri="{FF2B5EF4-FFF2-40B4-BE49-F238E27FC236}">
                <a16:creationId xmlns:a16="http://schemas.microsoft.com/office/drawing/2014/main" id="{E9B8CE95-28D2-485C-8234-0B83654F82B9}"/>
              </a:ext>
            </a:extLst>
          </p:cNvPr>
          <p:cNvPicPr>
            <a:picLocks noChangeAspect="1"/>
          </p:cNvPicPr>
          <p:nvPr userDrawn="1"/>
        </p:nvPicPr>
        <p:blipFill>
          <a:blip r:embed="rId4"/>
          <a:stretch>
            <a:fillRect/>
          </a:stretch>
        </p:blipFill>
        <p:spPr>
          <a:xfrm>
            <a:off x="8460594" y="6235008"/>
            <a:ext cx="1854200" cy="406400"/>
          </a:xfrm>
          <a:prstGeom prst="rect">
            <a:avLst/>
          </a:prstGeom>
        </p:spPr>
      </p:pic>
    </p:spTree>
    <p:extLst>
      <p:ext uri="{BB962C8B-B14F-4D97-AF65-F5344CB8AC3E}">
        <p14:creationId xmlns:p14="http://schemas.microsoft.com/office/powerpoint/2010/main" val="16601627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DAD85F-73AE-9C41-95FE-D47188A1D9FC}"/>
              </a:ext>
            </a:extLst>
          </p:cNvPr>
          <p:cNvPicPr>
            <a:picLocks noChangeAspect="1"/>
          </p:cNvPicPr>
          <p:nvPr userDrawn="1"/>
        </p:nvPicPr>
        <p:blipFill rotWithShape="1">
          <a:blip r:embed="rId3"/>
          <a:srcRect r="20407"/>
          <a:stretch/>
        </p:blipFill>
        <p:spPr>
          <a:xfrm>
            <a:off x="2488019" y="0"/>
            <a:ext cx="9703981" cy="6858000"/>
          </a:xfrm>
          <a:prstGeom prst="rect">
            <a:avLst/>
          </a:prstGeom>
        </p:spPr>
      </p:pic>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4A9E3C0C-A07F-9442-85E3-9A6A2E11A6A2}"/>
              </a:ext>
            </a:extLst>
          </p:cNvPr>
          <p:cNvSpPr>
            <a:spLocks noGrp="1"/>
          </p:cNvSpPr>
          <p:nvPr>
            <p:ph type="ctrTitle" hasCustomPrompt="1"/>
          </p:nvPr>
        </p:nvSpPr>
        <p:spPr>
          <a:xfrm>
            <a:off x="465138" y="2605296"/>
            <a:ext cx="4960716" cy="873158"/>
          </a:xfrm>
          <a:prstGeom prst="rect">
            <a:avLst/>
          </a:prstGeom>
        </p:spPr>
        <p:txBody>
          <a:bodyPr anchor="t">
            <a:noAutofit/>
          </a:bodyPr>
          <a:lstStyle>
            <a:lvl1pPr algn="l">
              <a:defRPr sz="6600" b="1">
                <a:solidFill>
                  <a:schemeClr val="bg1"/>
                </a:solidFill>
                <a:latin typeface="+mn-lt"/>
                <a:cs typeface="Arial" panose="020B0604020202020204" pitchFamily="34" charset="0"/>
              </a:defRPr>
            </a:lvl1pPr>
          </a:lstStyle>
          <a:p>
            <a:r>
              <a:rPr lang="en-US" dirty="0"/>
              <a:t>Thank You!</a:t>
            </a:r>
          </a:p>
        </p:txBody>
      </p:sp>
      <p:sp>
        <p:nvSpPr>
          <p:cNvPr id="12" name="Text Placeholder 17">
            <a:extLst>
              <a:ext uri="{FF2B5EF4-FFF2-40B4-BE49-F238E27FC236}">
                <a16:creationId xmlns:a16="http://schemas.microsoft.com/office/drawing/2014/main" id="{460FDE7F-4359-734E-9790-B6004B8F315B}"/>
              </a:ext>
            </a:extLst>
          </p:cNvPr>
          <p:cNvSpPr>
            <a:spLocks noGrp="1"/>
          </p:cNvSpPr>
          <p:nvPr>
            <p:ph type="body" sz="quarter" idx="14" hasCustomPrompt="1"/>
          </p:nvPr>
        </p:nvSpPr>
        <p:spPr>
          <a:xfrm>
            <a:off x="465138" y="3760117"/>
            <a:ext cx="6433502" cy="423171"/>
          </a:xfrm>
          <a:prstGeom prst="rect">
            <a:avLst/>
          </a:prstGeom>
        </p:spPr>
        <p:txBody>
          <a:bodyPr>
            <a:normAutofit/>
          </a:bodyPr>
          <a:lstStyle>
            <a:lvl1pPr marL="0" indent="0">
              <a:buNone/>
              <a:defRPr sz="20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Name:</a:t>
            </a:r>
          </a:p>
        </p:txBody>
      </p:sp>
      <p:sp>
        <p:nvSpPr>
          <p:cNvPr id="2" name="Text Placeholder 17">
            <a:extLst>
              <a:ext uri="{FF2B5EF4-FFF2-40B4-BE49-F238E27FC236}">
                <a16:creationId xmlns:a16="http://schemas.microsoft.com/office/drawing/2014/main" id="{CEAF09E9-056D-7581-F8D4-D9031B6C6045}"/>
              </a:ext>
            </a:extLst>
          </p:cNvPr>
          <p:cNvSpPr>
            <a:spLocks noGrp="1"/>
          </p:cNvSpPr>
          <p:nvPr>
            <p:ph type="body" sz="quarter" idx="15" hasCustomPrompt="1"/>
          </p:nvPr>
        </p:nvSpPr>
        <p:spPr>
          <a:xfrm>
            <a:off x="465138" y="4342536"/>
            <a:ext cx="6433502" cy="1597900"/>
          </a:xfrm>
          <a:prstGeom prst="rect">
            <a:avLst/>
          </a:prstGeom>
        </p:spPr>
        <p:txBody>
          <a:bodyPr>
            <a:normAutofit/>
          </a:bodyPr>
          <a:lstStyle>
            <a:lvl1pPr marL="0" indent="0">
              <a:buNone/>
              <a:defRPr sz="1400" b="1">
                <a:solidFill>
                  <a:srgbClr val="E7A624"/>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Contact Information</a:t>
            </a:r>
          </a:p>
        </p:txBody>
      </p:sp>
      <p:pic>
        <p:nvPicPr>
          <p:cNvPr id="9" name="Picture 8" descr="NINDS Logo">
            <a:extLst>
              <a:ext uri="{FF2B5EF4-FFF2-40B4-BE49-F238E27FC236}">
                <a16:creationId xmlns:a16="http://schemas.microsoft.com/office/drawing/2014/main" id="{577ED3EE-BC92-41A6-A4A1-780B75B4B044}"/>
              </a:ext>
            </a:extLst>
          </p:cNvPr>
          <p:cNvPicPr>
            <a:picLocks noChangeAspect="1"/>
          </p:cNvPicPr>
          <p:nvPr userDrawn="1"/>
        </p:nvPicPr>
        <p:blipFill>
          <a:blip r:embed="rId4"/>
          <a:stretch>
            <a:fillRect/>
          </a:stretch>
        </p:blipFill>
        <p:spPr>
          <a:xfrm>
            <a:off x="8460594" y="6235008"/>
            <a:ext cx="1854200" cy="406400"/>
          </a:xfrm>
          <a:prstGeom prst="rect">
            <a:avLst/>
          </a:prstGeom>
        </p:spPr>
      </p:pic>
    </p:spTree>
    <p:extLst>
      <p:ext uri="{BB962C8B-B14F-4D97-AF65-F5344CB8AC3E}">
        <p14:creationId xmlns:p14="http://schemas.microsoft.com/office/powerpoint/2010/main" val="37580389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itle Slide and Image Content">
    <p:bg>
      <p:bgPr>
        <a:solidFill>
          <a:srgbClr val="CD78DD"/>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12251DE-18BD-9345-93EA-6D64AD16A7DF}"/>
              </a:ext>
            </a:extLst>
          </p:cNvPr>
          <p:cNvSpPr>
            <a:spLocks noGrp="1"/>
          </p:cNvSpPr>
          <p:nvPr>
            <p:ph type="ctrTitle" hasCustomPrompt="1"/>
          </p:nvPr>
        </p:nvSpPr>
        <p:spPr>
          <a:xfrm>
            <a:off x="465137" y="3050289"/>
            <a:ext cx="5286734" cy="1072445"/>
          </a:xfrm>
          <a:prstGeom prst="rect">
            <a:avLst/>
          </a:prstGeom>
        </p:spPr>
        <p:txBody>
          <a:bodyPr anchor="t">
            <a:noAutofit/>
          </a:bodyPr>
          <a:lstStyle>
            <a:lvl1pPr algn="l">
              <a:defRPr sz="3600" b="1">
                <a:solidFill>
                  <a:schemeClr val="bg1"/>
                </a:solidFill>
                <a:latin typeface="+mn-lt"/>
                <a:cs typeface="Arial" panose="020B0604020202020204" pitchFamily="34" charset="0"/>
              </a:defRPr>
            </a:lvl1pPr>
          </a:lstStyle>
          <a:p>
            <a:r>
              <a:rPr lang="en-US" dirty="0"/>
              <a:t>Title Slide 1 </a:t>
            </a:r>
            <a:br>
              <a:rPr lang="en-US" dirty="0"/>
            </a:br>
            <a:r>
              <a:rPr lang="en-US" dirty="0"/>
              <a:t>Lorem Ipsum</a:t>
            </a:r>
          </a:p>
        </p:txBody>
      </p:sp>
      <p:sp>
        <p:nvSpPr>
          <p:cNvPr id="13" name="Picture Placeholder 12">
            <a:extLst>
              <a:ext uri="{FF2B5EF4-FFF2-40B4-BE49-F238E27FC236}">
                <a16:creationId xmlns:a16="http://schemas.microsoft.com/office/drawing/2014/main" id="{9B8978A7-ADE5-D742-AA1D-553E87F38ACE}"/>
              </a:ext>
            </a:extLst>
          </p:cNvPr>
          <p:cNvSpPr>
            <a:spLocks noGrp="1"/>
          </p:cNvSpPr>
          <p:nvPr>
            <p:ph type="pic" sz="quarter" idx="10"/>
          </p:nvPr>
        </p:nvSpPr>
        <p:spPr>
          <a:xfrm>
            <a:off x="6096000" y="0"/>
            <a:ext cx="6096000" cy="6858000"/>
          </a:xfrm>
          <a:prstGeom prst="rect">
            <a:avLst/>
          </a:prstGeom>
        </p:spPr>
        <p:txBody>
          <a:bodyPr/>
          <a:lstStyle>
            <a:lvl1pPr>
              <a:defRPr>
                <a:latin typeface="+mn-lt"/>
                <a:cs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3D8E8D20-4FC5-26F7-1F9A-95F498D1E408}"/>
              </a:ext>
            </a:extLst>
          </p:cNvPr>
          <p:cNvPicPr>
            <a:picLocks noChangeAspect="1"/>
          </p:cNvPicPr>
          <p:nvPr userDrawn="1"/>
        </p:nvPicPr>
        <p:blipFill>
          <a:blip r:embed="rId2"/>
          <a:stretch>
            <a:fillRect/>
          </a:stretch>
        </p:blipFill>
        <p:spPr>
          <a:xfrm>
            <a:off x="465137" y="6191795"/>
            <a:ext cx="1854200" cy="406400"/>
          </a:xfrm>
          <a:prstGeom prst="rect">
            <a:avLst/>
          </a:prstGeom>
        </p:spPr>
      </p:pic>
      <p:sp>
        <p:nvSpPr>
          <p:cNvPr id="12" name="Text Placeholder 17">
            <a:extLst>
              <a:ext uri="{FF2B5EF4-FFF2-40B4-BE49-F238E27FC236}">
                <a16:creationId xmlns:a16="http://schemas.microsoft.com/office/drawing/2014/main" id="{7CC4622B-B601-5BD4-D515-FD024D631DB6}"/>
              </a:ext>
            </a:extLst>
          </p:cNvPr>
          <p:cNvSpPr>
            <a:spLocks noGrp="1"/>
          </p:cNvSpPr>
          <p:nvPr>
            <p:ph type="body" sz="quarter" idx="14" hasCustomPrompt="1"/>
          </p:nvPr>
        </p:nvSpPr>
        <p:spPr>
          <a:xfrm>
            <a:off x="465138" y="2605296"/>
            <a:ext cx="5286733" cy="360327"/>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dirty="0"/>
              <a:t>Section 1</a:t>
            </a:r>
          </a:p>
        </p:txBody>
      </p:sp>
    </p:spTree>
    <p:extLst>
      <p:ext uri="{BB962C8B-B14F-4D97-AF65-F5344CB8AC3E}">
        <p14:creationId xmlns:p14="http://schemas.microsoft.com/office/powerpoint/2010/main" val="41448900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Title Slide and Image Content">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12251DE-18BD-9345-93EA-6D64AD16A7DF}"/>
              </a:ext>
            </a:extLst>
          </p:cNvPr>
          <p:cNvSpPr>
            <a:spLocks noGrp="1"/>
          </p:cNvSpPr>
          <p:nvPr>
            <p:ph type="ctrTitle" hasCustomPrompt="1"/>
          </p:nvPr>
        </p:nvSpPr>
        <p:spPr>
          <a:xfrm>
            <a:off x="465137" y="3050289"/>
            <a:ext cx="5286734" cy="1072445"/>
          </a:xfrm>
          <a:prstGeom prst="rect">
            <a:avLst/>
          </a:prstGeom>
        </p:spPr>
        <p:txBody>
          <a:bodyPr anchor="t">
            <a:noAutofit/>
          </a:bodyPr>
          <a:lstStyle>
            <a:lvl1pPr algn="l">
              <a:defRPr sz="3600" b="1">
                <a:solidFill>
                  <a:schemeClr val="bg1"/>
                </a:solidFill>
                <a:latin typeface="+mn-lt"/>
                <a:cs typeface="Arial" panose="020B0604020202020204" pitchFamily="34" charset="0"/>
              </a:defRPr>
            </a:lvl1pPr>
          </a:lstStyle>
          <a:p>
            <a:r>
              <a:rPr lang="en-US" dirty="0"/>
              <a:t>Title Slide 1 </a:t>
            </a:r>
            <a:br>
              <a:rPr lang="en-US" dirty="0"/>
            </a:br>
            <a:r>
              <a:rPr lang="en-US" dirty="0"/>
              <a:t>Lorem Ipsum</a:t>
            </a:r>
          </a:p>
        </p:txBody>
      </p:sp>
      <p:sp>
        <p:nvSpPr>
          <p:cNvPr id="13" name="Picture Placeholder 12">
            <a:extLst>
              <a:ext uri="{FF2B5EF4-FFF2-40B4-BE49-F238E27FC236}">
                <a16:creationId xmlns:a16="http://schemas.microsoft.com/office/drawing/2014/main" id="{9B8978A7-ADE5-D742-AA1D-553E87F38ACE}"/>
              </a:ext>
            </a:extLst>
          </p:cNvPr>
          <p:cNvSpPr>
            <a:spLocks noGrp="1"/>
          </p:cNvSpPr>
          <p:nvPr>
            <p:ph type="pic" sz="quarter" idx="10"/>
          </p:nvPr>
        </p:nvSpPr>
        <p:spPr>
          <a:xfrm>
            <a:off x="6096000" y="0"/>
            <a:ext cx="6096000" cy="6858000"/>
          </a:xfrm>
          <a:prstGeom prst="rect">
            <a:avLst/>
          </a:prstGeom>
        </p:spPr>
        <p:txBody>
          <a:bodyPr/>
          <a:lstStyle>
            <a:lvl1pPr>
              <a:defRPr>
                <a:latin typeface="+mn-lt"/>
                <a:cs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3D8E8D20-4FC5-26F7-1F9A-95F498D1E408}"/>
              </a:ext>
            </a:extLst>
          </p:cNvPr>
          <p:cNvPicPr>
            <a:picLocks noChangeAspect="1"/>
          </p:cNvPicPr>
          <p:nvPr userDrawn="1"/>
        </p:nvPicPr>
        <p:blipFill>
          <a:blip r:embed="rId2"/>
          <a:stretch>
            <a:fillRect/>
          </a:stretch>
        </p:blipFill>
        <p:spPr>
          <a:xfrm>
            <a:off x="465137" y="6191795"/>
            <a:ext cx="1854200" cy="406400"/>
          </a:xfrm>
          <a:prstGeom prst="rect">
            <a:avLst/>
          </a:prstGeom>
        </p:spPr>
      </p:pic>
      <p:sp>
        <p:nvSpPr>
          <p:cNvPr id="12" name="Text Placeholder 17">
            <a:extLst>
              <a:ext uri="{FF2B5EF4-FFF2-40B4-BE49-F238E27FC236}">
                <a16:creationId xmlns:a16="http://schemas.microsoft.com/office/drawing/2014/main" id="{7CC4622B-B601-5BD4-D515-FD024D631DB6}"/>
              </a:ext>
            </a:extLst>
          </p:cNvPr>
          <p:cNvSpPr>
            <a:spLocks noGrp="1"/>
          </p:cNvSpPr>
          <p:nvPr>
            <p:ph type="body" sz="quarter" idx="14" hasCustomPrompt="1"/>
          </p:nvPr>
        </p:nvSpPr>
        <p:spPr>
          <a:xfrm>
            <a:off x="465138" y="2605296"/>
            <a:ext cx="5286733" cy="360327"/>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dirty="0"/>
              <a:t>Section 1</a:t>
            </a:r>
          </a:p>
        </p:txBody>
      </p:sp>
    </p:spTree>
    <p:extLst>
      <p:ext uri="{BB962C8B-B14F-4D97-AF65-F5344CB8AC3E}">
        <p14:creationId xmlns:p14="http://schemas.microsoft.com/office/powerpoint/2010/main" val="5622451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Slide and Image Content">
    <p:bg>
      <p:bgPr>
        <a:solidFill>
          <a:srgbClr val="10C1C6"/>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12251DE-18BD-9345-93EA-6D64AD16A7DF}"/>
              </a:ext>
            </a:extLst>
          </p:cNvPr>
          <p:cNvSpPr>
            <a:spLocks noGrp="1"/>
          </p:cNvSpPr>
          <p:nvPr>
            <p:ph type="ctrTitle" hasCustomPrompt="1"/>
          </p:nvPr>
        </p:nvSpPr>
        <p:spPr>
          <a:xfrm>
            <a:off x="465137" y="3050289"/>
            <a:ext cx="5286734" cy="1072445"/>
          </a:xfrm>
          <a:prstGeom prst="rect">
            <a:avLst/>
          </a:prstGeom>
        </p:spPr>
        <p:txBody>
          <a:bodyPr anchor="t">
            <a:noAutofit/>
          </a:bodyPr>
          <a:lstStyle>
            <a:lvl1pPr algn="l">
              <a:defRPr sz="3600" b="1">
                <a:solidFill>
                  <a:schemeClr val="bg1"/>
                </a:solidFill>
                <a:latin typeface="+mn-lt"/>
                <a:cs typeface="Arial" panose="020B0604020202020204" pitchFamily="34" charset="0"/>
              </a:defRPr>
            </a:lvl1pPr>
          </a:lstStyle>
          <a:p>
            <a:r>
              <a:rPr lang="en-US" dirty="0"/>
              <a:t>Title Slide 1 </a:t>
            </a:r>
            <a:br>
              <a:rPr lang="en-US" dirty="0"/>
            </a:br>
            <a:r>
              <a:rPr lang="en-US" dirty="0"/>
              <a:t>Lorem Ipsum</a:t>
            </a:r>
          </a:p>
        </p:txBody>
      </p:sp>
      <p:sp>
        <p:nvSpPr>
          <p:cNvPr id="13" name="Picture Placeholder 12">
            <a:extLst>
              <a:ext uri="{FF2B5EF4-FFF2-40B4-BE49-F238E27FC236}">
                <a16:creationId xmlns:a16="http://schemas.microsoft.com/office/drawing/2014/main" id="{9B8978A7-ADE5-D742-AA1D-553E87F38ACE}"/>
              </a:ext>
            </a:extLst>
          </p:cNvPr>
          <p:cNvSpPr>
            <a:spLocks noGrp="1"/>
          </p:cNvSpPr>
          <p:nvPr>
            <p:ph type="pic" sz="quarter" idx="10"/>
          </p:nvPr>
        </p:nvSpPr>
        <p:spPr>
          <a:xfrm>
            <a:off x="6096000" y="0"/>
            <a:ext cx="6096000" cy="6858000"/>
          </a:xfrm>
          <a:prstGeom prst="rect">
            <a:avLst/>
          </a:prstGeom>
        </p:spPr>
        <p:txBody>
          <a:bodyPr/>
          <a:lstStyle>
            <a:lvl1pPr>
              <a:defRPr>
                <a:latin typeface="+mn-lt"/>
                <a:cs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3D8E8D20-4FC5-26F7-1F9A-95F498D1E408}"/>
              </a:ext>
            </a:extLst>
          </p:cNvPr>
          <p:cNvPicPr>
            <a:picLocks noChangeAspect="1"/>
          </p:cNvPicPr>
          <p:nvPr userDrawn="1"/>
        </p:nvPicPr>
        <p:blipFill>
          <a:blip r:embed="rId2"/>
          <a:stretch>
            <a:fillRect/>
          </a:stretch>
        </p:blipFill>
        <p:spPr>
          <a:xfrm>
            <a:off x="465137" y="6191795"/>
            <a:ext cx="1854200" cy="406400"/>
          </a:xfrm>
          <a:prstGeom prst="rect">
            <a:avLst/>
          </a:prstGeom>
        </p:spPr>
      </p:pic>
      <p:sp>
        <p:nvSpPr>
          <p:cNvPr id="12" name="Text Placeholder 17">
            <a:extLst>
              <a:ext uri="{FF2B5EF4-FFF2-40B4-BE49-F238E27FC236}">
                <a16:creationId xmlns:a16="http://schemas.microsoft.com/office/drawing/2014/main" id="{7CC4622B-B601-5BD4-D515-FD024D631DB6}"/>
              </a:ext>
            </a:extLst>
          </p:cNvPr>
          <p:cNvSpPr>
            <a:spLocks noGrp="1"/>
          </p:cNvSpPr>
          <p:nvPr>
            <p:ph type="body" sz="quarter" idx="14" hasCustomPrompt="1"/>
          </p:nvPr>
        </p:nvSpPr>
        <p:spPr>
          <a:xfrm>
            <a:off x="465138" y="2605296"/>
            <a:ext cx="5286733" cy="360327"/>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dirty="0"/>
              <a:t>Section 1</a:t>
            </a:r>
          </a:p>
        </p:txBody>
      </p:sp>
    </p:spTree>
    <p:extLst>
      <p:ext uri="{BB962C8B-B14F-4D97-AF65-F5344CB8AC3E}">
        <p14:creationId xmlns:p14="http://schemas.microsoft.com/office/powerpoint/2010/main" val="27898130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Title Slide and Image Content">
    <p:bg>
      <p:bgPr>
        <a:solidFill>
          <a:srgbClr val="9AD433"/>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12251DE-18BD-9345-93EA-6D64AD16A7DF}"/>
              </a:ext>
            </a:extLst>
          </p:cNvPr>
          <p:cNvSpPr>
            <a:spLocks noGrp="1"/>
          </p:cNvSpPr>
          <p:nvPr>
            <p:ph type="ctrTitle" hasCustomPrompt="1"/>
          </p:nvPr>
        </p:nvSpPr>
        <p:spPr>
          <a:xfrm>
            <a:off x="465137" y="3050289"/>
            <a:ext cx="5286734" cy="1072445"/>
          </a:xfrm>
          <a:prstGeom prst="rect">
            <a:avLst/>
          </a:prstGeom>
        </p:spPr>
        <p:txBody>
          <a:bodyPr anchor="t">
            <a:noAutofit/>
          </a:bodyPr>
          <a:lstStyle>
            <a:lvl1pPr algn="l">
              <a:defRPr sz="3600" b="1">
                <a:solidFill>
                  <a:schemeClr val="tx1"/>
                </a:solidFill>
                <a:latin typeface="+mn-lt"/>
                <a:cs typeface="Arial" panose="020B0604020202020204" pitchFamily="34" charset="0"/>
              </a:defRPr>
            </a:lvl1pPr>
          </a:lstStyle>
          <a:p>
            <a:r>
              <a:rPr lang="en-US" dirty="0"/>
              <a:t>Title Slide 1 </a:t>
            </a:r>
            <a:br>
              <a:rPr lang="en-US" dirty="0"/>
            </a:br>
            <a:r>
              <a:rPr lang="en-US" dirty="0"/>
              <a:t>Lorem Ipsum</a:t>
            </a:r>
          </a:p>
        </p:txBody>
      </p:sp>
      <p:sp>
        <p:nvSpPr>
          <p:cNvPr id="13" name="Picture Placeholder 12">
            <a:extLst>
              <a:ext uri="{FF2B5EF4-FFF2-40B4-BE49-F238E27FC236}">
                <a16:creationId xmlns:a16="http://schemas.microsoft.com/office/drawing/2014/main" id="{9B8978A7-ADE5-D742-AA1D-553E87F38ACE}"/>
              </a:ext>
            </a:extLst>
          </p:cNvPr>
          <p:cNvSpPr>
            <a:spLocks noGrp="1"/>
          </p:cNvSpPr>
          <p:nvPr>
            <p:ph type="pic" sz="quarter" idx="10"/>
          </p:nvPr>
        </p:nvSpPr>
        <p:spPr>
          <a:xfrm>
            <a:off x="6096000" y="0"/>
            <a:ext cx="6096000" cy="6858000"/>
          </a:xfrm>
          <a:prstGeom prst="rect">
            <a:avLst/>
          </a:prstGeom>
        </p:spPr>
        <p:txBody>
          <a:bodyPr/>
          <a:lstStyle>
            <a:lvl1pPr>
              <a:defRPr>
                <a:latin typeface="+mn-lt"/>
                <a:cs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3D8E8D20-4FC5-26F7-1F9A-95F498D1E408}"/>
              </a:ext>
            </a:extLst>
          </p:cNvPr>
          <p:cNvPicPr>
            <a:picLocks noChangeAspect="1"/>
          </p:cNvPicPr>
          <p:nvPr userDrawn="1"/>
        </p:nvPicPr>
        <p:blipFill>
          <a:blip r:embed="rId2"/>
          <a:stretch>
            <a:fillRect/>
          </a:stretch>
        </p:blipFill>
        <p:spPr>
          <a:xfrm>
            <a:off x="465137" y="6191795"/>
            <a:ext cx="1854200" cy="406400"/>
          </a:xfrm>
          <a:prstGeom prst="rect">
            <a:avLst/>
          </a:prstGeom>
        </p:spPr>
      </p:pic>
      <p:sp>
        <p:nvSpPr>
          <p:cNvPr id="12" name="Text Placeholder 17">
            <a:extLst>
              <a:ext uri="{FF2B5EF4-FFF2-40B4-BE49-F238E27FC236}">
                <a16:creationId xmlns:a16="http://schemas.microsoft.com/office/drawing/2014/main" id="{7CC4622B-B601-5BD4-D515-FD024D631DB6}"/>
              </a:ext>
            </a:extLst>
          </p:cNvPr>
          <p:cNvSpPr>
            <a:spLocks noGrp="1"/>
          </p:cNvSpPr>
          <p:nvPr>
            <p:ph type="body" sz="quarter" idx="14" hasCustomPrompt="1"/>
          </p:nvPr>
        </p:nvSpPr>
        <p:spPr>
          <a:xfrm>
            <a:off x="465138" y="2605296"/>
            <a:ext cx="5286733" cy="360327"/>
          </a:xfrm>
          <a:prstGeom prst="rect">
            <a:avLst/>
          </a:prstGeom>
        </p:spPr>
        <p:txBody>
          <a:bodyPr>
            <a:normAutofit/>
          </a:bodyPr>
          <a:lstStyle>
            <a:lvl1pPr marL="0" indent="0">
              <a:buNone/>
              <a:defRPr sz="2000" b="1">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dirty="0"/>
              <a:t>Section 1</a:t>
            </a:r>
          </a:p>
        </p:txBody>
      </p:sp>
    </p:spTree>
    <p:extLst>
      <p:ext uri="{BB962C8B-B14F-4D97-AF65-F5344CB8AC3E}">
        <p14:creationId xmlns:p14="http://schemas.microsoft.com/office/powerpoint/2010/main" val="17931592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and Image Content">
    <p:bg>
      <p:bgPr>
        <a:solidFill>
          <a:schemeClr val="accent6"/>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12251DE-18BD-9345-93EA-6D64AD16A7DF}"/>
              </a:ext>
            </a:extLst>
          </p:cNvPr>
          <p:cNvSpPr>
            <a:spLocks noGrp="1"/>
          </p:cNvSpPr>
          <p:nvPr>
            <p:ph type="ctrTitle" hasCustomPrompt="1"/>
          </p:nvPr>
        </p:nvSpPr>
        <p:spPr>
          <a:xfrm>
            <a:off x="465137" y="3050289"/>
            <a:ext cx="5286734" cy="1072445"/>
          </a:xfrm>
          <a:prstGeom prst="rect">
            <a:avLst/>
          </a:prstGeom>
        </p:spPr>
        <p:txBody>
          <a:bodyPr anchor="t">
            <a:noAutofit/>
          </a:bodyPr>
          <a:lstStyle>
            <a:lvl1pPr algn="l">
              <a:defRPr sz="3600" b="1">
                <a:solidFill>
                  <a:schemeClr val="bg1"/>
                </a:solidFill>
                <a:latin typeface="+mn-lt"/>
                <a:cs typeface="Arial" panose="020B0604020202020204" pitchFamily="34" charset="0"/>
              </a:defRPr>
            </a:lvl1pPr>
          </a:lstStyle>
          <a:p>
            <a:r>
              <a:rPr lang="en-US" dirty="0"/>
              <a:t>Title Slide 1 </a:t>
            </a:r>
            <a:br>
              <a:rPr lang="en-US" dirty="0"/>
            </a:br>
            <a:r>
              <a:rPr lang="en-US" dirty="0"/>
              <a:t>Lorem Ipsum</a:t>
            </a:r>
          </a:p>
        </p:txBody>
      </p:sp>
      <p:sp>
        <p:nvSpPr>
          <p:cNvPr id="13" name="Picture Placeholder 12">
            <a:extLst>
              <a:ext uri="{FF2B5EF4-FFF2-40B4-BE49-F238E27FC236}">
                <a16:creationId xmlns:a16="http://schemas.microsoft.com/office/drawing/2014/main" id="{9B8978A7-ADE5-D742-AA1D-553E87F38ACE}"/>
              </a:ext>
            </a:extLst>
          </p:cNvPr>
          <p:cNvSpPr>
            <a:spLocks noGrp="1"/>
          </p:cNvSpPr>
          <p:nvPr>
            <p:ph type="pic" sz="quarter" idx="10"/>
          </p:nvPr>
        </p:nvSpPr>
        <p:spPr>
          <a:xfrm>
            <a:off x="6096000" y="0"/>
            <a:ext cx="6096000" cy="6858000"/>
          </a:xfrm>
          <a:prstGeom prst="rect">
            <a:avLst/>
          </a:prstGeom>
        </p:spPr>
        <p:txBody>
          <a:bodyPr/>
          <a:lstStyle>
            <a:lvl1pPr>
              <a:defRPr>
                <a:latin typeface="+mn-lt"/>
                <a:cs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3D8E8D20-4FC5-26F7-1F9A-95F498D1E408}"/>
              </a:ext>
            </a:extLst>
          </p:cNvPr>
          <p:cNvPicPr>
            <a:picLocks noChangeAspect="1"/>
          </p:cNvPicPr>
          <p:nvPr userDrawn="1"/>
        </p:nvPicPr>
        <p:blipFill>
          <a:blip r:embed="rId2"/>
          <a:stretch>
            <a:fillRect/>
          </a:stretch>
        </p:blipFill>
        <p:spPr>
          <a:xfrm>
            <a:off x="465137" y="6191795"/>
            <a:ext cx="1854200" cy="406400"/>
          </a:xfrm>
          <a:prstGeom prst="rect">
            <a:avLst/>
          </a:prstGeom>
        </p:spPr>
      </p:pic>
      <p:sp>
        <p:nvSpPr>
          <p:cNvPr id="12" name="Text Placeholder 17">
            <a:extLst>
              <a:ext uri="{FF2B5EF4-FFF2-40B4-BE49-F238E27FC236}">
                <a16:creationId xmlns:a16="http://schemas.microsoft.com/office/drawing/2014/main" id="{7CC4622B-B601-5BD4-D515-FD024D631DB6}"/>
              </a:ext>
            </a:extLst>
          </p:cNvPr>
          <p:cNvSpPr>
            <a:spLocks noGrp="1"/>
          </p:cNvSpPr>
          <p:nvPr>
            <p:ph type="body" sz="quarter" idx="14" hasCustomPrompt="1"/>
          </p:nvPr>
        </p:nvSpPr>
        <p:spPr>
          <a:xfrm>
            <a:off x="465138" y="2605296"/>
            <a:ext cx="5286733" cy="360327"/>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dirty="0"/>
              <a:t>Section 1</a:t>
            </a:r>
          </a:p>
        </p:txBody>
      </p:sp>
    </p:spTree>
    <p:extLst>
      <p:ext uri="{BB962C8B-B14F-4D97-AF65-F5344CB8AC3E}">
        <p14:creationId xmlns:p14="http://schemas.microsoft.com/office/powerpoint/2010/main" val="232465522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CD78D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4A9E3C0C-A07F-9442-85E3-9A6A2E11A6A2}"/>
              </a:ext>
            </a:extLst>
          </p:cNvPr>
          <p:cNvSpPr>
            <a:spLocks noGrp="1"/>
          </p:cNvSpPr>
          <p:nvPr>
            <p:ph type="ctrTitle" hasCustomPrompt="1"/>
          </p:nvPr>
        </p:nvSpPr>
        <p:spPr>
          <a:xfrm>
            <a:off x="465137" y="2605296"/>
            <a:ext cx="6433501" cy="873158"/>
          </a:xfrm>
          <a:prstGeom prst="rect">
            <a:avLst/>
          </a:prstGeom>
        </p:spPr>
        <p:txBody>
          <a:bodyPr anchor="ctr" anchorCtr="0">
            <a:noAutofit/>
          </a:bodyPr>
          <a:lstStyle>
            <a:lvl1pPr algn="l">
              <a:defRPr sz="3600" b="1">
                <a:solidFill>
                  <a:schemeClr val="bg1"/>
                </a:solidFill>
                <a:latin typeface="+mn-lt"/>
                <a:cs typeface="Arial" panose="020B0604020202020204" pitchFamily="34" charset="0"/>
              </a:defRPr>
            </a:lvl1pPr>
          </a:lstStyle>
          <a:p>
            <a:r>
              <a:rPr lang="en-US" dirty="0"/>
              <a:t>Divider Slide Title Here</a:t>
            </a:r>
          </a:p>
        </p:txBody>
      </p:sp>
      <p:sp>
        <p:nvSpPr>
          <p:cNvPr id="12" name="Text Placeholder 17">
            <a:extLst>
              <a:ext uri="{FF2B5EF4-FFF2-40B4-BE49-F238E27FC236}">
                <a16:creationId xmlns:a16="http://schemas.microsoft.com/office/drawing/2014/main" id="{460FDE7F-4359-734E-9790-B6004B8F315B}"/>
              </a:ext>
            </a:extLst>
          </p:cNvPr>
          <p:cNvSpPr>
            <a:spLocks noGrp="1"/>
          </p:cNvSpPr>
          <p:nvPr>
            <p:ph type="body" sz="quarter" idx="14" hasCustomPrompt="1"/>
          </p:nvPr>
        </p:nvSpPr>
        <p:spPr>
          <a:xfrm>
            <a:off x="465138" y="3624651"/>
            <a:ext cx="6433502" cy="698993"/>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 Text</a:t>
            </a:r>
          </a:p>
        </p:txBody>
      </p:sp>
      <p:pic>
        <p:nvPicPr>
          <p:cNvPr id="9" name="Picture 8" descr="NINDS Logo">
            <a:extLst>
              <a:ext uri="{FF2B5EF4-FFF2-40B4-BE49-F238E27FC236}">
                <a16:creationId xmlns:a16="http://schemas.microsoft.com/office/drawing/2014/main" id="{6C0C136A-AD79-4C4F-895D-FCBB07E45A18}"/>
              </a:ext>
            </a:extLst>
          </p:cNvPr>
          <p:cNvPicPr>
            <a:picLocks noChangeAspect="1"/>
          </p:cNvPicPr>
          <p:nvPr userDrawn="1"/>
        </p:nvPicPr>
        <p:blipFill>
          <a:blip r:embed="rId2"/>
          <a:stretch>
            <a:fillRect/>
          </a:stretch>
        </p:blipFill>
        <p:spPr>
          <a:xfrm>
            <a:off x="9832194" y="6235008"/>
            <a:ext cx="1854200" cy="406400"/>
          </a:xfrm>
          <a:prstGeom prst="rect">
            <a:avLst/>
          </a:prstGeom>
        </p:spPr>
      </p:pic>
    </p:spTree>
    <p:extLst>
      <p:ext uri="{BB962C8B-B14F-4D97-AF65-F5344CB8AC3E}">
        <p14:creationId xmlns:p14="http://schemas.microsoft.com/office/powerpoint/2010/main" val="27679992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4A9E3C0C-A07F-9442-85E3-9A6A2E11A6A2}"/>
              </a:ext>
            </a:extLst>
          </p:cNvPr>
          <p:cNvSpPr>
            <a:spLocks noGrp="1"/>
          </p:cNvSpPr>
          <p:nvPr>
            <p:ph type="ctrTitle" hasCustomPrompt="1"/>
          </p:nvPr>
        </p:nvSpPr>
        <p:spPr>
          <a:xfrm>
            <a:off x="465137" y="2605296"/>
            <a:ext cx="6433501" cy="873158"/>
          </a:xfrm>
          <a:prstGeom prst="rect">
            <a:avLst/>
          </a:prstGeom>
        </p:spPr>
        <p:txBody>
          <a:bodyPr anchor="ctr" anchorCtr="0">
            <a:noAutofit/>
          </a:bodyPr>
          <a:lstStyle>
            <a:lvl1pPr algn="l">
              <a:defRPr sz="3600" b="1">
                <a:solidFill>
                  <a:schemeClr val="bg1"/>
                </a:solidFill>
                <a:latin typeface="+mn-lt"/>
                <a:cs typeface="Arial" panose="020B0604020202020204" pitchFamily="34" charset="0"/>
              </a:defRPr>
            </a:lvl1pPr>
          </a:lstStyle>
          <a:p>
            <a:r>
              <a:rPr lang="en-US" dirty="0"/>
              <a:t>Divider Slide Title Here</a:t>
            </a:r>
          </a:p>
        </p:txBody>
      </p:sp>
      <p:sp>
        <p:nvSpPr>
          <p:cNvPr id="12" name="Text Placeholder 17">
            <a:extLst>
              <a:ext uri="{FF2B5EF4-FFF2-40B4-BE49-F238E27FC236}">
                <a16:creationId xmlns:a16="http://schemas.microsoft.com/office/drawing/2014/main" id="{460FDE7F-4359-734E-9790-B6004B8F315B}"/>
              </a:ext>
            </a:extLst>
          </p:cNvPr>
          <p:cNvSpPr>
            <a:spLocks noGrp="1"/>
          </p:cNvSpPr>
          <p:nvPr>
            <p:ph type="body" sz="quarter" idx="14" hasCustomPrompt="1"/>
          </p:nvPr>
        </p:nvSpPr>
        <p:spPr>
          <a:xfrm>
            <a:off x="465138" y="3624651"/>
            <a:ext cx="6433502" cy="698993"/>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 Text</a:t>
            </a:r>
          </a:p>
        </p:txBody>
      </p:sp>
      <p:pic>
        <p:nvPicPr>
          <p:cNvPr id="9" name="Picture 8" descr="NINDS Logo">
            <a:extLst>
              <a:ext uri="{FF2B5EF4-FFF2-40B4-BE49-F238E27FC236}">
                <a16:creationId xmlns:a16="http://schemas.microsoft.com/office/drawing/2014/main" id="{A86B1BCF-AAA5-40F2-B2B3-E909BA1F5780}"/>
              </a:ext>
            </a:extLst>
          </p:cNvPr>
          <p:cNvPicPr>
            <a:picLocks noChangeAspect="1"/>
          </p:cNvPicPr>
          <p:nvPr userDrawn="1"/>
        </p:nvPicPr>
        <p:blipFill>
          <a:blip r:embed="rId2"/>
          <a:stretch>
            <a:fillRect/>
          </a:stretch>
        </p:blipFill>
        <p:spPr>
          <a:xfrm>
            <a:off x="9832194" y="6235008"/>
            <a:ext cx="1854200" cy="406400"/>
          </a:xfrm>
          <a:prstGeom prst="rect">
            <a:avLst/>
          </a:prstGeom>
        </p:spPr>
      </p:pic>
    </p:spTree>
    <p:extLst>
      <p:ext uri="{BB962C8B-B14F-4D97-AF65-F5344CB8AC3E}">
        <p14:creationId xmlns:p14="http://schemas.microsoft.com/office/powerpoint/2010/main" val="726297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6F508E-037B-DA86-AE66-014888F7A0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5" name="Footer Placeholder 4">
            <a:extLst>
              <a:ext uri="{FF2B5EF4-FFF2-40B4-BE49-F238E27FC236}">
                <a16:creationId xmlns:a16="http://schemas.microsoft.com/office/drawing/2014/main" id="{208F8E98-5577-1F50-9DE2-D5611674E24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25420426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rgbClr val="10C1C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4A9E3C0C-A07F-9442-85E3-9A6A2E11A6A2}"/>
              </a:ext>
            </a:extLst>
          </p:cNvPr>
          <p:cNvSpPr>
            <a:spLocks noGrp="1"/>
          </p:cNvSpPr>
          <p:nvPr>
            <p:ph type="ctrTitle" hasCustomPrompt="1"/>
          </p:nvPr>
        </p:nvSpPr>
        <p:spPr>
          <a:xfrm>
            <a:off x="465137" y="2605296"/>
            <a:ext cx="6433501" cy="873158"/>
          </a:xfrm>
          <a:prstGeom prst="rect">
            <a:avLst/>
          </a:prstGeom>
        </p:spPr>
        <p:txBody>
          <a:bodyPr anchor="ctr" anchorCtr="0">
            <a:noAutofit/>
          </a:bodyPr>
          <a:lstStyle>
            <a:lvl1pPr algn="l">
              <a:defRPr sz="3600" b="1">
                <a:solidFill>
                  <a:schemeClr val="bg1"/>
                </a:solidFill>
                <a:latin typeface="+mn-lt"/>
                <a:cs typeface="Arial" panose="020B0604020202020204" pitchFamily="34" charset="0"/>
              </a:defRPr>
            </a:lvl1pPr>
          </a:lstStyle>
          <a:p>
            <a:r>
              <a:rPr lang="en-US" dirty="0"/>
              <a:t>Divider Slide Title Here</a:t>
            </a:r>
          </a:p>
        </p:txBody>
      </p:sp>
      <p:sp>
        <p:nvSpPr>
          <p:cNvPr id="12" name="Text Placeholder 17">
            <a:extLst>
              <a:ext uri="{FF2B5EF4-FFF2-40B4-BE49-F238E27FC236}">
                <a16:creationId xmlns:a16="http://schemas.microsoft.com/office/drawing/2014/main" id="{460FDE7F-4359-734E-9790-B6004B8F315B}"/>
              </a:ext>
            </a:extLst>
          </p:cNvPr>
          <p:cNvSpPr>
            <a:spLocks noGrp="1"/>
          </p:cNvSpPr>
          <p:nvPr>
            <p:ph type="body" sz="quarter" idx="14" hasCustomPrompt="1"/>
          </p:nvPr>
        </p:nvSpPr>
        <p:spPr>
          <a:xfrm>
            <a:off x="465138" y="3624651"/>
            <a:ext cx="6433502" cy="698993"/>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 Text</a:t>
            </a:r>
          </a:p>
        </p:txBody>
      </p:sp>
      <p:pic>
        <p:nvPicPr>
          <p:cNvPr id="9" name="Picture 8" descr="NINDS Logo">
            <a:extLst>
              <a:ext uri="{FF2B5EF4-FFF2-40B4-BE49-F238E27FC236}">
                <a16:creationId xmlns:a16="http://schemas.microsoft.com/office/drawing/2014/main" id="{F6F5B654-760C-419D-B085-1F1C37616DD9}"/>
              </a:ext>
            </a:extLst>
          </p:cNvPr>
          <p:cNvPicPr>
            <a:picLocks noChangeAspect="1"/>
          </p:cNvPicPr>
          <p:nvPr userDrawn="1"/>
        </p:nvPicPr>
        <p:blipFill>
          <a:blip r:embed="rId2"/>
          <a:stretch>
            <a:fillRect/>
          </a:stretch>
        </p:blipFill>
        <p:spPr>
          <a:xfrm>
            <a:off x="9832194" y="6235008"/>
            <a:ext cx="1854200" cy="406400"/>
          </a:xfrm>
          <a:prstGeom prst="rect">
            <a:avLst/>
          </a:prstGeom>
        </p:spPr>
      </p:pic>
    </p:spTree>
    <p:extLst>
      <p:ext uri="{BB962C8B-B14F-4D97-AF65-F5344CB8AC3E}">
        <p14:creationId xmlns:p14="http://schemas.microsoft.com/office/powerpoint/2010/main" val="3854803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9AD43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tx1"/>
                </a:solidFill>
                <a:latin typeface="+mn-lt"/>
                <a:cs typeface="Arial" panose="020B0604020202020204" pitchFamily="34" charset="0"/>
              </a:rPr>
              <a:pPr/>
              <a:t>‹#›</a:t>
            </a:fld>
            <a:endParaRPr lang="en-US" dirty="0">
              <a:solidFill>
                <a:schemeClr val="tx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4A9E3C0C-A07F-9442-85E3-9A6A2E11A6A2}"/>
              </a:ext>
            </a:extLst>
          </p:cNvPr>
          <p:cNvSpPr>
            <a:spLocks noGrp="1"/>
          </p:cNvSpPr>
          <p:nvPr>
            <p:ph type="ctrTitle" hasCustomPrompt="1"/>
          </p:nvPr>
        </p:nvSpPr>
        <p:spPr>
          <a:xfrm>
            <a:off x="465137" y="2605296"/>
            <a:ext cx="6433501" cy="873158"/>
          </a:xfrm>
          <a:prstGeom prst="rect">
            <a:avLst/>
          </a:prstGeom>
        </p:spPr>
        <p:txBody>
          <a:bodyPr anchor="ctr" anchorCtr="0">
            <a:noAutofit/>
          </a:bodyPr>
          <a:lstStyle>
            <a:lvl1pPr algn="l">
              <a:defRPr sz="3600" b="1">
                <a:solidFill>
                  <a:schemeClr val="tx1"/>
                </a:solidFill>
                <a:latin typeface="+mn-lt"/>
                <a:cs typeface="Arial" panose="020B0604020202020204" pitchFamily="34" charset="0"/>
              </a:defRPr>
            </a:lvl1pPr>
          </a:lstStyle>
          <a:p>
            <a:r>
              <a:rPr lang="en-US" dirty="0"/>
              <a:t>Divider Slide Title Here</a:t>
            </a:r>
          </a:p>
        </p:txBody>
      </p:sp>
      <p:sp>
        <p:nvSpPr>
          <p:cNvPr id="12" name="Text Placeholder 17">
            <a:extLst>
              <a:ext uri="{FF2B5EF4-FFF2-40B4-BE49-F238E27FC236}">
                <a16:creationId xmlns:a16="http://schemas.microsoft.com/office/drawing/2014/main" id="{460FDE7F-4359-734E-9790-B6004B8F315B}"/>
              </a:ext>
            </a:extLst>
          </p:cNvPr>
          <p:cNvSpPr>
            <a:spLocks noGrp="1"/>
          </p:cNvSpPr>
          <p:nvPr>
            <p:ph type="body" sz="quarter" idx="14" hasCustomPrompt="1"/>
          </p:nvPr>
        </p:nvSpPr>
        <p:spPr>
          <a:xfrm>
            <a:off x="465138" y="3624651"/>
            <a:ext cx="6433502" cy="698993"/>
          </a:xfrm>
          <a:prstGeom prst="rect">
            <a:avLst/>
          </a:prstGeom>
        </p:spPr>
        <p:txBody>
          <a:bodyPr>
            <a:normAutofit/>
          </a:bodyPr>
          <a:lstStyle>
            <a:lvl1pPr marL="0" indent="0">
              <a:buNone/>
              <a:defRPr sz="2000" b="1">
                <a:solidFill>
                  <a:schemeClr val="tx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 Text</a:t>
            </a:r>
          </a:p>
        </p:txBody>
      </p:sp>
      <p:pic>
        <p:nvPicPr>
          <p:cNvPr id="9" name="Picture 8" descr="NINDS Logo">
            <a:extLst>
              <a:ext uri="{FF2B5EF4-FFF2-40B4-BE49-F238E27FC236}">
                <a16:creationId xmlns:a16="http://schemas.microsoft.com/office/drawing/2014/main" id="{40EE458F-7FC1-4577-8AB5-F20EEA65DBD8}"/>
              </a:ext>
            </a:extLst>
          </p:cNvPr>
          <p:cNvPicPr>
            <a:picLocks noChangeAspect="1"/>
          </p:cNvPicPr>
          <p:nvPr userDrawn="1"/>
        </p:nvPicPr>
        <p:blipFill>
          <a:blip r:embed="rId2"/>
          <a:stretch>
            <a:fillRect/>
          </a:stretch>
        </p:blipFill>
        <p:spPr>
          <a:xfrm>
            <a:off x="9832194" y="6235008"/>
            <a:ext cx="1854200" cy="406400"/>
          </a:xfrm>
          <a:prstGeom prst="rect">
            <a:avLst/>
          </a:prstGeom>
        </p:spPr>
      </p:pic>
    </p:spTree>
    <p:extLst>
      <p:ext uri="{BB962C8B-B14F-4D97-AF65-F5344CB8AC3E}">
        <p14:creationId xmlns:p14="http://schemas.microsoft.com/office/powerpoint/2010/main" val="14570604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4A9E3C0C-A07F-9442-85E3-9A6A2E11A6A2}"/>
              </a:ext>
            </a:extLst>
          </p:cNvPr>
          <p:cNvSpPr>
            <a:spLocks noGrp="1"/>
          </p:cNvSpPr>
          <p:nvPr>
            <p:ph type="ctrTitle" hasCustomPrompt="1"/>
          </p:nvPr>
        </p:nvSpPr>
        <p:spPr>
          <a:xfrm>
            <a:off x="465137" y="2605296"/>
            <a:ext cx="6433501" cy="873158"/>
          </a:xfrm>
          <a:prstGeom prst="rect">
            <a:avLst/>
          </a:prstGeom>
        </p:spPr>
        <p:txBody>
          <a:bodyPr anchor="ctr" anchorCtr="0">
            <a:noAutofit/>
          </a:bodyPr>
          <a:lstStyle>
            <a:lvl1pPr algn="l">
              <a:defRPr sz="3600" b="1">
                <a:solidFill>
                  <a:schemeClr val="bg1"/>
                </a:solidFill>
                <a:latin typeface="+mn-lt"/>
                <a:cs typeface="Arial" panose="020B0604020202020204" pitchFamily="34" charset="0"/>
              </a:defRPr>
            </a:lvl1pPr>
          </a:lstStyle>
          <a:p>
            <a:r>
              <a:rPr lang="en-US" dirty="0"/>
              <a:t>Divider Slide Title Here</a:t>
            </a:r>
          </a:p>
        </p:txBody>
      </p:sp>
      <p:sp>
        <p:nvSpPr>
          <p:cNvPr id="12" name="Text Placeholder 17">
            <a:extLst>
              <a:ext uri="{FF2B5EF4-FFF2-40B4-BE49-F238E27FC236}">
                <a16:creationId xmlns:a16="http://schemas.microsoft.com/office/drawing/2014/main" id="{460FDE7F-4359-734E-9790-B6004B8F315B}"/>
              </a:ext>
            </a:extLst>
          </p:cNvPr>
          <p:cNvSpPr>
            <a:spLocks noGrp="1"/>
          </p:cNvSpPr>
          <p:nvPr>
            <p:ph type="body" sz="quarter" idx="14" hasCustomPrompt="1"/>
          </p:nvPr>
        </p:nvSpPr>
        <p:spPr>
          <a:xfrm>
            <a:off x="465138" y="3624651"/>
            <a:ext cx="6433502" cy="698993"/>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 Text</a:t>
            </a:r>
          </a:p>
        </p:txBody>
      </p:sp>
      <p:pic>
        <p:nvPicPr>
          <p:cNvPr id="9" name="Picture 8" descr="NINDS Logo">
            <a:extLst>
              <a:ext uri="{FF2B5EF4-FFF2-40B4-BE49-F238E27FC236}">
                <a16:creationId xmlns:a16="http://schemas.microsoft.com/office/drawing/2014/main" id="{7D2BC856-9FDE-413A-8813-818945EA06FC}"/>
              </a:ext>
            </a:extLst>
          </p:cNvPr>
          <p:cNvPicPr>
            <a:picLocks noChangeAspect="1"/>
          </p:cNvPicPr>
          <p:nvPr userDrawn="1"/>
        </p:nvPicPr>
        <p:blipFill>
          <a:blip r:embed="rId2"/>
          <a:stretch>
            <a:fillRect/>
          </a:stretch>
        </p:blipFill>
        <p:spPr>
          <a:xfrm>
            <a:off x="9832194" y="6235008"/>
            <a:ext cx="1854200" cy="406400"/>
          </a:xfrm>
          <a:prstGeom prst="rect">
            <a:avLst/>
          </a:prstGeom>
        </p:spPr>
      </p:pic>
    </p:spTree>
    <p:extLst>
      <p:ext uri="{BB962C8B-B14F-4D97-AF65-F5344CB8AC3E}">
        <p14:creationId xmlns:p14="http://schemas.microsoft.com/office/powerpoint/2010/main" val="27331694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7CE6A4-308F-E647-BD3E-81C87566F614}"/>
              </a:ext>
            </a:extLst>
          </p:cNvPr>
          <p:cNvSpPr txBox="1">
            <a:spLocks/>
          </p:cNvSpPr>
          <p:nvPr userDrawn="1"/>
        </p:nvSpPr>
        <p:spPr>
          <a:xfrm>
            <a:off x="465268" y="625564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000A7-5828-5147-A414-D5645E9BEA7D}" type="slidenum">
              <a:rPr lang="en-US" smtClean="0">
                <a:solidFill>
                  <a:schemeClr val="bg1"/>
                </a:solidFill>
                <a:latin typeface="+mn-lt"/>
                <a:cs typeface="Arial" panose="020B0604020202020204" pitchFamily="34" charset="0"/>
              </a:rPr>
              <a:pPr/>
              <a:t>‹#›</a:t>
            </a:fld>
            <a:endParaRPr lang="en-US"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4A9E3C0C-A07F-9442-85E3-9A6A2E11A6A2}"/>
              </a:ext>
            </a:extLst>
          </p:cNvPr>
          <p:cNvSpPr>
            <a:spLocks noGrp="1"/>
          </p:cNvSpPr>
          <p:nvPr>
            <p:ph type="ctrTitle" hasCustomPrompt="1"/>
          </p:nvPr>
        </p:nvSpPr>
        <p:spPr>
          <a:xfrm>
            <a:off x="465137" y="2605296"/>
            <a:ext cx="6433501" cy="873158"/>
          </a:xfrm>
          <a:prstGeom prst="rect">
            <a:avLst/>
          </a:prstGeom>
        </p:spPr>
        <p:txBody>
          <a:bodyPr anchor="ctr" anchorCtr="0">
            <a:noAutofit/>
          </a:bodyPr>
          <a:lstStyle>
            <a:lvl1pPr algn="l">
              <a:defRPr sz="3600" b="1">
                <a:solidFill>
                  <a:schemeClr val="bg1"/>
                </a:solidFill>
                <a:latin typeface="+mn-lt"/>
                <a:cs typeface="Arial" panose="020B0604020202020204" pitchFamily="34" charset="0"/>
              </a:defRPr>
            </a:lvl1pPr>
          </a:lstStyle>
          <a:p>
            <a:r>
              <a:rPr lang="en-US" dirty="0"/>
              <a:t>Divider Slide Title Here</a:t>
            </a:r>
          </a:p>
        </p:txBody>
      </p:sp>
      <p:sp>
        <p:nvSpPr>
          <p:cNvPr id="12" name="Text Placeholder 17">
            <a:extLst>
              <a:ext uri="{FF2B5EF4-FFF2-40B4-BE49-F238E27FC236}">
                <a16:creationId xmlns:a16="http://schemas.microsoft.com/office/drawing/2014/main" id="{460FDE7F-4359-734E-9790-B6004B8F315B}"/>
              </a:ext>
            </a:extLst>
          </p:cNvPr>
          <p:cNvSpPr>
            <a:spLocks noGrp="1"/>
          </p:cNvSpPr>
          <p:nvPr>
            <p:ph type="body" sz="quarter" idx="14" hasCustomPrompt="1"/>
          </p:nvPr>
        </p:nvSpPr>
        <p:spPr>
          <a:xfrm>
            <a:off x="465138" y="3624651"/>
            <a:ext cx="6433502" cy="698993"/>
          </a:xfrm>
          <a:prstGeom prst="rect">
            <a:avLst/>
          </a:prstGeom>
        </p:spPr>
        <p:txBody>
          <a:bodyPr>
            <a:normAutofit/>
          </a:bodyPr>
          <a:lstStyle>
            <a:lvl1pPr marL="0" indent="0">
              <a:buNone/>
              <a:defRPr sz="2000" b="1">
                <a:solidFill>
                  <a:schemeClr val="bg1"/>
                </a:solidFill>
                <a:latin typeface="+mn-lt"/>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 Text</a:t>
            </a:r>
          </a:p>
        </p:txBody>
      </p:sp>
      <p:pic>
        <p:nvPicPr>
          <p:cNvPr id="9" name="Picture 8" descr="NINDS Logo">
            <a:extLst>
              <a:ext uri="{FF2B5EF4-FFF2-40B4-BE49-F238E27FC236}">
                <a16:creationId xmlns:a16="http://schemas.microsoft.com/office/drawing/2014/main" id="{F2EAD586-BA8B-44E2-9222-62215A9F4265}"/>
              </a:ext>
            </a:extLst>
          </p:cNvPr>
          <p:cNvPicPr>
            <a:picLocks noChangeAspect="1"/>
          </p:cNvPicPr>
          <p:nvPr userDrawn="1"/>
        </p:nvPicPr>
        <p:blipFill>
          <a:blip r:embed="rId2"/>
          <a:stretch>
            <a:fillRect/>
          </a:stretch>
        </p:blipFill>
        <p:spPr>
          <a:xfrm>
            <a:off x="9832194" y="6235008"/>
            <a:ext cx="1854200" cy="406400"/>
          </a:xfrm>
          <a:prstGeom prst="rect">
            <a:avLst/>
          </a:prstGeom>
        </p:spPr>
      </p:pic>
    </p:spTree>
    <p:extLst>
      <p:ext uri="{BB962C8B-B14F-4D97-AF65-F5344CB8AC3E}">
        <p14:creationId xmlns:p14="http://schemas.microsoft.com/office/powerpoint/2010/main" val="7972590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750" y="5740937"/>
            <a:ext cx="1591853" cy="98053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99238" y="5738237"/>
            <a:ext cx="2254562" cy="98053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13729" y="5763236"/>
            <a:ext cx="1311923" cy="10432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865" y="106603"/>
            <a:ext cx="3651504" cy="774192"/>
          </a:xfrm>
          <a:prstGeom prst="rect">
            <a:avLst/>
          </a:prstGeom>
        </p:spPr>
      </p:pic>
    </p:spTree>
    <p:extLst>
      <p:ext uri="{BB962C8B-B14F-4D97-AF65-F5344CB8AC3E}">
        <p14:creationId xmlns:p14="http://schemas.microsoft.com/office/powerpoint/2010/main" val="27686603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title"/>
          </p:nvPr>
        </p:nvSpPr>
        <p:spPr>
          <a:xfrm>
            <a:off x="191354" y="-51517"/>
            <a:ext cx="10515600" cy="1325563"/>
          </a:xfrm>
        </p:spPr>
        <p:txBody>
          <a:bodyPr/>
          <a:lstStyle>
            <a:lvl1pPr>
              <a:defRPr>
                <a:solidFill>
                  <a:srgbClr val="336094"/>
                </a:solidFill>
                <a:latin typeface="+mn-lt"/>
              </a:defRPr>
            </a:lvl1pPr>
          </a:lstStyle>
          <a:p>
            <a:r>
              <a:rPr lang="en-US" dirty="0"/>
              <a:t>Click to edit Master title style</a:t>
            </a:r>
          </a:p>
        </p:txBody>
      </p:sp>
      <p:sp>
        <p:nvSpPr>
          <p:cNvPr id="3" name="Content Placeholder 2"/>
          <p:cNvSpPr>
            <a:spLocks noGrp="1"/>
          </p:cNvSpPr>
          <p:nvPr>
            <p:ph idx="1"/>
          </p:nvPr>
        </p:nvSpPr>
        <p:spPr>
          <a:xfrm>
            <a:off x="628476" y="14657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cxnSp>
        <p:nvCxnSpPr>
          <p:cNvPr id="12" name="Straight Connector 11"/>
          <p:cNvCxnSpPr/>
          <p:nvPr userDrawn="1"/>
        </p:nvCxnSpPr>
        <p:spPr>
          <a:xfrm>
            <a:off x="335560"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97" y="6266582"/>
            <a:ext cx="2249144" cy="476864"/>
          </a:xfrm>
          <a:prstGeom prst="rect">
            <a:avLst/>
          </a:prstGeom>
        </p:spPr>
      </p:pic>
    </p:spTree>
    <p:extLst>
      <p:ext uri="{BB962C8B-B14F-4D97-AF65-F5344CB8AC3E}">
        <p14:creationId xmlns:p14="http://schemas.microsoft.com/office/powerpoint/2010/main" val="6985668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6441953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5338849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32021779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053314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2CA1F1A-D575-37F2-C3C1-0AE64DD256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6" name="Footer Placeholder 4">
            <a:extLst>
              <a:ext uri="{FF2B5EF4-FFF2-40B4-BE49-F238E27FC236}">
                <a16:creationId xmlns:a16="http://schemas.microsoft.com/office/drawing/2014/main"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D8B1EA18-AAC0-626C-729A-F61F541B666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00448668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guide id="9" orient="horz" pos="1608">
          <p15:clr>
            <a:srgbClr val="FBAE40"/>
          </p15:clr>
        </p15:guide>
        <p15:guide id="10" pos="1248">
          <p15:clr>
            <a:srgbClr val="FBAE40"/>
          </p15:clr>
        </p15:guide>
        <p15:guide id="11" pos="1896">
          <p15:clr>
            <a:srgbClr val="FBAE40"/>
          </p15:clr>
        </p15:guide>
        <p15:guide id="12" pos="2544">
          <p15:clr>
            <a:srgbClr val="FBAE40"/>
          </p15:clr>
        </p15:guide>
        <p15:guide id="13" pos="3192">
          <p15:clr>
            <a:srgbClr val="FBAE40"/>
          </p15:clr>
        </p15:guide>
        <p15:guide id="14" pos="4488">
          <p15:clr>
            <a:srgbClr val="FBAE40"/>
          </p15:clr>
        </p15:guide>
        <p15:guide id="15" pos="5136">
          <p15:clr>
            <a:srgbClr val="FBAE40"/>
          </p15:clr>
        </p15:guide>
        <p15:guide id="16" pos="6432">
          <p15:clr>
            <a:srgbClr val="FBAE40"/>
          </p15:clr>
        </p15:guide>
        <p15:guide id="17" pos="5784">
          <p15:clr>
            <a:srgbClr val="FBAE40"/>
          </p15:clr>
        </p15:guide>
        <p15:guide id="18" orient="horz" pos="2160">
          <p15:clr>
            <a:srgbClr val="FBAE40"/>
          </p15:clr>
        </p15:guide>
        <p15:guide id="19" orient="horz" pos="2712">
          <p15:clr>
            <a:srgbClr val="FBAE40"/>
          </p15:clr>
        </p15:guide>
        <p15:guide id="20" orient="horz" pos="3264">
          <p15:clr>
            <a:srgbClr val="FBAE40"/>
          </p15:clr>
        </p15:guide>
        <p15:guide id="21" orient="horz" pos="3816">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3202407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3506165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31875292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1223530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5780813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5442-5C62-6A17-94FA-70A4605629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E9480-C4BC-3165-A3FA-F0C204ADEC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CD9210-CA4F-25E4-F001-C55DBEBE10B3}"/>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5" name="Footer Placeholder 4">
            <a:extLst>
              <a:ext uri="{FF2B5EF4-FFF2-40B4-BE49-F238E27FC236}">
                <a16:creationId xmlns:a16="http://schemas.microsoft.com/office/drawing/2014/main" id="{61E0BF11-F20E-1008-CA00-F17FAB584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08DB2-417F-D806-4849-A8F1D196AAB0}"/>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18499426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ABAA-6910-1505-5DF8-9CBACECC91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2847E-E05C-2A96-B27C-15C2BDF16B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EE4F3-60AF-59A5-440F-B60F81F8662E}"/>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5" name="Footer Placeholder 4">
            <a:extLst>
              <a:ext uri="{FF2B5EF4-FFF2-40B4-BE49-F238E27FC236}">
                <a16:creationId xmlns:a16="http://schemas.microsoft.com/office/drawing/2014/main" id="{6EC9ADB3-9634-BD25-B654-3CB395E76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A380C-B334-7343-AB63-38B7A7469365}"/>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30739363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9C3A-6211-D575-4715-BB5A419EFA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0B76C8-7E97-15E5-A1CC-02A2B5F07F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1C4464-BF15-9047-873B-8A7184E6F505}"/>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5" name="Footer Placeholder 4">
            <a:extLst>
              <a:ext uri="{FF2B5EF4-FFF2-40B4-BE49-F238E27FC236}">
                <a16:creationId xmlns:a16="http://schemas.microsoft.com/office/drawing/2014/main" id="{30F93E43-A722-C667-AAA0-6C5FE3CA5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5416E-19C6-2423-96B8-A92BE1606635}"/>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10040430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2732-5EA4-797E-786C-C203E9E0AC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82BAD-2420-A708-54DB-55CC71CF48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52B1B-6315-7F32-434A-3BA0B69A7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4CD6D4-91FA-B84F-D322-C6BFE192BB8A}"/>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6" name="Footer Placeholder 5">
            <a:extLst>
              <a:ext uri="{FF2B5EF4-FFF2-40B4-BE49-F238E27FC236}">
                <a16:creationId xmlns:a16="http://schemas.microsoft.com/office/drawing/2014/main" id="{25FE9B82-D501-DA75-0FB1-9F9787653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C3DDA-E0BB-50B1-DE64-549A3E5B4D3A}"/>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25412055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371F-0A31-2AFF-D11C-5C9389E06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32AC45-5F14-5FCF-A600-3DC8DE642D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E9E6D0-2C7B-C789-D202-15EA77C47B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7AACE0-5263-B5E3-0F34-C1160D6C0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F1A483-E78F-AD1F-FEBE-DD5DB09B14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9F256C-1372-ADF9-7E98-CF33404F73CC}"/>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8" name="Footer Placeholder 7">
            <a:extLst>
              <a:ext uri="{FF2B5EF4-FFF2-40B4-BE49-F238E27FC236}">
                <a16:creationId xmlns:a16="http://schemas.microsoft.com/office/drawing/2014/main" id="{57EB2A90-04BD-4946-AF0C-4FA33C229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DD0414-D5DF-C18C-9B3A-CDB1D49E9623}"/>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2432328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2EA93485-D02C-BD30-B93B-47E56F033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A6C23374-BA69-DCAF-1977-84FC2928133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554045742"/>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7664-AB12-492F-FCBA-1B99E45A70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B8F571-F52A-1138-1AFB-AA7172779632}"/>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4" name="Footer Placeholder 3">
            <a:extLst>
              <a:ext uri="{FF2B5EF4-FFF2-40B4-BE49-F238E27FC236}">
                <a16:creationId xmlns:a16="http://schemas.microsoft.com/office/drawing/2014/main" id="{DC524D18-CFD5-58D9-E239-05A68DC88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0EE546-DEB7-0332-CFAB-83BD74AFC608}"/>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15188930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B4CFE-1F6C-196C-4649-C6AE3EC0B6E3}"/>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3" name="Footer Placeholder 2">
            <a:extLst>
              <a:ext uri="{FF2B5EF4-FFF2-40B4-BE49-F238E27FC236}">
                <a16:creationId xmlns:a16="http://schemas.microsoft.com/office/drawing/2014/main" id="{9FF22E58-0AF6-9D06-AD42-EB1AAC62B6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64C03-10DE-9B1C-3D7B-6BFC0A277CC8}"/>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30937181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9E0E-E0E4-FC1C-2E40-35D2A25E1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17B2E-DF56-1B75-AFF7-E5556655EA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DDC86C-C2A8-34F1-1AE6-6E6BE67CA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A61E4-0C17-D4BE-1ED5-3990BB00ED61}"/>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6" name="Footer Placeholder 5">
            <a:extLst>
              <a:ext uri="{FF2B5EF4-FFF2-40B4-BE49-F238E27FC236}">
                <a16:creationId xmlns:a16="http://schemas.microsoft.com/office/drawing/2014/main" id="{AF408C00-0151-2569-9C16-F4B2A1F27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CD902-5242-4898-A16E-3FA1C16C04FF}"/>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17488038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47137-AFC7-9182-4C3E-9FCA55C92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663A3D-8F5B-5169-AF06-917CD87AF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ABD083-019A-772F-1BB4-7ECF3A3C1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6C5F0-93A2-606C-7EF9-0385440E21EE}"/>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6" name="Footer Placeholder 5">
            <a:extLst>
              <a:ext uri="{FF2B5EF4-FFF2-40B4-BE49-F238E27FC236}">
                <a16:creationId xmlns:a16="http://schemas.microsoft.com/office/drawing/2014/main" id="{A62A2510-0E96-63E9-AD13-5E041411E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2CB05-5CD4-BEB5-4345-7FA0A500261C}"/>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13147300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D095-92F6-5345-1AB5-A8D1E96785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FD3454-323A-54BC-9988-5A5CB42F3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9AAB9-7CFB-A31A-E8E1-B13822547AA8}"/>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5" name="Footer Placeholder 4">
            <a:extLst>
              <a:ext uri="{FF2B5EF4-FFF2-40B4-BE49-F238E27FC236}">
                <a16:creationId xmlns:a16="http://schemas.microsoft.com/office/drawing/2014/main" id="{59E2E446-4763-57EB-C4D8-74768994F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AD9D5-7188-C2D5-3A30-37BEDDAEEE4C}"/>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28233358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8C9F0-7EE0-8619-52C8-B0FA7CC687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13F72-C34E-1F93-2947-A57638D39C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2F226-DB32-E974-685A-4B6EF68E41D4}"/>
              </a:ext>
            </a:extLst>
          </p:cNvPr>
          <p:cNvSpPr>
            <a:spLocks noGrp="1"/>
          </p:cNvSpPr>
          <p:nvPr>
            <p:ph type="dt" sz="half" idx="10"/>
          </p:nvPr>
        </p:nvSpPr>
        <p:spPr/>
        <p:txBody>
          <a:bodyPr/>
          <a:lstStyle/>
          <a:p>
            <a:fld id="{51B32B76-85BA-4D6B-8F83-AC1B952A9CAE}" type="datetimeFigureOut">
              <a:rPr lang="en-US" smtClean="0"/>
              <a:t>8/28/2024</a:t>
            </a:fld>
            <a:endParaRPr lang="en-US"/>
          </a:p>
        </p:txBody>
      </p:sp>
      <p:sp>
        <p:nvSpPr>
          <p:cNvPr id="5" name="Footer Placeholder 4">
            <a:extLst>
              <a:ext uri="{FF2B5EF4-FFF2-40B4-BE49-F238E27FC236}">
                <a16:creationId xmlns:a16="http://schemas.microsoft.com/office/drawing/2014/main" id="{E6460E47-DE24-9474-80E6-59A455417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8D3E8-5760-33EA-8C29-98642D44FAE9}"/>
              </a:ext>
            </a:extLst>
          </p:cNvPr>
          <p:cNvSpPr>
            <a:spLocks noGrp="1"/>
          </p:cNvSpPr>
          <p:nvPr>
            <p:ph type="sldNum" sz="quarter" idx="12"/>
          </p:nvPr>
        </p:nvSpPr>
        <p:spPr/>
        <p:txBody>
          <a:bodyPr/>
          <a:lstStyle/>
          <a:p>
            <a:fld id="{937A5330-6322-40D2-8714-624A536CDE96}" type="slidenum">
              <a:rPr lang="en-US" smtClean="0"/>
              <a:t>‹#›</a:t>
            </a:fld>
            <a:endParaRPr lang="en-US"/>
          </a:p>
        </p:txBody>
      </p:sp>
    </p:spTree>
    <p:extLst>
      <p:ext uri="{BB962C8B-B14F-4D97-AF65-F5344CB8AC3E}">
        <p14:creationId xmlns:p14="http://schemas.microsoft.com/office/powerpoint/2010/main" val="39962407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9"/>
          <p:cNvSpPr/>
          <p:nvPr/>
        </p:nvSpPr>
        <p:spPr>
          <a:xfrm>
            <a:off x="1"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
          <p:cNvGrpSpPr>
            <a:grpSpLocks/>
          </p:cNvGrpSpPr>
          <p:nvPr userDrawn="1"/>
        </p:nvGrpSpPr>
        <p:grpSpPr bwMode="auto">
          <a:xfrm>
            <a:off x="-43984" y="4964875"/>
            <a:ext cx="12337584" cy="1911350"/>
            <a:chOff x="-3765" y="4832896"/>
            <a:chExt cx="9253785" cy="2032192"/>
          </a:xfrm>
        </p:grpSpPr>
        <p:sp>
          <p:nvSpPr>
            <p:cNvPr id="6" name="Freeform 6"/>
            <p:cNvSpPr>
              <a:spLocks/>
            </p:cNvSpPr>
            <p:nvPr userDrawn="1"/>
          </p:nvSpPr>
          <p:spPr bwMode="auto">
            <a:xfrm>
              <a:off x="1687032" y="4832896"/>
              <a:ext cx="756298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7" name="Freeform 7"/>
            <p:cNvSpPr>
              <a:spLocks/>
            </p:cNvSpPr>
            <p:nvPr userDrawn="1"/>
          </p:nvSpPr>
          <p:spPr bwMode="auto">
            <a:xfrm>
              <a:off x="35926" y="5135025"/>
              <a:ext cx="9144240"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10"/>
            <p:cNvSpPr>
              <a:spLocks/>
            </p:cNvSpPr>
            <p:nvPr userDrawn="1"/>
          </p:nvSpPr>
          <p:spPr bwMode="auto">
            <a:xfrm>
              <a:off x="-1" y="4883888"/>
              <a:ext cx="9180165"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11"/>
            <p:cNvCxnSpPr/>
            <p:nvPr userDrawn="1"/>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1889" y="457200"/>
            <a:ext cx="10363200" cy="2667000"/>
          </a:xfrm>
        </p:spPr>
        <p:txBody>
          <a:bodyPr anchor="b"/>
          <a:lstStyle>
            <a:lvl1pPr algn="ctr">
              <a:defRPr sz="3600" b="1">
                <a:solidFill>
                  <a:schemeClr val="tx2"/>
                </a:solidFill>
                <a:effectLst>
                  <a:outerShdw blurRad="31750" dist="25400" dir="5400000" algn="tl" rotWithShape="0">
                    <a:srgbClr val="000000">
                      <a:alpha val="25000"/>
                    </a:srgbClr>
                  </a:outerShdw>
                </a:effectLst>
                <a:latin typeface="Lucida Sans" panose="020B0602030504020204"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48006" indent="0" algn="ct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dirty="0"/>
              <a:t>Click to edit Master subtitle style</a:t>
            </a:r>
          </a:p>
        </p:txBody>
      </p:sp>
      <p:pic>
        <p:nvPicPr>
          <p:cNvPr id="2051" name="Picture 3" descr="I:\CREST-2\Logos\CREST 2 LOGO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964" y="5184051"/>
            <a:ext cx="1828800" cy="165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587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4525963"/>
          </a:xfrm>
        </p:spPr>
        <p:txBody>
          <a:bodyPr/>
          <a:lstStyle>
            <a:lvl1pPr>
              <a:buClr>
                <a:schemeClr val="bg2">
                  <a:lumMod val="50000"/>
                </a:schemeClr>
              </a:buClr>
              <a:defRPr>
                <a:latin typeface="Arial" pitchFamily="34" charset="0"/>
                <a:cs typeface="Arial" pitchFamily="34" charset="0"/>
              </a:defRPr>
            </a:lvl1pPr>
            <a:lvl2pPr marL="466344" indent="-171450">
              <a:buClr>
                <a:schemeClr val="bg2">
                  <a:lumMod val="50000"/>
                </a:schemeClr>
              </a:buClr>
              <a:buFont typeface="Arial" pitchFamily="34" charset="0"/>
              <a:buChar cha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609600" y="152400"/>
            <a:ext cx="10972800" cy="1143000"/>
          </a:xfrm>
        </p:spPr>
        <p:txBody>
          <a:bodyPr rtlCol="0">
            <a:normAutofit/>
          </a:bodyPr>
          <a:lstStyle>
            <a:lvl1pPr algn="ctr">
              <a:defRPr sz="3000">
                <a:latin typeface="Lucida Sans" panose="020B0602030504020204" pitchFamily="34" charset="0"/>
              </a:defRPr>
            </a:lvl1pPr>
            <a:extLst/>
          </a:lstStyle>
          <a:p>
            <a:r>
              <a:rPr lang="en-US" dirty="0"/>
              <a:t>Click to edit Master title style</a:t>
            </a:r>
          </a:p>
        </p:txBody>
      </p:sp>
      <p:pic>
        <p:nvPicPr>
          <p:cNvPr id="6" name="Picture 2" descr="C:\Users\M028205\Desktop\CREST 2 LOGO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1" y="6333831"/>
            <a:ext cx="558099" cy="50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273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6"/>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5" name="Chevron 7"/>
          <p:cNvSpPr/>
          <p:nvPr/>
        </p:nvSpPr>
        <p:spPr>
          <a:xfrm>
            <a:off x="4599519"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2" name="Title 1"/>
          <p:cNvSpPr>
            <a:spLocks noGrp="1"/>
          </p:cNvSpPr>
          <p:nvPr>
            <p:ph type="title"/>
          </p:nvPr>
        </p:nvSpPr>
        <p:spPr>
          <a:xfrm>
            <a:off x="963168" y="1059712"/>
            <a:ext cx="10363200" cy="1828800"/>
          </a:xfrm>
        </p:spPr>
        <p:txBody>
          <a:bodyPr anchor="b"/>
          <a:lstStyle>
            <a:lvl1pPr algn="r">
              <a:buNone/>
              <a:defRPr sz="36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DCDB5585-0F18-433B-A205-F916EF92840E}" type="datetimeFigureOut">
              <a:rPr lang="en-US"/>
              <a:pPr>
                <a:defRPr/>
              </a:pPr>
              <a:t>8/28/2024</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8EE4406F-6E7F-40A0-A9E2-C43AF681AD73}" type="slidenum">
              <a:rPr lang="en-US"/>
              <a:pPr>
                <a:defRPr/>
              </a:pPr>
              <a:t>‹#›</a:t>
            </a:fld>
            <a:endParaRPr lang="en-US"/>
          </a:p>
        </p:txBody>
      </p:sp>
    </p:spTree>
    <p:extLst>
      <p:ext uri="{BB962C8B-B14F-4D97-AF65-F5344CB8AC3E}">
        <p14:creationId xmlns:p14="http://schemas.microsoft.com/office/powerpoint/2010/main" val="4095071517"/>
      </p:ext>
    </p:extLst>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1"/>
            <a:ext cx="5384800" cy="4525963"/>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31"/>
            <a:ext cx="5384800" cy="4525963"/>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AE62A48B-2E68-42CE-A65A-B6B057BFE8A6}" type="datetimeFigureOut">
              <a:rPr lang="en-US"/>
              <a:pPr>
                <a:defRPr/>
              </a:pPr>
              <a:t>8/28/2024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DCC4E60E-8C23-4111-A489-54F94DAA7857}" type="slidenum">
              <a:rPr lang="en-US"/>
              <a:pPr>
                <a:defRPr/>
              </a:pPr>
              <a:t>‹#›</a:t>
            </a:fld>
            <a:endParaRPr lang="en-US"/>
          </a:p>
        </p:txBody>
      </p:sp>
    </p:spTree>
    <p:extLst>
      <p:ext uri="{BB962C8B-B14F-4D97-AF65-F5344CB8AC3E}">
        <p14:creationId xmlns:p14="http://schemas.microsoft.com/office/powerpoint/2010/main" val="245203159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5463EBF5-4304-A4E2-5C30-5C81A716E6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083D5B56-4707-844A-D3A7-11208B33520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04335208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6193370" y="5410200"/>
            <a:ext cx="5389033"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609600" y="1444297"/>
            <a:ext cx="5386917" cy="3941763"/>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9" y="1444297"/>
            <a:ext cx="5389033" cy="3941763"/>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9E357159-BA1D-4E49-85BB-B6215955D958}" type="datetimeFigureOut">
              <a:rPr lang="en-US"/>
              <a:pPr>
                <a:defRPr/>
              </a:pPr>
              <a:t>8/28/2024</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31EBE6AE-505D-46AD-B43D-ADDF891B28EA}" type="slidenum">
              <a:rPr lang="en-US"/>
              <a:pPr>
                <a:defRPr/>
              </a:pPr>
              <a:t>‹#›</a:t>
            </a:fld>
            <a:endParaRPr lang="en-US"/>
          </a:p>
        </p:txBody>
      </p:sp>
    </p:spTree>
    <p:extLst>
      <p:ext uri="{BB962C8B-B14F-4D97-AF65-F5344CB8AC3E}">
        <p14:creationId xmlns:p14="http://schemas.microsoft.com/office/powerpoint/2010/main" val="3477475577"/>
      </p:ext>
    </p:extLst>
  </p:cSld>
  <p:clrMapOvr>
    <a:overrideClrMapping bg1="lt1" tx1="dk1" bg2="lt2" tx2="dk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DE0E582D-C5E0-4FF8-8127-E57A84E72D86}" type="datetimeFigureOut">
              <a:rPr lang="en-US"/>
              <a:pPr>
                <a:defRPr/>
              </a:pPr>
              <a:t>8/28/2024</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364B0F41-3457-4C94-AD03-B21FB61CDCB6}" type="slidenum">
              <a:rPr lang="en-US"/>
              <a:pPr>
                <a:defRPr/>
              </a:pPr>
              <a:t>‹#›</a:t>
            </a:fld>
            <a:endParaRPr lang="en-US"/>
          </a:p>
        </p:txBody>
      </p:sp>
    </p:spTree>
    <p:extLst>
      <p:ext uri="{BB962C8B-B14F-4D97-AF65-F5344CB8AC3E}">
        <p14:creationId xmlns:p14="http://schemas.microsoft.com/office/powerpoint/2010/main" val="561802355"/>
      </p:ext>
    </p:extLst>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1DD1A39-A778-4E72-BBBC-7472EB62DF6D}" type="datetimeFigureOut">
              <a:rPr lang="en-US"/>
              <a:pPr>
                <a:defRPr/>
              </a:pPr>
              <a:t>8/28/2024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2BE7831-E3B0-4B85-9501-0B26BE0EBEE1}" type="slidenum">
              <a:rPr lang="en-US"/>
              <a:pPr>
                <a:defRPr/>
              </a:pPr>
              <a:t>‹#›</a:t>
            </a:fld>
            <a:endParaRPr lang="en-US"/>
          </a:p>
        </p:txBody>
      </p:sp>
      <p:sp>
        <p:nvSpPr>
          <p:cNvPr id="5" name="Title 1"/>
          <p:cNvSpPr>
            <a:spLocks noGrp="1"/>
          </p:cNvSpPr>
          <p:nvPr>
            <p:ph type="title"/>
          </p:nvPr>
        </p:nvSpPr>
        <p:spPr>
          <a:xfrm>
            <a:off x="609600" y="274638"/>
            <a:ext cx="10972800" cy="1143000"/>
          </a:xfrm>
        </p:spPr>
        <p:txBody>
          <a:bodyPr/>
          <a:lstStyle>
            <a:lvl1pPr>
              <a:defRPr>
                <a:solidFill>
                  <a:srgbClr val="000099"/>
                </a:solidFill>
              </a:defRPr>
            </a:lvl1pPr>
            <a:extLst/>
          </a:lstStyle>
          <a:p>
            <a:r>
              <a:rPr lang="en-US" dirty="0"/>
              <a:t>Click to edit Master title style</a:t>
            </a:r>
          </a:p>
        </p:txBody>
      </p:sp>
    </p:spTree>
    <p:extLst>
      <p:ext uri="{BB962C8B-B14F-4D97-AF65-F5344CB8AC3E}">
        <p14:creationId xmlns:p14="http://schemas.microsoft.com/office/powerpoint/2010/main" val="28729868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1875"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CB0590D2-406E-4783-8338-017B72409603}" type="datetimeFigureOut">
              <a:rPr lang="en-US"/>
              <a:pPr>
                <a:defRPr/>
              </a:pPr>
              <a:t>8/28/2024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201F8EC5-6931-4D20-9443-88D9FD285433}" type="slidenum">
              <a:rPr lang="en-US"/>
              <a:pPr>
                <a:defRPr/>
              </a:pPr>
              <a:t>‹#›</a:t>
            </a:fld>
            <a:endParaRPr lang="en-US"/>
          </a:p>
        </p:txBody>
      </p:sp>
    </p:spTree>
    <p:extLst>
      <p:ext uri="{BB962C8B-B14F-4D97-AF65-F5344CB8AC3E}">
        <p14:creationId xmlns:p14="http://schemas.microsoft.com/office/powerpoint/2010/main" val="2561049694"/>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7"/>
          <p:cNvSpPr>
            <a:spLocks/>
          </p:cNvSpPr>
          <p:nvPr/>
        </p:nvSpPr>
        <p:spPr bwMode="auto">
          <a:xfrm>
            <a:off x="666752"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Freeform 8"/>
          <p:cNvSpPr>
            <a:spLocks/>
          </p:cNvSpPr>
          <p:nvPr/>
        </p:nvSpPr>
        <p:spPr bwMode="auto">
          <a:xfrm>
            <a:off x="647701"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7" name="Right Triangle 9"/>
          <p:cNvSpPr>
            <a:spLocks/>
          </p:cNvSpPr>
          <p:nvPr/>
        </p:nvSpPr>
        <p:spPr bwMode="auto">
          <a:xfrm>
            <a:off x="-8056" y="5791253"/>
            <a:ext cx="4536419"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10"/>
          <p:cNvCxnSpPr/>
          <p:nvPr/>
        </p:nvCxnSpPr>
        <p:spPr>
          <a:xfrm>
            <a:off x="-12316"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11552769"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Chevron 12"/>
          <p:cNvSpPr/>
          <p:nvPr/>
        </p:nvSpPr>
        <p:spPr>
          <a:xfrm>
            <a:off x="11303002"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521643" y="5443402"/>
            <a:ext cx="9550400" cy="648232"/>
          </a:xfrm>
          <a:noFill/>
        </p:spPr>
        <p:txBody>
          <a:bodyPr tIns="0"/>
          <a:lstStyle>
            <a:lvl1pPr marL="0" marR="13716" indent="0" algn="r">
              <a:buNone/>
              <a:defRPr sz="1050"/>
            </a:lvl1pPr>
            <a:lvl2pPr>
              <a:defRPr sz="900"/>
            </a:lvl2pPr>
            <a:lvl3pPr>
              <a:defRPr sz="750"/>
            </a:lvl3pPr>
            <a:lvl4pPr>
              <a:defRPr sz="675"/>
            </a:lvl4pPr>
            <a:lvl5pPr>
              <a:defRPr sz="675"/>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24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smtClean="0">
                <a:solidFill>
                  <a:schemeClr val="tx1"/>
                </a:solidFill>
              </a:defRPr>
            </a:lvl1pPr>
            <a:extLst/>
          </a:lstStyle>
          <a:p>
            <a:pPr>
              <a:defRPr/>
            </a:pPr>
            <a:fld id="{038E9774-7F74-4622-8FFE-AF1919CD7A81}" type="datetimeFigureOut">
              <a:rPr lang="en-US"/>
              <a:pPr>
                <a:defRPr/>
              </a:pPr>
              <a:t>8/28/2024</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smtClean="0">
                <a:solidFill>
                  <a:schemeClr val="tx1"/>
                </a:solidFill>
              </a:defRPr>
            </a:lvl1pPr>
            <a:extLst/>
          </a:lstStyle>
          <a:p>
            <a:pPr>
              <a:defRPr/>
            </a:pPr>
            <a:fld id="{FB0D7468-D080-44D9-89DB-86EDC661A156}" type="slidenum">
              <a:rPr lang="en-US"/>
              <a:pPr>
                <a:defRPr/>
              </a:pPr>
              <a:t>‹#›</a:t>
            </a:fld>
            <a:endParaRPr lang="en-US"/>
          </a:p>
        </p:txBody>
      </p:sp>
    </p:spTree>
    <p:extLst>
      <p:ext uri="{BB962C8B-B14F-4D97-AF65-F5344CB8AC3E}">
        <p14:creationId xmlns:p14="http://schemas.microsoft.com/office/powerpoint/2010/main" val="725114889"/>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2"/>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4AA3CE7-19DC-474C-9F0F-8571F35F5C3D}" type="datetimeFigureOut">
              <a:rPr lang="en-US"/>
              <a:pPr>
                <a:defRPr/>
              </a:pPr>
              <a:t>8/28/2024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F727338-E16C-47BA-A135-15D98710F9F0}" type="slidenum">
              <a:rPr lang="en-US"/>
              <a:pPr>
                <a:defRPr/>
              </a:pPr>
              <a:t>‹#›</a:t>
            </a:fld>
            <a:endParaRPr lang="en-US"/>
          </a:p>
        </p:txBody>
      </p:sp>
    </p:spTree>
    <p:extLst>
      <p:ext uri="{BB962C8B-B14F-4D97-AF65-F5344CB8AC3E}">
        <p14:creationId xmlns:p14="http://schemas.microsoft.com/office/powerpoint/2010/main" val="41128552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3"/>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74D85F56-D844-4477-80FD-4F59C196A304}" type="datetimeFigureOut">
              <a:rPr lang="en-US"/>
              <a:pPr>
                <a:defRPr/>
              </a:pPr>
              <a:t>8/28/2024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1E6D9BF-7E36-4F72-9867-DBCFE8F21A4D}" type="slidenum">
              <a:rPr lang="en-US"/>
              <a:pPr>
                <a:defRPr/>
              </a:pPr>
              <a:t>‹#›</a:t>
            </a:fld>
            <a:endParaRPr lang="en-US"/>
          </a:p>
        </p:txBody>
      </p:sp>
    </p:spTree>
    <p:extLst>
      <p:ext uri="{BB962C8B-B14F-4D97-AF65-F5344CB8AC3E}">
        <p14:creationId xmlns:p14="http://schemas.microsoft.com/office/powerpoint/2010/main" val="26471185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4DF79B-6681-4865-AA39-7BD7AAA39AFE}"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21847874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DF79B-6681-4865-AA39-7BD7AAA39AFE}"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10538186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4DF79B-6681-4865-AA39-7BD7AAA39AFE}"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2301820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DD7FD649-7F42-9DC1-6AF3-D984E86576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58163F07-3777-B369-E226-5D1F1A640AC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81857612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4DF79B-6681-4865-AA39-7BD7AAA39AFE}"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40801466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4DF79B-6681-4865-AA39-7BD7AAA39AFE}"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40704669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4DF79B-6681-4865-AA39-7BD7AAA39AFE}"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33202279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DF79B-6681-4865-AA39-7BD7AAA39AFE}"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35687460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DF79B-6681-4865-AA39-7BD7AAA39AFE}"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7407501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2"/>
            <a:ext cx="6172200" cy="4873625"/>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DF79B-6681-4865-AA39-7BD7AAA39AFE}"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2632163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DF79B-6681-4865-AA39-7BD7AAA39AFE}"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8316445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DF79B-6681-4865-AA39-7BD7AAA39AFE}"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8AD89-0408-4A92-9822-5D8C47025946}" type="slidenum">
              <a:rPr lang="en-US" smtClean="0"/>
              <a:t>‹#›</a:t>
            </a:fld>
            <a:endParaRPr lang="en-US"/>
          </a:p>
        </p:txBody>
      </p:sp>
    </p:spTree>
    <p:extLst>
      <p:ext uri="{BB962C8B-B14F-4D97-AF65-F5344CB8AC3E}">
        <p14:creationId xmlns:p14="http://schemas.microsoft.com/office/powerpoint/2010/main" val="4628360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475" lvl="0" indent="-423248">
              <a:spcBef>
                <a:spcPts val="0"/>
              </a:spcBef>
              <a:spcAft>
                <a:spcPts val="0"/>
              </a:spcAft>
              <a:buSzPts val="1400"/>
              <a:buChar char="●"/>
              <a:defRPr sz="1867"/>
            </a:lvl1pPr>
            <a:lvl2pPr marL="1218960" lvl="1" indent="-406321">
              <a:spcBef>
                <a:spcPts val="2133"/>
              </a:spcBef>
              <a:spcAft>
                <a:spcPts val="0"/>
              </a:spcAft>
              <a:buSzPts val="1200"/>
              <a:buChar char="○"/>
              <a:defRPr sz="1600"/>
            </a:lvl2pPr>
            <a:lvl3pPr marL="1828437" lvl="2" indent="-406321">
              <a:spcBef>
                <a:spcPts val="2133"/>
              </a:spcBef>
              <a:spcAft>
                <a:spcPts val="0"/>
              </a:spcAft>
              <a:buSzPts val="1200"/>
              <a:buChar char="■"/>
              <a:defRPr sz="1600"/>
            </a:lvl3pPr>
            <a:lvl4pPr marL="2437918" lvl="3" indent="-406321">
              <a:spcBef>
                <a:spcPts val="2133"/>
              </a:spcBef>
              <a:spcAft>
                <a:spcPts val="0"/>
              </a:spcAft>
              <a:buSzPts val="1200"/>
              <a:buChar char="●"/>
              <a:defRPr sz="1600"/>
            </a:lvl4pPr>
            <a:lvl5pPr marL="3047392" lvl="4" indent="-406321">
              <a:spcBef>
                <a:spcPts val="2133"/>
              </a:spcBef>
              <a:spcAft>
                <a:spcPts val="0"/>
              </a:spcAft>
              <a:buSzPts val="1200"/>
              <a:buChar char="○"/>
              <a:defRPr sz="1600"/>
            </a:lvl5pPr>
            <a:lvl6pPr marL="3656867" lvl="5" indent="-406321">
              <a:spcBef>
                <a:spcPts val="2133"/>
              </a:spcBef>
              <a:spcAft>
                <a:spcPts val="0"/>
              </a:spcAft>
              <a:buSzPts val="1200"/>
              <a:buChar char="■"/>
              <a:defRPr sz="1600"/>
            </a:lvl6pPr>
            <a:lvl7pPr marL="4266347" lvl="6" indent="-406321">
              <a:spcBef>
                <a:spcPts val="2133"/>
              </a:spcBef>
              <a:spcAft>
                <a:spcPts val="0"/>
              </a:spcAft>
              <a:buSzPts val="1200"/>
              <a:buChar char="●"/>
              <a:defRPr sz="1600"/>
            </a:lvl7pPr>
            <a:lvl8pPr marL="4875825" lvl="7" indent="-406321">
              <a:spcBef>
                <a:spcPts val="2133"/>
              </a:spcBef>
              <a:spcAft>
                <a:spcPts val="0"/>
              </a:spcAft>
              <a:buSzPts val="1200"/>
              <a:buChar char="○"/>
              <a:defRPr sz="1600"/>
            </a:lvl8pPr>
            <a:lvl9pPr marL="5485310" lvl="8" indent="-406321">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475" lvl="0" indent="-423248">
              <a:spcBef>
                <a:spcPts val="0"/>
              </a:spcBef>
              <a:spcAft>
                <a:spcPts val="0"/>
              </a:spcAft>
              <a:buSzPts val="1400"/>
              <a:buChar char="●"/>
              <a:defRPr sz="1867"/>
            </a:lvl1pPr>
            <a:lvl2pPr marL="1218960" lvl="1" indent="-406321">
              <a:spcBef>
                <a:spcPts val="2133"/>
              </a:spcBef>
              <a:spcAft>
                <a:spcPts val="0"/>
              </a:spcAft>
              <a:buSzPts val="1200"/>
              <a:buChar char="○"/>
              <a:defRPr sz="1600"/>
            </a:lvl2pPr>
            <a:lvl3pPr marL="1828437" lvl="2" indent="-406321">
              <a:spcBef>
                <a:spcPts val="2133"/>
              </a:spcBef>
              <a:spcAft>
                <a:spcPts val="0"/>
              </a:spcAft>
              <a:buSzPts val="1200"/>
              <a:buChar char="■"/>
              <a:defRPr sz="1600"/>
            </a:lvl3pPr>
            <a:lvl4pPr marL="2437918" lvl="3" indent="-406321">
              <a:spcBef>
                <a:spcPts val="2133"/>
              </a:spcBef>
              <a:spcAft>
                <a:spcPts val="0"/>
              </a:spcAft>
              <a:buSzPts val="1200"/>
              <a:buChar char="●"/>
              <a:defRPr sz="1600"/>
            </a:lvl4pPr>
            <a:lvl5pPr marL="3047392" lvl="4" indent="-406321">
              <a:spcBef>
                <a:spcPts val="2133"/>
              </a:spcBef>
              <a:spcAft>
                <a:spcPts val="0"/>
              </a:spcAft>
              <a:buSzPts val="1200"/>
              <a:buChar char="○"/>
              <a:defRPr sz="1600"/>
            </a:lvl5pPr>
            <a:lvl6pPr marL="3656867" lvl="5" indent="-406321">
              <a:spcBef>
                <a:spcPts val="2133"/>
              </a:spcBef>
              <a:spcAft>
                <a:spcPts val="0"/>
              </a:spcAft>
              <a:buSzPts val="1200"/>
              <a:buChar char="■"/>
              <a:defRPr sz="1600"/>
            </a:lvl6pPr>
            <a:lvl7pPr marL="4266347" lvl="6" indent="-406321">
              <a:spcBef>
                <a:spcPts val="2133"/>
              </a:spcBef>
              <a:spcAft>
                <a:spcPts val="0"/>
              </a:spcAft>
              <a:buSzPts val="1200"/>
              <a:buChar char="●"/>
              <a:defRPr sz="1600"/>
            </a:lvl7pPr>
            <a:lvl8pPr marL="4875825" lvl="7" indent="-406321">
              <a:spcBef>
                <a:spcPts val="2133"/>
              </a:spcBef>
              <a:spcAft>
                <a:spcPts val="0"/>
              </a:spcAft>
              <a:buSzPts val="1200"/>
              <a:buChar char="○"/>
              <a:defRPr sz="1600"/>
            </a:lvl8pPr>
            <a:lvl9pPr marL="5485310" lvl="8" indent="-406321">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34532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09695"/>
            <a:ext cx="11360800" cy="4555200"/>
          </a:xfrm>
          <a:prstGeom prst="rect">
            <a:avLst/>
          </a:prstGeom>
        </p:spPr>
        <p:txBody>
          <a:bodyPr spcFirstLastPara="1" wrap="square" lIns="91425" tIns="91425" rIns="91425" bIns="91425" anchor="t" anchorCtr="0"/>
          <a:lstStyle>
            <a:lvl1pPr marL="609491" lvl="0" indent="-457119">
              <a:spcBef>
                <a:spcPts val="0"/>
              </a:spcBef>
              <a:spcAft>
                <a:spcPts val="0"/>
              </a:spcAft>
              <a:buSzPts val="1800"/>
              <a:buChar char="●"/>
              <a:defRPr/>
            </a:lvl1pPr>
            <a:lvl2pPr marL="1218990" lvl="1" indent="-423259">
              <a:spcBef>
                <a:spcPts val="2133"/>
              </a:spcBef>
              <a:spcAft>
                <a:spcPts val="0"/>
              </a:spcAft>
              <a:buSzPts val="1400"/>
              <a:buChar char="○"/>
              <a:defRPr/>
            </a:lvl2pPr>
            <a:lvl3pPr marL="1828482" lvl="2" indent="-423259">
              <a:spcBef>
                <a:spcPts val="2133"/>
              </a:spcBef>
              <a:spcAft>
                <a:spcPts val="0"/>
              </a:spcAft>
              <a:buSzPts val="1400"/>
              <a:buChar char="■"/>
              <a:defRPr/>
            </a:lvl3pPr>
            <a:lvl4pPr marL="2437978" lvl="3" indent="-423259">
              <a:spcBef>
                <a:spcPts val="2133"/>
              </a:spcBef>
              <a:spcAft>
                <a:spcPts val="0"/>
              </a:spcAft>
              <a:buSzPts val="1400"/>
              <a:buChar char="●"/>
              <a:defRPr/>
            </a:lvl4pPr>
            <a:lvl5pPr marL="3047468" lvl="4" indent="-423259">
              <a:spcBef>
                <a:spcPts val="2133"/>
              </a:spcBef>
              <a:spcAft>
                <a:spcPts val="0"/>
              </a:spcAft>
              <a:buSzPts val="1400"/>
              <a:buChar char="○"/>
              <a:defRPr/>
            </a:lvl5pPr>
            <a:lvl6pPr marL="3656959" lvl="5" indent="-423259">
              <a:spcBef>
                <a:spcPts val="2133"/>
              </a:spcBef>
              <a:spcAft>
                <a:spcPts val="0"/>
              </a:spcAft>
              <a:buSzPts val="1400"/>
              <a:buChar char="■"/>
              <a:defRPr/>
            </a:lvl6pPr>
            <a:lvl7pPr marL="4266453" lvl="6" indent="-423259">
              <a:spcBef>
                <a:spcPts val="2133"/>
              </a:spcBef>
              <a:spcAft>
                <a:spcPts val="0"/>
              </a:spcAft>
              <a:buSzPts val="1400"/>
              <a:buChar char="●"/>
              <a:defRPr/>
            </a:lvl7pPr>
            <a:lvl8pPr marL="4875947" lvl="7" indent="-423259">
              <a:spcBef>
                <a:spcPts val="2133"/>
              </a:spcBef>
              <a:spcAft>
                <a:spcPts val="0"/>
              </a:spcAft>
              <a:buSzPts val="1400"/>
              <a:buChar char="○"/>
              <a:defRPr/>
            </a:lvl8pPr>
            <a:lvl9pPr marL="5485446" lvl="8" indent="-423259">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Picture 1"/>
          <p:cNvPicPr>
            <a:picLocks noChangeAspect="1"/>
          </p:cNvPicPr>
          <p:nvPr userDrawn="1"/>
        </p:nvPicPr>
        <p:blipFill>
          <a:blip r:embed="rId2"/>
          <a:stretch>
            <a:fillRect/>
          </a:stretch>
        </p:blipFill>
        <p:spPr>
          <a:xfrm>
            <a:off x="7160335" y="5728120"/>
            <a:ext cx="5031668" cy="1129889"/>
          </a:xfrm>
          <a:prstGeom prst="rect">
            <a:avLst/>
          </a:prstGeom>
        </p:spPr>
      </p:pic>
    </p:spTree>
    <p:extLst>
      <p:ext uri="{BB962C8B-B14F-4D97-AF65-F5344CB8AC3E}">
        <p14:creationId xmlns:p14="http://schemas.microsoft.com/office/powerpoint/2010/main" val="3016913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D9E6F708-09D7-5F4C-A4CF-6214D68CDE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95DEBA67-DABD-AF41-58C5-8A317EA2014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71350538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EA84ACBD-A565-C824-7644-37ECEE8439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34A00DC4-3C79-8027-FA40-9FA05E8492D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52324366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CB158504-26F2-2A14-4D8E-29892EFC2B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EB48DF75-A263-0487-BAB8-0ED4A43DF29D}"/>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84286375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46406BC8-E960-E24C-878D-B7523027F0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AA698BE2-4B60-6CD7-94EC-2B99F4D10F1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429259951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003734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B3847EEE-7B57-1772-1ED5-D313BE90C2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71E06274-112A-D804-0F6D-5FA190B6BEDC}"/>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71781439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8" name="Straight Connector 7">
            <a:extLst>
              <a:ext uri="{FF2B5EF4-FFF2-40B4-BE49-F238E27FC236}">
                <a16:creationId xmlns:a16="http://schemas.microsoft.com/office/drawing/2014/main"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4" name="Picture 3">
            <a:extLst>
              <a:ext uri="{FF2B5EF4-FFF2-40B4-BE49-F238E27FC236}">
                <a16:creationId xmlns:a16="http://schemas.microsoft.com/office/drawing/2014/main" id="{C3A90011-EBAB-AA7A-0BEB-A6874C70FD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25" name="Straight Connector 24">
            <a:extLst>
              <a:ext uri="{FF2B5EF4-FFF2-40B4-BE49-F238E27FC236}">
                <a16:creationId xmlns:a16="http://schemas.microsoft.com/office/drawing/2014/main"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2" name="Footer Placeholder 4">
            <a:extLst>
              <a:ext uri="{FF2B5EF4-FFF2-40B4-BE49-F238E27FC236}">
                <a16:creationId xmlns:a16="http://schemas.microsoft.com/office/drawing/2014/main" id="{2DF447CF-92DF-E434-2D90-3E06B8C6C95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412161523"/>
      </p:ext>
    </p:extLst>
  </p:cSld>
  <p:clrMapOvr>
    <a:masterClrMapping/>
  </p:clrMapOvr>
  <p:extLst>
    <p:ext uri="{DCECCB84-F9BA-43D5-87BE-67443E8EF086}">
      <p15:sldGuideLst xmlns:p15="http://schemas.microsoft.com/office/powerpoint/2012/main">
        <p15:guide id="1" orient="horz" pos="2568">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1316">
          <p15:clr>
            <a:srgbClr val="FBAE40"/>
          </p15:clr>
        </p15:guide>
        <p15:guide id="9" orient="horz" pos="2366">
          <p15:clr>
            <a:srgbClr val="FBAE40"/>
          </p15:clr>
        </p15:guide>
        <p15:guide id="14" pos="5544">
          <p15:clr>
            <a:srgbClr val="FBAE40"/>
          </p15:clr>
        </p15:guide>
        <p15:guide id="15" pos="6600">
          <p15:clr>
            <a:srgbClr val="FBAE40"/>
          </p15:clr>
        </p15:guide>
        <p15:guide id="16" pos="1066">
          <p15:clr>
            <a:srgbClr val="FBAE40"/>
          </p15:clr>
        </p15:guide>
        <p15:guide id="17" pos="2118">
          <p15:clr>
            <a:srgbClr val="FBAE40"/>
          </p15:clr>
        </p15:guide>
        <p15:guide id="18" pos="3313">
          <p15:clr>
            <a:srgbClr val="FBAE40"/>
          </p15:clr>
        </p15:guide>
        <p15:guide id="19" pos="4370">
          <p15:clr>
            <a:srgbClr val="FBAE40"/>
          </p15:clr>
        </p15:guide>
        <p15:guide id="20" pos="2169">
          <p15:clr>
            <a:srgbClr val="FBAE40"/>
          </p15:clr>
        </p15:guide>
        <p15:guide id="21" pos="3261">
          <p15:clr>
            <a:srgbClr val="FBAE40"/>
          </p15:clr>
        </p15:guide>
        <p15:guide id="22" pos="4418">
          <p15:clr>
            <a:srgbClr val="FBAE40"/>
          </p15:clr>
        </p15:guide>
        <p15:guide id="23" pos="5490">
          <p15:clr>
            <a:srgbClr val="FBAE40"/>
          </p15:clr>
        </p15:guide>
        <p15:guide id="24" pos="665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731DC1DA-C3FD-AB7E-48D3-691676123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9" name="Straight Connector 8">
            <a:extLst>
              <a:ext uri="{FF2B5EF4-FFF2-40B4-BE49-F238E27FC236}">
                <a16:creationId xmlns:a16="http://schemas.microsoft.com/office/drawing/2014/main"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0EA52A5E-E4F0-5ECE-3415-E559DFEE4BF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918114122"/>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pos="816">
          <p15:clr>
            <a:srgbClr val="FBAE40"/>
          </p15:clr>
        </p15:guide>
        <p15:guide id="9" pos="1868">
          <p15:clr>
            <a:srgbClr val="FBAE40"/>
          </p15:clr>
        </p15:guide>
        <p15:guide id="10" pos="2500">
          <p15:clr>
            <a:srgbClr val="FBAE40"/>
          </p15:clr>
        </p15:guide>
        <p15:guide id="11" pos="3548">
          <p15:clr>
            <a:srgbClr val="FBAE40"/>
          </p15:clr>
        </p15:guide>
        <p15:guide id="12" pos="4124">
          <p15:clr>
            <a:srgbClr val="FBAE40"/>
          </p15:clr>
        </p15:guide>
        <p15:guide id="13" pos="5175">
          <p15:clr>
            <a:srgbClr val="FBAE40"/>
          </p15:clr>
        </p15:guide>
        <p15:guide id="14" pos="5813">
          <p15:clr>
            <a:srgbClr val="FBAE40"/>
          </p15:clr>
        </p15:guide>
        <p15:guide id="15" pos="6864">
          <p15:clr>
            <a:srgbClr val="FBAE40"/>
          </p15:clr>
        </p15:guide>
        <p15:guide id="16" orient="horz" pos="1315">
          <p15:clr>
            <a:srgbClr val="FBAE40"/>
          </p15:clr>
        </p15:guide>
        <p15:guide id="17" orient="horz" pos="2367">
          <p15:clr>
            <a:srgbClr val="FBAE40"/>
          </p15:clr>
        </p15:guide>
        <p15:guide id="18" pos="1920">
          <p15:clr>
            <a:srgbClr val="FBAE40"/>
          </p15:clr>
        </p15:guide>
        <p15:guide id="19" pos="2448">
          <p15:clr>
            <a:srgbClr val="FBAE40"/>
          </p15:clr>
        </p15:guide>
        <p15:guide id="20" pos="3600">
          <p15:clr>
            <a:srgbClr val="FBAE40"/>
          </p15:clr>
        </p15:guide>
        <p15:guide id="21" pos="4072">
          <p15:clr>
            <a:srgbClr val="FBAE40"/>
          </p15:clr>
        </p15:guide>
        <p15:guide id="22" pos="5232">
          <p15:clr>
            <a:srgbClr val="FBAE40"/>
          </p15:clr>
        </p15:guide>
        <p15:guide id="23" pos="575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3" name="Title 1">
            <a:extLst>
              <a:ext uri="{FF2B5EF4-FFF2-40B4-BE49-F238E27FC236}">
                <a16:creationId xmlns:a16="http://schemas.microsoft.com/office/drawing/2014/main"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id="{C3E57EF6-6A46-C262-4D5B-570FD5AFE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35" name="Straight Connector 34">
            <a:extLst>
              <a:ext uri="{FF2B5EF4-FFF2-40B4-BE49-F238E27FC236}">
                <a16:creationId xmlns:a16="http://schemas.microsoft.com/office/drawing/2014/main"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7D40D62E-D1B5-9E20-1E4D-E60B5183362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4169440273"/>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318">
          <p15:clr>
            <a:srgbClr val="FBAE40"/>
          </p15:clr>
        </p15:guide>
        <p15:guide id="9" orient="horz" pos="1358">
          <p15:clr>
            <a:srgbClr val="FBAE40"/>
          </p15:clr>
        </p15:guide>
        <p15:guide id="10" pos="772">
          <p15:clr>
            <a:srgbClr val="FBAE40"/>
          </p15:clr>
        </p15:guide>
        <p15:guide id="11" pos="1724">
          <p15:clr>
            <a:srgbClr val="FBAE40"/>
          </p15:clr>
        </p15:guide>
        <p15:guide id="12" pos="3356">
          <p15:clr>
            <a:srgbClr val="FBAE40"/>
          </p15:clr>
        </p15:guide>
        <p15:guide id="13" pos="3016">
          <p15:clr>
            <a:srgbClr val="FBAE40"/>
          </p15:clr>
        </p15:guide>
        <p15:guide id="14" pos="1464">
          <p15:clr>
            <a:srgbClr val="FBAE40"/>
          </p15:clr>
        </p15:guide>
        <p15:guide id="15" pos="4308">
          <p15:clr>
            <a:srgbClr val="FBAE40"/>
          </p15:clr>
        </p15:guide>
        <p15:guide id="16" pos="4649">
          <p15:clr>
            <a:srgbClr val="FBAE40"/>
          </p15:clr>
        </p15:guide>
        <p15:guide id="17" pos="5606">
          <p15:clr>
            <a:srgbClr val="FBAE40"/>
          </p15:clr>
        </p15:guide>
        <p15:guide id="19" pos="7512">
          <p15:clr>
            <a:srgbClr val="FBAE40"/>
          </p15:clr>
        </p15:guide>
        <p15:guide id="20" pos="1780">
          <p15:clr>
            <a:srgbClr val="FBAE40"/>
          </p15:clr>
        </p15:guide>
        <p15:guide id="21" pos="2010">
          <p15:clr>
            <a:srgbClr val="FBAE40"/>
          </p15:clr>
        </p15:guide>
        <p15:guide id="22" pos="3072">
          <p15:clr>
            <a:srgbClr val="FBAE40"/>
          </p15:clr>
        </p15:guide>
        <p15:guide id="23" pos="3300">
          <p15:clr>
            <a:srgbClr val="FBAE40"/>
          </p15:clr>
        </p15:guide>
        <p15:guide id="24" pos="4366">
          <p15:clr>
            <a:srgbClr val="FBAE40"/>
          </p15:clr>
        </p15:guide>
        <p15:guide id="25" pos="7056">
          <p15:clr>
            <a:srgbClr val="FBAE40"/>
          </p15:clr>
        </p15:guide>
        <p15:guide id="26" pos="5660">
          <p15:clr>
            <a:srgbClr val="FBAE40"/>
          </p15:clr>
        </p15:guide>
        <p15:guide id="27" pos="7464">
          <p15:clr>
            <a:srgbClr val="FBAE40"/>
          </p15:clr>
        </p15:guide>
        <p15:guide id="28" pos="2064">
          <p15:clr>
            <a:srgbClr val="FBAE40"/>
          </p15:clr>
        </p15:guide>
        <p15:guide id="29">
          <p15:clr>
            <a:srgbClr val="FBAE40"/>
          </p15:clr>
        </p15:guide>
        <p15:guide id="30" pos="5888">
          <p15:clr>
            <a:srgbClr val="FBAE40"/>
          </p15:clr>
        </p15:guide>
        <p15:guide id="31" pos="5944">
          <p15:clr>
            <a:srgbClr val="FBAE40"/>
          </p15:clr>
        </p15:guide>
        <p15:guide id="32" pos="7416">
          <p15:clr>
            <a:srgbClr val="FBAE40"/>
          </p15:clr>
        </p15:guide>
        <p15:guide id="33" pos="689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id="{4909F9FE-688A-0314-3FCB-DECACE861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22" name="Footer Placeholder 4">
            <a:extLst>
              <a:ext uri="{FF2B5EF4-FFF2-40B4-BE49-F238E27FC236}">
                <a16:creationId xmlns:a16="http://schemas.microsoft.com/office/drawing/2014/main"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6" name="Footer Placeholder 4">
            <a:extLst>
              <a:ext uri="{FF2B5EF4-FFF2-40B4-BE49-F238E27FC236}">
                <a16:creationId xmlns:a16="http://schemas.microsoft.com/office/drawing/2014/main" id="{EE710DAF-3F23-5FA6-19CA-5195FD3E699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15790978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id="{1A3ADF20-051D-0468-3294-0CE22DD586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F137ED41-F73F-23BB-A912-9343F37E963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589333809"/>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a:t>Click icon to add picture</a:t>
            </a:r>
            <a:endParaRPr lang="en-US" dirty="0"/>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a:t>Click icon to add picture</a:t>
            </a:r>
            <a:endParaRPr lang="en-US" dirty="0"/>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id="{5E417177-9740-009B-336C-CD9397B7CD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22522335-AEE6-157F-A095-730EC73A2432}"/>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19564661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Picture 3">
            <a:extLst>
              <a:ext uri="{FF2B5EF4-FFF2-40B4-BE49-F238E27FC236}">
                <a16:creationId xmlns:a16="http://schemas.microsoft.com/office/drawing/2014/main" id="{73CB4C1B-0A69-054B-6800-6C203E38A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5" name="Footer Placeholder 4">
            <a:extLst>
              <a:ext uri="{FF2B5EF4-FFF2-40B4-BE49-F238E27FC236}">
                <a16:creationId xmlns:a16="http://schemas.microsoft.com/office/drawing/2014/main" id="{95DE240E-E2F8-A4B1-E547-57BF750D04C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153142943"/>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dirty="0"/>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A91ECE11-C8F6-5981-ED85-B1E4043F4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9" name="Footer Placeholder 4">
            <a:extLst>
              <a:ext uri="{FF2B5EF4-FFF2-40B4-BE49-F238E27FC236}">
                <a16:creationId xmlns:a16="http://schemas.microsoft.com/office/drawing/2014/main"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3" name="Footer Placeholder 4">
            <a:extLst>
              <a:ext uri="{FF2B5EF4-FFF2-40B4-BE49-F238E27FC236}">
                <a16:creationId xmlns:a16="http://schemas.microsoft.com/office/drawing/2014/main" id="{9663C30A-5A0B-A67D-97CB-C924ADE5A55D}"/>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436051002"/>
      </p:ext>
    </p:extLst>
  </p:cSld>
  <p:clrMapOvr>
    <a:masterClrMapping/>
  </p:clrMapOvr>
  <p:extLst>
    <p:ext uri="{DCECCB84-F9BA-43D5-87BE-67443E8EF086}">
      <p15:sldGuideLst xmlns:p15="http://schemas.microsoft.com/office/powerpoint/2012/main">
        <p15:guide id="1" orient="horz" pos="3744">
          <p15:clr>
            <a:srgbClr val="FBAE40"/>
          </p15:clr>
        </p15:guide>
        <p15:guide id="2" pos="3912">
          <p15:clr>
            <a:srgbClr val="FBAE40"/>
          </p15:clr>
        </p15:guide>
        <p15:guide id="3" pos="600">
          <p15:clr>
            <a:srgbClr val="FBAE40"/>
          </p15:clr>
        </p15:guide>
        <p15:guide id="4" orient="horz" pos="1056">
          <p15:clr>
            <a:srgbClr val="FBAE40"/>
          </p15:clr>
        </p15:guide>
        <p15:guide id="6" orient="horz" pos="697">
          <p15:clr>
            <a:srgbClr val="FBAE40"/>
          </p15:clr>
        </p15:guide>
        <p15:guide id="7" orient="horz" pos="2400">
          <p15:clr>
            <a:srgbClr val="FBAE40"/>
          </p15:clr>
        </p15:guide>
        <p15:guide id="8" orient="horz" pos="1692">
          <p15:clr>
            <a:srgbClr val="FBAE40"/>
          </p15:clr>
        </p15:guide>
        <p15:guide id="9" orient="horz" pos="271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 name="Picture 1">
            <a:extLst>
              <a:ext uri="{FF2B5EF4-FFF2-40B4-BE49-F238E27FC236}">
                <a16:creationId xmlns:a16="http://schemas.microsoft.com/office/drawing/2014/main" id="{506D6729-3B09-8732-1943-892036A56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3" name="Footer Placeholder 4">
            <a:extLst>
              <a:ext uri="{FF2B5EF4-FFF2-40B4-BE49-F238E27FC236}">
                <a16:creationId xmlns:a16="http://schemas.microsoft.com/office/drawing/2014/main" id="{BE07766A-2453-FE4B-9E10-535F9541D6F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727085476"/>
      </p:ext>
    </p:extLst>
  </p:cSld>
  <p:clrMapOvr>
    <a:masterClrMapping/>
  </p:clrMapOvr>
  <p:extLst>
    <p:ext uri="{DCECCB84-F9BA-43D5-87BE-67443E8EF086}">
      <p15:sldGuideLst xmlns:p15="http://schemas.microsoft.com/office/powerpoint/2012/main">
        <p15:guide id="1" orient="horz" pos="3744">
          <p15:clr>
            <a:srgbClr val="FBAE40"/>
          </p15:clr>
        </p15:guide>
        <p15:guide id="2" pos="3926">
          <p15:clr>
            <a:srgbClr val="FBAE40"/>
          </p15:clr>
        </p15:guide>
        <p15:guide id="3" pos="600">
          <p15:clr>
            <a:srgbClr val="FBAE40"/>
          </p15:clr>
        </p15:guide>
        <p15:guide id="4" orient="horz" pos="24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904201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a:t>Click icon to add chart</a:t>
            </a:r>
            <a:endParaRPr lang="en-US" dirty="0"/>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 name="Picture 2">
            <a:extLst>
              <a:ext uri="{FF2B5EF4-FFF2-40B4-BE49-F238E27FC236}">
                <a16:creationId xmlns:a16="http://schemas.microsoft.com/office/drawing/2014/main" id="{541DFC83-14A4-17CD-7EBD-B59E270E7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2" name="Footer Placeholder 4">
            <a:extLst>
              <a:ext uri="{FF2B5EF4-FFF2-40B4-BE49-F238E27FC236}">
                <a16:creationId xmlns:a16="http://schemas.microsoft.com/office/drawing/2014/main"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FD0F88FA-E6FA-6FAD-DE49-14A8F1DECFB6}"/>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70985585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70561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dirty="0"/>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a:t>Insert-&gt;Header and Footer-&gt;Type Customizable Name</a:t>
            </a:r>
            <a:endParaRPr lang="en-US" dirty="0"/>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9011476"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Further Contact Person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2" name="TextBox 1">
            <a:extLst>
              <a:ext uri="{FF2B5EF4-FFF2-40B4-BE49-F238E27FC236}">
                <a16:creationId xmlns:a16="http://schemas.microsoft.com/office/drawing/2014/main" id="{28B9905E-07E0-A4D3-F8DA-3DB0E6CF8A63}"/>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pic>
        <p:nvPicPr>
          <p:cNvPr id="6" name="Picture 5">
            <a:extLst>
              <a:ext uri="{FF2B5EF4-FFF2-40B4-BE49-F238E27FC236}">
                <a16:creationId xmlns:a16="http://schemas.microsoft.com/office/drawing/2014/main" id="{94EA6CC4-8BB3-37A4-6D4F-FA18A78DAE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Tree>
    <p:extLst>
      <p:ext uri="{BB962C8B-B14F-4D97-AF65-F5344CB8AC3E}">
        <p14:creationId xmlns:p14="http://schemas.microsoft.com/office/powerpoint/2010/main" val="1573726361"/>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guide id="3" pos="5808">
          <p15:clr>
            <a:srgbClr val="FBAE40"/>
          </p15:clr>
        </p15:guide>
        <p15:guide id="4" pos="56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title"/>
          </p:nvPr>
        </p:nvSpPr>
        <p:spPr>
          <a:xfrm>
            <a:off x="191354" y="-51517"/>
            <a:ext cx="10515600" cy="1325563"/>
          </a:xfrm>
        </p:spPr>
        <p:txBody>
          <a:bodyPr/>
          <a:lstStyle>
            <a:lvl1pPr>
              <a:defRPr>
                <a:solidFill>
                  <a:srgbClr val="336094"/>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28476" y="14657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cxnSp>
        <p:nvCxnSpPr>
          <p:cNvPr id="12" name="Straight Connector 11"/>
          <p:cNvCxnSpPr/>
          <p:nvPr userDrawn="1"/>
        </p:nvCxnSpPr>
        <p:spPr>
          <a:xfrm>
            <a:off x="335560"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977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180157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3467896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1611737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30246408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2680750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268886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222620-6C75-41C4-BA2C-9167EF6E0246}"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93897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2128582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3229029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3675755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2243907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15337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153859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5816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2057316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602205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4A101B-C6AB-40D4-AC22-139956FD0148}" type="datetimeFigureOut">
              <a:rPr lang="en-US" smtClean="0"/>
              <a:t>8/28/2024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72C9A0-28FF-48E4-A935-68A86A678992}" type="slidenum">
              <a:rPr lang="en-US" smtClean="0"/>
              <a:t>‹#›</a:t>
            </a:fld>
            <a:endParaRPr lang="en-US" dirty="0"/>
          </a:p>
        </p:txBody>
      </p:sp>
    </p:spTree>
    <p:extLst>
      <p:ext uri="{BB962C8B-B14F-4D97-AF65-F5344CB8AC3E}">
        <p14:creationId xmlns:p14="http://schemas.microsoft.com/office/powerpoint/2010/main" val="2394091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22620-6C75-41C4-BA2C-9167EF6E0246}"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5337305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8400" cy="680643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750" y="5740937"/>
            <a:ext cx="1591853" cy="98053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99238" y="5738237"/>
            <a:ext cx="2254562" cy="98053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13729" y="5763236"/>
            <a:ext cx="1311923" cy="10432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865" y="106603"/>
            <a:ext cx="3651504" cy="774192"/>
          </a:xfrm>
          <a:prstGeom prst="rect">
            <a:avLst/>
          </a:prstGeom>
        </p:spPr>
      </p:pic>
    </p:spTree>
    <p:extLst>
      <p:ext uri="{BB962C8B-B14F-4D97-AF65-F5344CB8AC3E}">
        <p14:creationId xmlns:p14="http://schemas.microsoft.com/office/powerpoint/2010/main" val="3674938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title"/>
          </p:nvPr>
        </p:nvSpPr>
        <p:spPr>
          <a:xfrm>
            <a:off x="191354" y="-51517"/>
            <a:ext cx="10515600" cy="1325563"/>
          </a:xfrm>
        </p:spPr>
        <p:txBody>
          <a:bodyPr/>
          <a:lstStyle>
            <a:lvl1pPr>
              <a:defRPr>
                <a:solidFill>
                  <a:srgbClr val="336094"/>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28476" y="14657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cxnSp>
        <p:nvCxnSpPr>
          <p:cNvPr id="12" name="Straight Connector 11"/>
          <p:cNvCxnSpPr/>
          <p:nvPr userDrawn="1"/>
        </p:nvCxnSpPr>
        <p:spPr>
          <a:xfrm>
            <a:off x="335560"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095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1289115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574171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222620-6C75-41C4-BA2C-9167EF6E0246}"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869923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22620-6C75-41C4-BA2C-9167EF6E0246}"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3067527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2620-6C75-41C4-BA2C-9167EF6E0246}"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10631180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392924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4261301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115619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2620-6C75-41C4-BA2C-9167EF6E0246}"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2260454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696186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508" y="533400"/>
            <a:ext cx="10972800" cy="990600"/>
          </a:xfrm>
        </p:spPr>
        <p:txBody>
          <a:bodyPr/>
          <a:lstStyle/>
          <a:p>
            <a:r>
              <a:rPr lang="en-US" dirty="0"/>
              <a:t>Click to edit Master title style</a:t>
            </a:r>
          </a:p>
        </p:txBody>
      </p:sp>
      <p:sp>
        <p:nvSpPr>
          <p:cNvPr id="3" name="Content Placeholder 2"/>
          <p:cNvSpPr>
            <a:spLocks noGrp="1"/>
          </p:cNvSpPr>
          <p:nvPr>
            <p:ph idx="1"/>
          </p:nvPr>
        </p:nvSpPr>
        <p:spPr>
          <a:xfrm>
            <a:off x="429768" y="1554480"/>
            <a:ext cx="109728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86229A-CF71-47CF-9328-731692C989B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1163108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229A-CF71-47CF-9328-731692C989B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7F9E6-A347-4C39-A90B-F036425BC0E6}"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44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86229A-CF71-47CF-9328-731692C989B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7F9E6-A347-4C39-A90B-F036425BC0E6}"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006470"/>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86229A-CF71-47CF-9328-731692C989BA}"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3594941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86229A-CF71-47CF-9328-731692C989BA}"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7F9E6-A347-4C39-A90B-F036425BC0E6}"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1904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86229A-CF71-47CF-9328-731692C989BA}"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168063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6229A-CF71-47CF-9328-731692C989BA}"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2722877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6229A-CF71-47CF-9328-731692C989BA}"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7F9E6-A347-4C39-A90B-F036425BC0E6}"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672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6229A-CF71-47CF-9328-731692C989BA}"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268463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12652993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86229A-CF71-47CF-9328-731692C989B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3244143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86229A-CF71-47CF-9328-731692C989B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1551996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86229A-CF71-47CF-9328-731692C989BA}"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7F9E6-A347-4C39-A90B-F036425BC0E6}" type="slidenum">
              <a:rPr lang="en-US" smtClean="0"/>
              <a:t>‹#›</a:t>
            </a:fld>
            <a:endParaRPr lang="en-US"/>
          </a:p>
        </p:txBody>
      </p:sp>
    </p:spTree>
    <p:extLst>
      <p:ext uri="{BB962C8B-B14F-4D97-AF65-F5344CB8AC3E}">
        <p14:creationId xmlns:p14="http://schemas.microsoft.com/office/powerpoint/2010/main" val="148093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412749"/>
            <a:ext cx="5486399" cy="1731735"/>
          </a:xfrm>
          <a:noFill/>
        </p:spPr>
        <p:txBody>
          <a:bodyPr lIns="1097280" tIns="0" rIns="731520" bIns="91440" anchor="b" anchorCtr="0"/>
          <a:lstStyle>
            <a:lvl1pPr>
              <a:lnSpc>
                <a:spcPct val="90000"/>
              </a:lnSpc>
              <a:defRPr sz="3000" b="1" i="0">
                <a:solidFill>
                  <a:schemeClr val="accent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8ECEF577-D49E-EE4D-9822-BF86CC676FF3}"/>
              </a:ext>
            </a:extLst>
          </p:cNvPr>
          <p:cNvSpPr>
            <a:spLocks noGrp="1"/>
          </p:cNvSpPr>
          <p:nvPr>
            <p:ph type="body" sz="quarter" idx="20" hasCustomPrompt="1"/>
          </p:nvPr>
        </p:nvSpPr>
        <p:spPr>
          <a:xfrm>
            <a:off x="461963" y="3129223"/>
            <a:ext cx="3846511" cy="998640"/>
          </a:xfrm>
        </p:spPr>
        <p:txBody>
          <a:bodyPr lIns="109728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dirty="0"/>
              <a:t>Presenter Name</a:t>
            </a:r>
          </a:p>
          <a:p>
            <a:pPr lvl="1"/>
            <a:r>
              <a:rPr lang="en-US" dirty="0"/>
              <a:t>Presenter Title</a:t>
            </a:r>
          </a:p>
          <a:p>
            <a:pPr lvl="2"/>
            <a:r>
              <a:rPr lang="en-US" dirty="0"/>
              <a:t>Audience</a:t>
            </a:r>
          </a:p>
          <a:p>
            <a:pPr lvl="2"/>
            <a:r>
              <a:rPr lang="en-US" dirty="0"/>
              <a:t>Date</a:t>
            </a:r>
          </a:p>
        </p:txBody>
      </p:sp>
      <p:sp>
        <p:nvSpPr>
          <p:cNvPr id="8" name="Text Placeholder 2">
            <a:extLst>
              <a:ext uri="{FF2B5EF4-FFF2-40B4-BE49-F238E27FC236}">
                <a16:creationId xmlns:a16="http://schemas.microsoft.com/office/drawing/2014/main" id="{083F15D6-39BD-4E4F-A707-072DFAE5DBEB}"/>
              </a:ext>
            </a:extLst>
          </p:cNvPr>
          <p:cNvSpPr>
            <a:spLocks noGrp="1"/>
          </p:cNvSpPr>
          <p:nvPr>
            <p:ph type="body" sz="quarter" idx="19"/>
          </p:nvPr>
        </p:nvSpPr>
        <p:spPr>
          <a:xfrm>
            <a:off x="461963" y="2144485"/>
            <a:ext cx="5484685" cy="984738"/>
          </a:xfrm>
        </p:spPr>
        <p:txBody>
          <a:bodyPr lIns="1097280" tIns="0" rIns="45720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accent2"/>
                </a:solidFill>
              </a:defRPr>
            </a:lvl2pPr>
            <a:lvl3pPr marL="0" indent="0">
              <a:buFontTx/>
              <a:buNone/>
              <a:defRPr sz="2000" b="1">
                <a:solidFill>
                  <a:schemeClr val="accent2"/>
                </a:solidFill>
              </a:defRPr>
            </a:lvl3pPr>
            <a:lvl4pPr marL="0" indent="0">
              <a:buFontTx/>
              <a:buNone/>
              <a:defRPr sz="2000" b="1">
                <a:solidFill>
                  <a:schemeClr val="accent2"/>
                </a:solidFill>
              </a:defRPr>
            </a:lvl4pPr>
            <a:lvl5pPr marL="0" indent="0">
              <a:buFontTx/>
              <a:buNone/>
              <a:defRPr sz="2000" b="1">
                <a:solidFill>
                  <a:schemeClr val="accent2"/>
                </a:solidFill>
              </a:defRPr>
            </a:lvl5pPr>
            <a:lvl6pPr marL="0" indent="0">
              <a:buFontTx/>
              <a:buNone/>
              <a:defRPr sz="2000" b="1">
                <a:solidFill>
                  <a:schemeClr val="accent2"/>
                </a:solidFill>
              </a:defRPr>
            </a:lvl6pPr>
            <a:lvl7pPr marL="0" indent="0">
              <a:buFontTx/>
              <a:buNone/>
              <a:defRPr sz="2000" b="1">
                <a:solidFill>
                  <a:schemeClr val="accent2"/>
                </a:solidFill>
              </a:defRPr>
            </a:lvl7pPr>
            <a:lvl8pPr marL="0" indent="0">
              <a:buFontTx/>
              <a:buNone/>
              <a:defRPr sz="2000" b="1">
                <a:solidFill>
                  <a:schemeClr val="accent2"/>
                </a:solidFill>
              </a:defRPr>
            </a:lvl8pPr>
            <a:lvl9pPr marL="0" indent="0">
              <a:buFontTx/>
              <a:buNone/>
              <a:defRPr sz="2000" b="1">
                <a:solidFill>
                  <a:schemeClr val="accent2"/>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F7BEA5A6-A33E-494C-BC74-CBE1F826922D}"/>
              </a:ext>
            </a:extLst>
          </p:cNvPr>
          <p:cNvSpPr>
            <a:spLocks noGrp="1"/>
          </p:cNvSpPr>
          <p:nvPr>
            <p:ph type="pic" sz="quarter" idx="23"/>
          </p:nvPr>
        </p:nvSpPr>
        <p:spPr>
          <a:xfrm>
            <a:off x="4367339" y="1"/>
            <a:ext cx="7824356" cy="4689381"/>
          </a:xfrm>
          <a:custGeom>
            <a:avLst/>
            <a:gdLst>
              <a:gd name="connsiteX0" fmla="*/ 1115282 w 7824356"/>
              <a:gd name="connsiteY0" fmla="*/ 0 h 4689381"/>
              <a:gd name="connsiteX1" fmla="*/ 7824356 w 7824356"/>
              <a:gd name="connsiteY1" fmla="*/ 0 h 4689381"/>
              <a:gd name="connsiteX2" fmla="*/ 7824356 w 7824356"/>
              <a:gd name="connsiteY2" fmla="*/ 4689381 h 4689381"/>
              <a:gd name="connsiteX3" fmla="*/ 0 w 7824356"/>
              <a:gd name="connsiteY3" fmla="*/ 4689381 h 4689381"/>
              <a:gd name="connsiteX4" fmla="*/ 1115282 w 7824356"/>
              <a:gd name="connsiteY4" fmla="*/ 1372807 h 4689381"/>
              <a:gd name="connsiteX5" fmla="*/ 1115282 w 7824356"/>
              <a:gd name="connsiteY5" fmla="*/ 0 h 46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4356" h="4689381">
                <a:moveTo>
                  <a:pt x="1115282" y="0"/>
                </a:moveTo>
                <a:lnTo>
                  <a:pt x="7824356" y="0"/>
                </a:lnTo>
                <a:cubicBezTo>
                  <a:pt x="7824356" y="0"/>
                  <a:pt x="7824356" y="0"/>
                  <a:pt x="7824356" y="4689381"/>
                </a:cubicBezTo>
                <a:cubicBezTo>
                  <a:pt x="7824356" y="4689381"/>
                  <a:pt x="7824356" y="4689381"/>
                  <a:pt x="0" y="4689381"/>
                </a:cubicBezTo>
                <a:cubicBezTo>
                  <a:pt x="695946" y="3764620"/>
                  <a:pt x="1115282" y="2611413"/>
                  <a:pt x="1115282" y="1372807"/>
                </a:cubicBezTo>
                <a:cubicBezTo>
                  <a:pt x="1115282" y="1372807"/>
                  <a:pt x="1115282" y="1372807"/>
                  <a:pt x="1115282" y="0"/>
                </a:cubicBezTo>
                <a:close/>
              </a:path>
            </a:pathLst>
          </a:custGeom>
          <a:solidFill>
            <a:schemeClr val="bg1">
              <a:lumMod val="75000"/>
            </a:schemeClr>
          </a:solidFill>
        </p:spPr>
        <p:txBody>
          <a:bodyPr wrap="square" tIns="1737360">
            <a:noAutofit/>
          </a:bodyPr>
          <a:lstStyle>
            <a:lvl1pPr algn="ctr">
              <a:defRPr/>
            </a:lvl1pPr>
          </a:lstStyle>
          <a:p>
            <a:r>
              <a:rPr lang="en-US"/>
              <a:t>Click icon to add picture</a:t>
            </a:r>
          </a:p>
        </p:txBody>
      </p:sp>
      <p:pic>
        <p:nvPicPr>
          <p:cNvPr id="12" name="Picture 11">
            <a:extLst>
              <a:ext uri="{FF2B5EF4-FFF2-40B4-BE49-F238E27FC236}">
                <a16:creationId xmlns:a16="http://schemas.microsoft.com/office/drawing/2014/main" id="{CA042B26-49CE-2F48-8A39-DD315200ACB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330728" y="5915610"/>
            <a:ext cx="3402456" cy="428200"/>
          </a:xfrm>
          <a:prstGeom prst="rect">
            <a:avLst/>
          </a:prstGeom>
        </p:spPr>
      </p:pic>
    </p:spTree>
    <p:extLst>
      <p:ext uri="{BB962C8B-B14F-4D97-AF65-F5344CB8AC3E}">
        <p14:creationId xmlns:p14="http://schemas.microsoft.com/office/powerpoint/2010/main" val="3386298726"/>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9" name="Title 3">
            <a:extLst>
              <a:ext uri="{FF2B5EF4-FFF2-40B4-BE49-F238E27FC236}">
                <a16:creationId xmlns:a16="http://schemas.microsoft.com/office/drawing/2014/main" id="{55500758-2570-0347-BF62-65E89305AE55}"/>
              </a:ext>
            </a:extLst>
          </p:cNvPr>
          <p:cNvSpPr>
            <a:spLocks noGrp="1"/>
          </p:cNvSpPr>
          <p:nvPr>
            <p:ph type="title"/>
          </p:nvPr>
        </p:nvSpPr>
        <p:spPr>
          <a:xfrm>
            <a:off x="6243730" y="1720849"/>
            <a:ext cx="5486308" cy="1725613"/>
          </a:xfrm>
          <a:noFill/>
        </p:spPr>
        <p:txBody>
          <a:bodyPr lIns="0" tIns="0" rIns="0" bIns="91440" anchor="b" anchorCtr="0"/>
          <a:lstStyle>
            <a:lvl1pPr>
              <a:lnSpc>
                <a:spcPct val="90000"/>
              </a:lnSpc>
              <a:defRPr sz="3000" b="1" i="0">
                <a:solidFill>
                  <a:schemeClr val="accent1"/>
                </a:solidFill>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092772B-79FA-2C42-9A5F-DC7C240B8C7D}"/>
              </a:ext>
            </a:extLst>
          </p:cNvPr>
          <p:cNvSpPr>
            <a:spLocks noGrp="1"/>
          </p:cNvSpPr>
          <p:nvPr>
            <p:ph type="body" sz="quarter" idx="19"/>
          </p:nvPr>
        </p:nvSpPr>
        <p:spPr>
          <a:xfrm>
            <a:off x="6243638" y="3446463"/>
            <a:ext cx="5484594" cy="984738"/>
          </a:xfrm>
        </p:spPr>
        <p:txBody>
          <a:bodyPr lIns="0" tIns="0" rIns="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tx1"/>
                </a:solidFill>
              </a:defRPr>
            </a:lvl2pPr>
            <a:lvl3pPr marL="0" indent="0">
              <a:buFontTx/>
              <a:buNone/>
              <a:defRPr sz="2000" b="1">
                <a:solidFill>
                  <a:schemeClr val="tx1"/>
                </a:solidFill>
              </a:defRPr>
            </a:lvl3pPr>
            <a:lvl4pPr marL="0" indent="0">
              <a:buFontTx/>
              <a:buNone/>
              <a:defRPr sz="2000" b="1">
                <a:solidFill>
                  <a:schemeClr val="tx1"/>
                </a:solidFill>
              </a:defRPr>
            </a:lvl4pPr>
            <a:lvl5pPr marL="0" indent="0">
              <a:buFontTx/>
              <a:buNone/>
              <a:defRPr sz="2000" b="1">
                <a:solidFill>
                  <a:schemeClr val="tx1"/>
                </a:solidFill>
              </a:defRPr>
            </a:lvl5pPr>
            <a:lvl6pPr marL="0" indent="0">
              <a:buFontTx/>
              <a:buNone/>
              <a:defRPr sz="2000" b="1">
                <a:solidFill>
                  <a:schemeClr val="tx1"/>
                </a:solidFill>
              </a:defRPr>
            </a:lvl6pPr>
            <a:lvl7pPr marL="0" indent="0">
              <a:buFontTx/>
              <a:buNone/>
              <a:defRPr sz="2000" b="1">
                <a:solidFill>
                  <a:schemeClr val="tx1"/>
                </a:solidFill>
              </a:defRPr>
            </a:lvl7pPr>
            <a:lvl8pPr marL="0" indent="0">
              <a:buFontTx/>
              <a:buNone/>
              <a:defRPr sz="2000" b="1">
                <a:solidFill>
                  <a:schemeClr val="tx1"/>
                </a:solidFill>
              </a:defRPr>
            </a:lvl8pPr>
            <a:lvl9pPr marL="0" indent="0">
              <a:buFontTx/>
              <a:buNone/>
              <a:defRPr sz="2000" b="1">
                <a:solidFill>
                  <a:schemeClr val="tx1"/>
                </a:solidFill>
              </a:defRPr>
            </a:lvl9pPr>
          </a:lstStyle>
          <a:p>
            <a:pPr lvl="0"/>
            <a:r>
              <a:rPr lang="en-US"/>
              <a:t>Click to edit Master text styles</a:t>
            </a:r>
          </a:p>
        </p:txBody>
      </p:sp>
      <p:sp>
        <p:nvSpPr>
          <p:cNvPr id="11" name="Text Placeholder 6">
            <a:extLst>
              <a:ext uri="{FF2B5EF4-FFF2-40B4-BE49-F238E27FC236}">
                <a16:creationId xmlns:a16="http://schemas.microsoft.com/office/drawing/2014/main" id="{3C530527-6D0C-AE43-8A68-2FC4EF18BBEB}"/>
              </a:ext>
            </a:extLst>
          </p:cNvPr>
          <p:cNvSpPr>
            <a:spLocks noGrp="1"/>
          </p:cNvSpPr>
          <p:nvPr>
            <p:ph type="body" sz="quarter" idx="21" hasCustomPrompt="1"/>
          </p:nvPr>
        </p:nvSpPr>
        <p:spPr>
          <a:xfrm>
            <a:off x="6243638" y="4438651"/>
            <a:ext cx="5484594" cy="1897550"/>
          </a:xfrm>
        </p:spPr>
        <p:txBody>
          <a:bodyPr lIns="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dirty="0"/>
              <a:t>Presenter Name</a:t>
            </a:r>
          </a:p>
          <a:p>
            <a:pPr lvl="2"/>
            <a:r>
              <a:rPr lang="en-US" dirty="0"/>
              <a:t>Presenter Title</a:t>
            </a:r>
          </a:p>
          <a:p>
            <a:pPr lvl="2"/>
            <a:r>
              <a:rPr lang="en-US" dirty="0"/>
              <a:t>Audience</a:t>
            </a:r>
          </a:p>
          <a:p>
            <a:pPr lvl="2"/>
            <a:r>
              <a:rPr lang="en-US" dirty="0"/>
              <a:t>Date</a:t>
            </a:r>
          </a:p>
        </p:txBody>
      </p:sp>
      <p:sp>
        <p:nvSpPr>
          <p:cNvPr id="14" name="Picture Placeholder 13">
            <a:extLst>
              <a:ext uri="{FF2B5EF4-FFF2-40B4-BE49-F238E27FC236}">
                <a16:creationId xmlns:a16="http://schemas.microsoft.com/office/drawing/2014/main" id="{A63B4006-2C4D-1843-924E-0B0854AF2787}"/>
              </a:ext>
            </a:extLst>
          </p:cNvPr>
          <p:cNvSpPr>
            <a:spLocks noGrp="1"/>
          </p:cNvSpPr>
          <p:nvPr>
            <p:ph type="pic" sz="quarter" idx="23"/>
          </p:nvPr>
        </p:nvSpPr>
        <p:spPr>
          <a:xfrm>
            <a:off x="0" y="1436914"/>
            <a:ext cx="4352555" cy="5423105"/>
          </a:xfrm>
          <a:custGeom>
            <a:avLst/>
            <a:gdLst>
              <a:gd name="connsiteX0" fmla="*/ 0 w 4352555"/>
              <a:gd name="connsiteY0" fmla="*/ 0 h 5423105"/>
              <a:gd name="connsiteX1" fmla="*/ 4352555 w 4352555"/>
              <a:gd name="connsiteY1" fmla="*/ 0 h 5423105"/>
              <a:gd name="connsiteX2" fmla="*/ 4352555 w 4352555"/>
              <a:gd name="connsiteY2" fmla="*/ 1117524 h 5423105"/>
              <a:gd name="connsiteX3" fmla="*/ 47004 w 4352555"/>
              <a:gd name="connsiteY3" fmla="*/ 5423105 h 5423105"/>
              <a:gd name="connsiteX4" fmla="*/ 0 w 4352555"/>
              <a:gd name="connsiteY4" fmla="*/ 5423105 h 5423105"/>
              <a:gd name="connsiteX5" fmla="*/ 0 w 4352555"/>
              <a:gd name="connsiteY5" fmla="*/ 0 h 5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555" h="5423105">
                <a:moveTo>
                  <a:pt x="0" y="0"/>
                </a:moveTo>
                <a:lnTo>
                  <a:pt x="4352555" y="0"/>
                </a:lnTo>
                <a:cubicBezTo>
                  <a:pt x="4352555" y="0"/>
                  <a:pt x="4352555" y="0"/>
                  <a:pt x="4352555" y="1117524"/>
                </a:cubicBezTo>
                <a:cubicBezTo>
                  <a:pt x="4352555" y="3499785"/>
                  <a:pt x="2423309" y="5423105"/>
                  <a:pt x="47004" y="5423105"/>
                </a:cubicBezTo>
                <a:cubicBezTo>
                  <a:pt x="29442" y="5423105"/>
                  <a:pt x="11622" y="5423105"/>
                  <a:pt x="0" y="5423105"/>
                </a:cubicBezTo>
                <a:cubicBezTo>
                  <a:pt x="0" y="5423105"/>
                  <a:pt x="0" y="5423105"/>
                  <a:pt x="0" y="0"/>
                </a:cubicBezTo>
                <a:close/>
              </a:path>
            </a:pathLst>
          </a:custGeom>
          <a:solidFill>
            <a:schemeClr val="bg1">
              <a:lumMod val="75000"/>
            </a:schemeClr>
          </a:solidFill>
        </p:spPr>
        <p:txBody>
          <a:bodyPr wrap="square" tIns="2103120">
            <a:noAutofit/>
          </a:bodyPr>
          <a:lstStyle>
            <a:lvl1pPr algn="ctr">
              <a:defRPr/>
            </a:lvl1pPr>
          </a:lstStyle>
          <a:p>
            <a:r>
              <a:rPr lang="en-US"/>
              <a:t>Click icon to add picture</a:t>
            </a:r>
          </a:p>
        </p:txBody>
      </p:sp>
      <p:pic>
        <p:nvPicPr>
          <p:cNvPr id="16" name="Picture 15">
            <a:extLst>
              <a:ext uri="{FF2B5EF4-FFF2-40B4-BE49-F238E27FC236}">
                <a16:creationId xmlns:a16="http://schemas.microsoft.com/office/drawing/2014/main" id="{1503EDB9-A9EA-A74C-A9E5-16707E2F83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0859" y="511588"/>
            <a:ext cx="3366772" cy="423709"/>
          </a:xfrm>
          <a:prstGeom prst="rect">
            <a:avLst/>
          </a:prstGeom>
        </p:spPr>
      </p:pic>
    </p:spTree>
    <p:extLst>
      <p:ext uri="{BB962C8B-B14F-4D97-AF65-F5344CB8AC3E}">
        <p14:creationId xmlns:p14="http://schemas.microsoft.com/office/powerpoint/2010/main" val="2701310262"/>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3CA7995-5E46-A148-9C6E-C675693F3DBB}"/>
              </a:ext>
            </a:extLst>
          </p:cNvPr>
          <p:cNvSpPr>
            <a:spLocks noGrp="1"/>
          </p:cNvSpPr>
          <p:nvPr>
            <p:ph type="title"/>
          </p:nvPr>
        </p:nvSpPr>
        <p:spPr>
          <a:xfrm>
            <a:off x="6245353" y="1720851"/>
            <a:ext cx="5486399" cy="1725476"/>
          </a:xfrm>
          <a:noFill/>
        </p:spPr>
        <p:txBody>
          <a:bodyPr lIns="0" tIns="0" rIns="91440" bIns="91440" anchor="b" anchorCtr="0"/>
          <a:lstStyle>
            <a:lvl1pPr>
              <a:lnSpc>
                <a:spcPct val="90000"/>
              </a:lnSpc>
              <a:defRPr sz="3000" b="1" i="0">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C91E430B-7638-C74A-9319-339471985D97}"/>
              </a:ext>
            </a:extLst>
          </p:cNvPr>
          <p:cNvSpPr>
            <a:spLocks noGrp="1"/>
          </p:cNvSpPr>
          <p:nvPr>
            <p:ph type="body" sz="quarter" idx="19"/>
          </p:nvPr>
        </p:nvSpPr>
        <p:spPr>
          <a:xfrm>
            <a:off x="6245353" y="3446327"/>
            <a:ext cx="5484685" cy="1514026"/>
          </a:xfrm>
        </p:spPr>
        <p:txBody>
          <a:bodyPr lIns="0" tIns="0" rIns="91440"/>
          <a:lstStyle>
            <a:lvl1pPr>
              <a:lnSpc>
                <a:spcPct val="100000"/>
              </a:lnSpc>
              <a:spcAft>
                <a:spcPts val="0"/>
              </a:spcAft>
              <a:defRPr sz="2000" b="1" i="0">
                <a:solidFill>
                  <a:schemeClr val="bg1"/>
                </a:solidFill>
                <a:latin typeface="+mn-lt"/>
              </a:defRPr>
            </a:lvl1pPr>
            <a:lvl2pPr>
              <a:lnSpc>
                <a:spcPct val="100000"/>
              </a:lnSpc>
              <a:spcAft>
                <a:spcPts val="0"/>
              </a:spcAft>
              <a:defRPr sz="2000" b="1">
                <a:solidFill>
                  <a:schemeClr val="bg1"/>
                </a:solidFill>
              </a:defRPr>
            </a:lvl2pPr>
            <a:lvl3pPr marL="0" indent="0">
              <a:buFontTx/>
              <a:buNone/>
              <a:defRPr sz="2000" b="1">
                <a:solidFill>
                  <a:schemeClr val="bg1"/>
                </a:solidFill>
              </a:defRPr>
            </a:lvl3pPr>
            <a:lvl4pPr marL="0" indent="0">
              <a:buFontTx/>
              <a:buNone/>
              <a:defRPr sz="2000" b="1">
                <a:solidFill>
                  <a:schemeClr val="bg1"/>
                </a:solidFill>
              </a:defRPr>
            </a:lvl4pPr>
            <a:lvl5pPr marL="0" indent="0">
              <a:buFontTx/>
              <a:buNone/>
              <a:defRPr sz="2000" b="1">
                <a:solidFill>
                  <a:schemeClr val="bg1"/>
                </a:solidFill>
              </a:defRPr>
            </a:lvl5pPr>
            <a:lvl6pPr marL="0" indent="0">
              <a:buFontTx/>
              <a:buNone/>
              <a:defRPr sz="2000" b="1">
                <a:solidFill>
                  <a:schemeClr val="bg1"/>
                </a:solidFill>
              </a:defRPr>
            </a:lvl6pPr>
            <a:lvl7pPr marL="0" indent="0">
              <a:buFontTx/>
              <a:buNone/>
              <a:defRPr sz="2000" b="1">
                <a:solidFill>
                  <a:schemeClr val="bg1"/>
                </a:solidFill>
              </a:defRPr>
            </a:lvl7pPr>
            <a:lvl8pPr marL="0" indent="0">
              <a:buFontTx/>
              <a:buNone/>
              <a:defRPr sz="2000" b="1">
                <a:solidFill>
                  <a:schemeClr val="bg1"/>
                </a:solidFill>
              </a:defRPr>
            </a:lvl8pPr>
            <a:lvl9pPr marL="0" indent="0">
              <a:buFontTx/>
              <a:buNone/>
              <a:defRPr sz="2000" b="1">
                <a:solidFill>
                  <a:schemeClr val="bg1"/>
                </a:solidFill>
              </a:defRPr>
            </a:lvl9pPr>
          </a:lstStyle>
          <a:p>
            <a:pPr lvl="0"/>
            <a:r>
              <a:rPr lang="en-US"/>
              <a:t>Click to edit Master text styles</a:t>
            </a:r>
          </a:p>
        </p:txBody>
      </p:sp>
      <p:sp>
        <p:nvSpPr>
          <p:cNvPr id="12" name="Text Placeholder 6">
            <a:extLst>
              <a:ext uri="{FF2B5EF4-FFF2-40B4-BE49-F238E27FC236}">
                <a16:creationId xmlns:a16="http://schemas.microsoft.com/office/drawing/2014/main" id="{517F23AF-9BDB-764B-9021-F75A3947EE57}"/>
              </a:ext>
            </a:extLst>
          </p:cNvPr>
          <p:cNvSpPr>
            <a:spLocks noGrp="1"/>
          </p:cNvSpPr>
          <p:nvPr>
            <p:ph type="body" sz="quarter" idx="20" hasCustomPrompt="1"/>
          </p:nvPr>
        </p:nvSpPr>
        <p:spPr>
          <a:xfrm>
            <a:off x="6245353" y="4960353"/>
            <a:ext cx="3846511" cy="1383297"/>
          </a:xfrm>
        </p:spPr>
        <p:txBody>
          <a:bodyPr lIns="0" tIns="0" anchor="b" anchorCtr="0"/>
          <a:lstStyle>
            <a:lvl1pPr>
              <a:buFontTx/>
              <a:buNone/>
              <a:defRPr sz="1400" b="1">
                <a:solidFill>
                  <a:schemeClr val="bg1"/>
                </a:solidFill>
              </a:defRPr>
            </a:lvl1pPr>
            <a:lvl2pPr>
              <a:spcAft>
                <a:spcPts val="0"/>
              </a:spcAft>
              <a:buFontTx/>
              <a:buNone/>
              <a:defRPr sz="1400">
                <a:solidFill>
                  <a:schemeClr val="bg1"/>
                </a:solidFill>
              </a:defRPr>
            </a:lvl2pPr>
            <a:lvl3pPr marL="0" indent="0">
              <a:buFontTx/>
              <a:buNone/>
              <a:defRPr sz="14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dirty="0"/>
              <a:t>Presenter Name</a:t>
            </a:r>
          </a:p>
          <a:p>
            <a:pPr lvl="1"/>
            <a:r>
              <a:rPr lang="en-US" dirty="0"/>
              <a:t>Presenter Title</a:t>
            </a:r>
          </a:p>
          <a:p>
            <a:pPr lvl="2"/>
            <a:r>
              <a:rPr lang="en-US" dirty="0"/>
              <a:t>Audience</a:t>
            </a:r>
          </a:p>
          <a:p>
            <a:pPr lvl="2"/>
            <a:r>
              <a:rPr lang="en-US" dirty="0"/>
              <a:t>Date</a:t>
            </a:r>
          </a:p>
        </p:txBody>
      </p:sp>
      <p:pic>
        <p:nvPicPr>
          <p:cNvPr id="9" name="Picture 8">
            <a:extLst>
              <a:ext uri="{FF2B5EF4-FFF2-40B4-BE49-F238E27FC236}">
                <a16:creationId xmlns:a16="http://schemas.microsoft.com/office/drawing/2014/main" id="{2AC555A3-D257-B745-A813-EA53464B39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786796" y="2293111"/>
            <a:ext cx="1667846" cy="803488"/>
          </a:xfrm>
          <a:prstGeom prst="rect">
            <a:avLst/>
          </a:prstGeom>
        </p:spPr>
      </p:pic>
    </p:spTree>
    <p:extLst>
      <p:ext uri="{BB962C8B-B14F-4D97-AF65-F5344CB8AC3E}">
        <p14:creationId xmlns:p14="http://schemas.microsoft.com/office/powerpoint/2010/main" val="25575080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pic>
        <p:nvPicPr>
          <p:cNvPr id="11" name="Picture 10">
            <a:extLst>
              <a:ext uri="{FF2B5EF4-FFF2-40B4-BE49-F238E27FC236}">
                <a16:creationId xmlns:a16="http://schemas.microsoft.com/office/drawing/2014/main" id="{EE92B3B3-0DD5-CD46-BE2E-4A2BD31E044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397956660"/>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10FA2E3B-3F05-8A49-A65A-A311A3A16CBE}"/>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3CEFAE58-26CE-4B43-8A76-918342699E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48444833"/>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2EEB5602-FC4F-1440-BEFB-CA6F2E13BBCB}"/>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4208F227-9225-0D4E-9F43-210CB533A24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998764897"/>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dirty="0">
              <a:solidFill>
                <a:schemeClr val="tx1"/>
              </a:solidFill>
              <a:latin typeface="+mn-lt"/>
              <a:ea typeface="Verdana" panose="020B0604030504040204" pitchFamily="34" charset="0"/>
              <a:cs typeface="Verdana" panose="020B0604030504040204" pitchFamily="34" charset="0"/>
            </a:endParaRPr>
          </a:p>
        </p:txBody>
      </p:sp>
      <p:sp>
        <p:nvSpPr>
          <p:cNvPr id="10" name="Title 9">
            <a:extLst>
              <a:ext uri="{FF2B5EF4-FFF2-40B4-BE49-F238E27FC236}">
                <a16:creationId xmlns:a16="http://schemas.microsoft.com/office/drawing/2014/main" id="{1D989026-D407-2E48-BC47-EA2C3ADECD32}"/>
              </a:ext>
            </a:extLst>
          </p:cNvPr>
          <p:cNvSpPr>
            <a:spLocks noGrp="1"/>
          </p:cNvSpPr>
          <p:nvPr>
            <p:ph type="title" hasCustomPrompt="1"/>
          </p:nvPr>
        </p:nvSpPr>
        <p:spPr>
          <a:xfrm>
            <a:off x="461964" y="412749"/>
            <a:ext cx="11268074" cy="1014414"/>
          </a:xfrm>
        </p:spPr>
        <p:txBody>
          <a:bodyPr/>
          <a:lstStyle>
            <a:lvl1pPr>
              <a:lnSpc>
                <a:spcPct val="100000"/>
              </a:lnSpc>
              <a:defRPr/>
            </a:lvl1pPr>
          </a:lstStyle>
          <a:p>
            <a:r>
              <a:rPr lang="en-US"/>
              <a:t>Agenda page headline here</a:t>
            </a:r>
          </a:p>
        </p:txBody>
      </p:sp>
      <p:sp>
        <p:nvSpPr>
          <p:cNvPr id="11" name="Text Placeholder 7">
            <a:extLst>
              <a:ext uri="{FF2B5EF4-FFF2-40B4-BE49-F238E27FC236}">
                <a16:creationId xmlns:a16="http://schemas.microsoft.com/office/drawing/2014/main" id="{8E7CF021-F4B6-BF4D-AD8E-E02B8EDE1298}"/>
              </a:ext>
            </a:extLst>
          </p:cNvPr>
          <p:cNvSpPr>
            <a:spLocks noGrp="1"/>
          </p:cNvSpPr>
          <p:nvPr>
            <p:ph type="body" sz="quarter" idx="13"/>
          </p:nvPr>
        </p:nvSpPr>
        <p:spPr>
          <a:xfrm>
            <a:off x="461963" y="1687513"/>
            <a:ext cx="11268075" cy="4370387"/>
          </a:xfrm>
        </p:spPr>
        <p:txBody>
          <a:bodyPr/>
          <a:lstStyle>
            <a:lvl1pPr>
              <a:spcAft>
                <a:spcPts val="800"/>
              </a:spcAft>
              <a:defRPr sz="2200" b="1">
                <a:solidFill>
                  <a:schemeClr val="accent3"/>
                </a:solidFill>
              </a:defRPr>
            </a:lvl1pPr>
            <a:lvl2pPr marL="228600" indent="-228600">
              <a:spcAft>
                <a:spcPts val="800"/>
              </a:spcAft>
              <a:buFont typeface="Arial" panose="020B0604020202020204" pitchFamily="34" charset="0"/>
              <a:buChar char="•"/>
              <a:defRPr sz="1600" b="0">
                <a:solidFill>
                  <a:schemeClr val="tx1"/>
                </a:solidFill>
              </a:defRPr>
            </a:lvl2pPr>
            <a:lvl3pPr marL="457200" indent="-228600">
              <a:spcAft>
                <a:spcPts val="800"/>
              </a:spcAft>
              <a:buFont typeface="System Font Regular"/>
              <a:buChar char="–"/>
              <a:defRPr/>
            </a:lvl3pPr>
            <a:lvl4pPr marL="228600" indent="-228600">
              <a:spcAft>
                <a:spcPts val="800"/>
              </a:spcAft>
              <a:buFont typeface="Arial" panose="020B0604020202020204" pitchFamily="34" charset="0"/>
              <a:buChar char="•"/>
              <a:defRPr/>
            </a:lvl4pPr>
            <a:lvl5pPr marL="457200" indent="-228600">
              <a:spcAft>
                <a:spcPts val="800"/>
              </a:spcAft>
              <a:buFont typeface="System Font Regular"/>
              <a:buChar char="–"/>
              <a:defRPr sz="1600"/>
            </a:lvl5pPr>
            <a:lvl6pPr>
              <a:spcAft>
                <a:spcPts val="800"/>
              </a:spcAft>
              <a:defRPr/>
            </a:lvl6pPr>
            <a:lvl7pPr>
              <a:spcAft>
                <a:spcPts val="800"/>
              </a:spcAft>
              <a:defRPr/>
            </a:lvl7pPr>
            <a:lvl8pPr>
              <a:spcAft>
                <a:spcPts val="800"/>
              </a:spcAft>
              <a:defRPr/>
            </a:lvl8pPr>
            <a:lvl9pPr>
              <a:spcAft>
                <a:spcPts val="8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12C2A95-FCAC-8F4A-9175-330EA002C0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6607879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a:p>
        </p:txBody>
      </p:sp>
    </p:spTree>
    <p:extLst>
      <p:ext uri="{BB962C8B-B14F-4D97-AF65-F5344CB8AC3E}">
        <p14:creationId xmlns:p14="http://schemas.microsoft.com/office/powerpoint/2010/main" val="1036314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_table">
    <p:bg>
      <p:bgPr>
        <a:solidFill>
          <a:schemeClr val="bg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5D4A6B7-AE00-5043-8502-D05D7B6F454D}"/>
              </a:ext>
            </a:extLst>
          </p:cNvPr>
          <p:cNvSpPr>
            <a:spLocks noGrp="1"/>
          </p:cNvSpPr>
          <p:nvPr>
            <p:ph type="sldNum" sz="quarter" idx="20"/>
          </p:nvPr>
        </p:nvSpPr>
        <p:spPr/>
        <p:txBody>
          <a:bodyPr/>
          <a:lstStyle>
            <a:lvl1pPr>
              <a:defRPr b="0" i="0"/>
            </a:lvl1pPr>
          </a:lstStyle>
          <a:p>
            <a:fld id="{63DCA5C9-2E11-4C67-86EB-AE1DE127DC64}" type="slidenum">
              <a:rPr lang="en-US" smtClean="0"/>
              <a:pPr/>
              <a:t>‹#›</a:t>
            </a:fld>
            <a:endParaRPr lang="en-US"/>
          </a:p>
        </p:txBody>
      </p:sp>
      <p:sp>
        <p:nvSpPr>
          <p:cNvPr id="5" name="Footer Placeholder 4">
            <a:extLst>
              <a:ext uri="{FF2B5EF4-FFF2-40B4-BE49-F238E27FC236}">
                <a16:creationId xmlns:a16="http://schemas.microsoft.com/office/drawing/2014/main" id="{F8F399A2-C462-D449-9EEC-9F1501F7D641}"/>
              </a:ext>
            </a:extLst>
          </p:cNvPr>
          <p:cNvSpPr>
            <a:spLocks noGrp="1"/>
          </p:cNvSpPr>
          <p:nvPr>
            <p:ph type="ftr" sz="quarter" idx="21"/>
          </p:nvPr>
        </p:nvSpPr>
        <p:spPr/>
        <p:txBody>
          <a:bodyPr/>
          <a:lstStyle/>
          <a:p>
            <a:r>
              <a:rPr lang="en-US"/>
              <a:t>Confidential</a:t>
            </a:r>
          </a:p>
        </p:txBody>
      </p:sp>
      <p:sp>
        <p:nvSpPr>
          <p:cNvPr id="12" name="Title 11">
            <a:extLst>
              <a:ext uri="{FF2B5EF4-FFF2-40B4-BE49-F238E27FC236}">
                <a16:creationId xmlns:a16="http://schemas.microsoft.com/office/drawing/2014/main" id="{F845C16D-74E6-9A43-A800-0A2FFFA7356F}"/>
              </a:ext>
            </a:extLst>
          </p:cNvPr>
          <p:cNvSpPr>
            <a:spLocks noGrp="1"/>
          </p:cNvSpPr>
          <p:nvPr>
            <p:ph type="title" hasCustomPrompt="1"/>
          </p:nvPr>
        </p:nvSpPr>
        <p:spPr>
          <a:xfrm>
            <a:off x="461964" y="412749"/>
            <a:ext cx="11268074" cy="1014414"/>
          </a:xfrm>
        </p:spPr>
        <p:txBody>
          <a:bodyPr/>
          <a:lstStyle/>
          <a:p>
            <a:r>
              <a:rPr lang="en-US"/>
              <a:t>Agenda page headline here </a:t>
            </a:r>
          </a:p>
        </p:txBody>
      </p:sp>
      <p:sp>
        <p:nvSpPr>
          <p:cNvPr id="7" name="Table Placeholder 6">
            <a:extLst>
              <a:ext uri="{FF2B5EF4-FFF2-40B4-BE49-F238E27FC236}">
                <a16:creationId xmlns:a16="http://schemas.microsoft.com/office/drawing/2014/main" id="{679D7E77-FBAA-CF44-8346-2CCF326C2AA9}"/>
              </a:ext>
            </a:extLst>
          </p:cNvPr>
          <p:cNvSpPr>
            <a:spLocks noGrp="1"/>
          </p:cNvSpPr>
          <p:nvPr>
            <p:ph type="tbl" sz="quarter" idx="22"/>
          </p:nvPr>
        </p:nvSpPr>
        <p:spPr>
          <a:xfrm>
            <a:off x="461963" y="1687513"/>
            <a:ext cx="11268074" cy="4370387"/>
          </a:xfrm>
          <a:solidFill>
            <a:schemeClr val="bg1">
              <a:lumMod val="85000"/>
            </a:schemeClr>
          </a:solidFill>
        </p:spPr>
        <p:txBody>
          <a:bodyPr tIns="1645920"/>
          <a:lstStyle>
            <a:lvl1pPr algn="ctr">
              <a:defRPr/>
            </a:lvl1pPr>
          </a:lstStyle>
          <a:p>
            <a:r>
              <a:rPr lang="en-US"/>
              <a:t>Click icon to add table</a:t>
            </a:r>
          </a:p>
        </p:txBody>
      </p:sp>
      <p:pic>
        <p:nvPicPr>
          <p:cNvPr id="8" name="Picture 7">
            <a:extLst>
              <a:ext uri="{FF2B5EF4-FFF2-40B4-BE49-F238E27FC236}">
                <a16:creationId xmlns:a16="http://schemas.microsoft.com/office/drawing/2014/main" id="{732CCBE1-C059-7A41-A6C7-9F6576CD85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1997449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_2/3col_imageR">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8311" y="1687513"/>
            <a:ext cx="7415213"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3563938" cy="5645150"/>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0C04D099-202C-9E4E-BEB3-50A92487D4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898979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_1col">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1932944-0232-2E42-81E7-BAEE331D8615}"/>
              </a:ext>
            </a:extLst>
          </p:cNvPr>
          <p:cNvSpPr>
            <a:spLocks noGrp="1"/>
          </p:cNvSpPr>
          <p:nvPr>
            <p:ph type="sldNum" sz="quarter" idx="14"/>
          </p:nvPr>
        </p:nvSpPr>
        <p:spPr/>
        <p:txBody>
          <a:bodyPr/>
          <a:lstStyle>
            <a:lvl1pPr>
              <a:defRPr b="0" i="0"/>
            </a:lvl1pPr>
          </a:lstStyle>
          <a:p>
            <a:fld id="{63DCA5C9-2E11-4C67-86EB-AE1DE127DC64}" type="slidenum">
              <a:rPr lang="en-US" smtClean="0"/>
              <a:pPr/>
              <a:t>‹#›</a:t>
            </a:fld>
            <a:endParaRPr lang="en-US"/>
          </a:p>
        </p:txBody>
      </p:sp>
      <p:sp>
        <p:nvSpPr>
          <p:cNvPr id="3" name="Footer Placeholder 2">
            <a:extLst>
              <a:ext uri="{FF2B5EF4-FFF2-40B4-BE49-F238E27FC236}">
                <a16:creationId xmlns:a16="http://schemas.microsoft.com/office/drawing/2014/main" id="{C4DC3D60-959E-D249-994F-84185C526F40}"/>
              </a:ext>
            </a:extLst>
          </p:cNvPr>
          <p:cNvSpPr>
            <a:spLocks noGrp="1"/>
          </p:cNvSpPr>
          <p:nvPr>
            <p:ph type="ftr" sz="quarter" idx="16"/>
          </p:nvPr>
        </p:nvSpPr>
        <p:spPr/>
        <p:txBody>
          <a:bodyPr/>
          <a:lstStyle/>
          <a:p>
            <a:r>
              <a:rPr lang="en-US"/>
              <a:t>Confidential</a:t>
            </a:r>
          </a:p>
        </p:txBody>
      </p:sp>
      <p:sp>
        <p:nvSpPr>
          <p:cNvPr id="8" name="Content Placeholder 9">
            <a:extLst>
              <a:ext uri="{FF2B5EF4-FFF2-40B4-BE49-F238E27FC236}">
                <a16:creationId xmlns:a16="http://schemas.microsoft.com/office/drawing/2014/main" id="{529E557C-5767-4847-B8BF-1A81B3688EE4}"/>
              </a:ext>
            </a:extLst>
          </p:cNvPr>
          <p:cNvSpPr>
            <a:spLocks noGrp="1"/>
          </p:cNvSpPr>
          <p:nvPr>
            <p:ph sz="quarter" idx="18"/>
          </p:nvPr>
        </p:nvSpPr>
        <p:spPr>
          <a:xfrm>
            <a:off x="461964" y="1687513"/>
            <a:ext cx="11268073"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07DBF42-FE64-264C-80DF-7CC1D3991382}"/>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A4B34DDC-A39E-0940-B8C0-39F551A79D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4421193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_2co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10" name="Content Placeholder 9">
            <a:extLst>
              <a:ext uri="{FF2B5EF4-FFF2-40B4-BE49-F238E27FC236}">
                <a16:creationId xmlns:a16="http://schemas.microsoft.com/office/drawing/2014/main" id="{70C47D75-C1DF-8D4D-A586-D1D7EA170598}"/>
              </a:ext>
            </a:extLst>
          </p:cNvPr>
          <p:cNvSpPr>
            <a:spLocks noGrp="1"/>
          </p:cNvSpPr>
          <p:nvPr>
            <p:ph sz="quarter" idx="18"/>
          </p:nvPr>
        </p:nvSpPr>
        <p:spPr>
          <a:xfrm>
            <a:off x="471488" y="1687513"/>
            <a:ext cx="5476875"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BFD67E82-5546-DA4D-AD5D-1F463B538D46}"/>
              </a:ext>
            </a:extLst>
          </p:cNvPr>
          <p:cNvSpPr>
            <a:spLocks noGrp="1"/>
          </p:cNvSpPr>
          <p:nvPr>
            <p:ph sz="quarter" idx="19"/>
          </p:nvPr>
        </p:nvSpPr>
        <p:spPr>
          <a:xfrm>
            <a:off x="6248173" y="1687513"/>
            <a:ext cx="5476875"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D2846AE7-50CE-AF40-AA30-F8488C3230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242666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3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10" name="Content Placeholder 9">
            <a:extLst>
              <a:ext uri="{FF2B5EF4-FFF2-40B4-BE49-F238E27FC236}">
                <a16:creationId xmlns:a16="http://schemas.microsoft.com/office/drawing/2014/main" id="{B65029DA-9E31-CA47-8E3A-62DA9B0C7A7B}"/>
              </a:ext>
            </a:extLst>
          </p:cNvPr>
          <p:cNvSpPr>
            <a:spLocks noGrp="1"/>
          </p:cNvSpPr>
          <p:nvPr>
            <p:ph sz="quarter" idx="19"/>
          </p:nvPr>
        </p:nvSpPr>
        <p:spPr>
          <a:xfrm>
            <a:off x="471488" y="1687513"/>
            <a:ext cx="3567111"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id="{2F23112B-A491-CE49-A4AA-F0D05F0A1A03}"/>
              </a:ext>
            </a:extLst>
          </p:cNvPr>
          <p:cNvSpPr>
            <a:spLocks noGrp="1"/>
          </p:cNvSpPr>
          <p:nvPr>
            <p:ph sz="quarter" idx="20"/>
          </p:nvPr>
        </p:nvSpPr>
        <p:spPr>
          <a:xfrm>
            <a:off x="4317773" y="1687513"/>
            <a:ext cx="3567111"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9">
            <a:extLst>
              <a:ext uri="{FF2B5EF4-FFF2-40B4-BE49-F238E27FC236}">
                <a16:creationId xmlns:a16="http://schemas.microsoft.com/office/drawing/2014/main" id="{8EB0A0F7-9C92-9B49-A9A2-710AC68254EA}"/>
              </a:ext>
            </a:extLst>
          </p:cNvPr>
          <p:cNvSpPr>
            <a:spLocks noGrp="1"/>
          </p:cNvSpPr>
          <p:nvPr>
            <p:ph sz="quarter" idx="21"/>
          </p:nvPr>
        </p:nvSpPr>
        <p:spPr>
          <a:xfrm>
            <a:off x="8178573" y="1687513"/>
            <a:ext cx="3567111"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F961D6F-79A5-AF46-8F4F-893761CE5BCA}"/>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87A8760E-16C8-B741-82D5-7614407C11C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501904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3col image caption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lvl1pPr>
            <a:lvl2pPr>
              <a:defRPr sz="1800" b="1" i="0"/>
            </a:lvl2pPr>
            <a:lvl3pPr marL="0" indent="0">
              <a:buNone/>
              <a:defRPr/>
            </a:lvl3pPr>
          </a:lstStyle>
          <a:p>
            <a:pPr lvl="0"/>
            <a:r>
              <a:rPr lang="en-US"/>
              <a:t>Click to edit Master text styles</a:t>
            </a:r>
          </a:p>
          <a:p>
            <a:pPr lvl="1"/>
            <a:r>
              <a:rPr lang="en-US"/>
              <a:t>Second level</a:t>
            </a:r>
          </a:p>
        </p:txBody>
      </p:sp>
      <p:sp>
        <p:nvSpPr>
          <p:cNvPr id="14" name="Text Placeholder 4">
            <a:extLst>
              <a:ext uri="{FF2B5EF4-FFF2-40B4-BE49-F238E27FC236}">
                <a16:creationId xmlns:a16="http://schemas.microsoft.com/office/drawing/2014/main" id="{FFD6EDBE-5706-3C4E-8E00-336772570F3D}"/>
              </a:ext>
            </a:extLst>
          </p:cNvPr>
          <p:cNvSpPr>
            <a:spLocks noGrp="1"/>
          </p:cNvSpPr>
          <p:nvPr>
            <p:ph type="body" sz="quarter" idx="21"/>
          </p:nvPr>
        </p:nvSpPr>
        <p:spPr>
          <a:xfrm>
            <a:off x="8166272" y="4291013"/>
            <a:ext cx="3567429" cy="1766887"/>
          </a:xfrm>
        </p:spPr>
        <p:txBody>
          <a:bodyPr/>
          <a:lstStyle>
            <a:lvl1pPr>
              <a:defRPr b="0" i="0"/>
            </a:lvl1pPr>
            <a:lvl2pPr>
              <a:defRPr sz="1800" b="1" i="0"/>
            </a:lvl2pPr>
            <a:lvl3pPr marL="0" indent="0">
              <a:buNone/>
              <a:defRPr/>
            </a:lvl3pPr>
          </a:lstStyle>
          <a:p>
            <a:pPr lvl="0"/>
            <a:r>
              <a:rPr lang="en-US"/>
              <a:t>Click to edit Master text styles</a:t>
            </a:r>
          </a:p>
          <a:p>
            <a:pPr lvl="1"/>
            <a:r>
              <a:rPr lang="en-US"/>
              <a:t>Second level</a:t>
            </a:r>
          </a:p>
        </p:txBody>
      </p:sp>
      <p:sp>
        <p:nvSpPr>
          <p:cNvPr id="15" name="Text Placeholder 4">
            <a:extLst>
              <a:ext uri="{FF2B5EF4-FFF2-40B4-BE49-F238E27FC236}">
                <a16:creationId xmlns:a16="http://schemas.microsoft.com/office/drawing/2014/main" id="{5A29C03E-EEC3-EA47-A2B3-9211C623CC10}"/>
              </a:ext>
            </a:extLst>
          </p:cNvPr>
          <p:cNvSpPr>
            <a:spLocks noGrp="1"/>
          </p:cNvSpPr>
          <p:nvPr>
            <p:ph type="body" sz="quarter" idx="23"/>
          </p:nvPr>
        </p:nvSpPr>
        <p:spPr>
          <a:xfrm>
            <a:off x="4315790" y="4291013"/>
            <a:ext cx="3567429" cy="1766887"/>
          </a:xfrm>
        </p:spPr>
        <p:txBody>
          <a:bodyPr/>
          <a:lstStyle>
            <a:lvl1pPr>
              <a:defRPr b="0" i="0"/>
            </a:lvl1pPr>
            <a:lvl2pPr>
              <a:defRPr sz="1800" b="1" i="0"/>
            </a:lvl2pPr>
            <a:lvl3pPr marL="0" indent="0">
              <a:buNone/>
              <a:defRPr/>
            </a:lvl3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4144E141-F42D-EB43-8EC1-99CDBC442248}"/>
              </a:ext>
            </a:extLst>
          </p:cNvPr>
          <p:cNvSpPr>
            <a:spLocks noGrp="1"/>
          </p:cNvSpPr>
          <p:nvPr>
            <p:ph type="ftr" sz="quarter" idx="25"/>
          </p:nvPr>
        </p:nvSpPr>
        <p:spPr/>
        <p:txBody>
          <a:bodyPr/>
          <a:lstStyle/>
          <a:p>
            <a:r>
              <a:rPr lang="en-US"/>
              <a:t>Confidential</a:t>
            </a:r>
          </a:p>
        </p:txBody>
      </p:sp>
      <p:sp>
        <p:nvSpPr>
          <p:cNvPr id="16" name="Slide Number Placeholder 15">
            <a:extLst>
              <a:ext uri="{FF2B5EF4-FFF2-40B4-BE49-F238E27FC236}">
                <a16:creationId xmlns:a16="http://schemas.microsoft.com/office/drawing/2014/main" id="{F84267C8-FC93-A24D-93DE-9B40EAEF7A99}"/>
              </a:ext>
            </a:extLst>
          </p:cNvPr>
          <p:cNvSpPr>
            <a:spLocks noGrp="1"/>
          </p:cNvSpPr>
          <p:nvPr>
            <p:ph type="sldNum" sz="quarter" idx="26"/>
          </p:nvPr>
        </p:nvSpPr>
        <p:spPr/>
        <p:txBody>
          <a:bodyPr/>
          <a:lstStyle/>
          <a:p>
            <a:fld id="{63DCA5C9-2E11-4C67-86EB-AE1DE127DC64}" type="slidenum">
              <a:rPr lang="en-US" smtClean="0"/>
              <a:pPr/>
              <a:t>‹#›</a:t>
            </a:fld>
            <a:endParaRPr lang="en-US"/>
          </a:p>
        </p:txBody>
      </p:sp>
      <p:sp>
        <p:nvSpPr>
          <p:cNvPr id="18" name="Content Placeholder 2">
            <a:extLst>
              <a:ext uri="{FF2B5EF4-FFF2-40B4-BE49-F238E27FC236}">
                <a16:creationId xmlns:a16="http://schemas.microsoft.com/office/drawing/2014/main" id="{E0E4D576-11CF-A148-8ABB-9F940BB99E01}"/>
              </a:ext>
            </a:extLst>
          </p:cNvPr>
          <p:cNvSpPr>
            <a:spLocks noGrp="1"/>
          </p:cNvSpPr>
          <p:nvPr>
            <p:ph sz="quarter" idx="27" hasCustomPrompt="1"/>
          </p:nvPr>
        </p:nvSpPr>
        <p:spPr>
          <a:xfrm>
            <a:off x="458788" y="1687513"/>
            <a:ext cx="3567112" cy="2357437"/>
          </a:xfrm>
          <a:solidFill>
            <a:schemeClr val="bg1">
              <a:lumMod val="85000"/>
            </a:schemeClr>
          </a:solidFill>
        </p:spPr>
        <p:txBody>
          <a:bodyPr/>
          <a:lstStyle/>
          <a:p>
            <a:pPr lvl="0"/>
            <a:r>
              <a:rPr lang="en-US"/>
              <a:t> </a:t>
            </a:r>
          </a:p>
        </p:txBody>
      </p:sp>
      <p:sp>
        <p:nvSpPr>
          <p:cNvPr id="19" name="Content Placeholder 2">
            <a:extLst>
              <a:ext uri="{FF2B5EF4-FFF2-40B4-BE49-F238E27FC236}">
                <a16:creationId xmlns:a16="http://schemas.microsoft.com/office/drawing/2014/main" id="{1ECEFF7E-1DAA-4A4A-9C04-211781BFE5DD}"/>
              </a:ext>
            </a:extLst>
          </p:cNvPr>
          <p:cNvSpPr>
            <a:spLocks noGrp="1"/>
          </p:cNvSpPr>
          <p:nvPr>
            <p:ph sz="quarter" idx="28" hasCustomPrompt="1"/>
          </p:nvPr>
        </p:nvSpPr>
        <p:spPr>
          <a:xfrm>
            <a:off x="4319588" y="1687513"/>
            <a:ext cx="3567112" cy="2357437"/>
          </a:xfrm>
          <a:solidFill>
            <a:schemeClr val="bg1">
              <a:lumMod val="85000"/>
            </a:schemeClr>
          </a:solidFill>
        </p:spPr>
        <p:txBody>
          <a:bodyPr/>
          <a:lstStyle/>
          <a:p>
            <a:pPr lvl="0"/>
            <a:r>
              <a:rPr lang="en-US"/>
              <a:t> </a:t>
            </a:r>
          </a:p>
        </p:txBody>
      </p:sp>
      <p:sp>
        <p:nvSpPr>
          <p:cNvPr id="20" name="Content Placeholder 2">
            <a:extLst>
              <a:ext uri="{FF2B5EF4-FFF2-40B4-BE49-F238E27FC236}">
                <a16:creationId xmlns:a16="http://schemas.microsoft.com/office/drawing/2014/main" id="{3455B716-4AE0-854B-AA1C-77190C35FB99}"/>
              </a:ext>
            </a:extLst>
          </p:cNvPr>
          <p:cNvSpPr>
            <a:spLocks noGrp="1"/>
          </p:cNvSpPr>
          <p:nvPr>
            <p:ph sz="quarter" idx="29" hasCustomPrompt="1"/>
          </p:nvPr>
        </p:nvSpPr>
        <p:spPr>
          <a:xfrm>
            <a:off x="8163454" y="1687513"/>
            <a:ext cx="3567112" cy="2357437"/>
          </a:xfrm>
          <a:solidFill>
            <a:schemeClr val="bg1">
              <a:lumMod val="85000"/>
            </a:schemeClr>
          </a:solidFill>
        </p:spPr>
        <p:txBody>
          <a:bodyPr/>
          <a:lstStyle/>
          <a:p>
            <a:pPr lvl="0"/>
            <a:r>
              <a:rPr lang="en-US"/>
              <a:t> </a:t>
            </a:r>
          </a:p>
        </p:txBody>
      </p:sp>
      <p:pic>
        <p:nvPicPr>
          <p:cNvPr id="13" name="Picture 12">
            <a:extLst>
              <a:ext uri="{FF2B5EF4-FFF2-40B4-BE49-F238E27FC236}">
                <a16:creationId xmlns:a16="http://schemas.microsoft.com/office/drawing/2014/main" id="{F3CF5CB4-873A-F84A-93E8-05A8612BFB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432963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3col image captions_red">
    <p:bg>
      <p:bgPr>
        <a:solidFill>
          <a:schemeClr val="accent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pic>
        <p:nvPicPr>
          <p:cNvPr id="15" name="Picture 14">
            <a:extLst>
              <a:ext uri="{FF2B5EF4-FFF2-40B4-BE49-F238E27FC236}">
                <a16:creationId xmlns:a16="http://schemas.microsoft.com/office/drawing/2014/main" id="{CE8B0045-FF3A-0146-BC1D-919C4205E6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23563435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3col image captions_clay">
    <p:bg>
      <p:bgPr>
        <a:solidFill>
          <a:schemeClr val="accent2"/>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pic>
        <p:nvPicPr>
          <p:cNvPr id="15" name="Picture 14">
            <a:extLst>
              <a:ext uri="{FF2B5EF4-FFF2-40B4-BE49-F238E27FC236}">
                <a16:creationId xmlns:a16="http://schemas.microsoft.com/office/drawing/2014/main" id="{2EA4C76B-3976-0646-A3E8-1E11CAAAC6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2859973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4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6" name="Text Placeholder 5">
            <a:extLst>
              <a:ext uri="{FF2B5EF4-FFF2-40B4-BE49-F238E27FC236}">
                <a16:creationId xmlns:a16="http://schemas.microsoft.com/office/drawing/2014/main" id="{A11FE84D-74BB-474A-AFD2-6D1BBBF7C6F1}"/>
              </a:ext>
            </a:extLst>
          </p:cNvPr>
          <p:cNvSpPr>
            <a:spLocks noGrp="1"/>
          </p:cNvSpPr>
          <p:nvPr>
            <p:ph type="body" sz="quarter" idx="19"/>
          </p:nvPr>
        </p:nvSpPr>
        <p:spPr>
          <a:xfrm>
            <a:off x="461963" y="1687513"/>
            <a:ext cx="2581275" cy="4370387"/>
          </a:xfrm>
        </p:spPr>
        <p:txBody>
          <a:bodyPr/>
          <a:lstStyle>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F3E394FD-5E38-1F4C-89C3-90B249C84D6D}"/>
              </a:ext>
            </a:extLst>
          </p:cNvPr>
          <p:cNvSpPr>
            <a:spLocks noGrp="1"/>
          </p:cNvSpPr>
          <p:nvPr>
            <p:ph type="body" sz="quarter" idx="20"/>
          </p:nvPr>
        </p:nvSpPr>
        <p:spPr>
          <a:xfrm>
            <a:off x="3370054" y="1687513"/>
            <a:ext cx="2581275" cy="4370387"/>
          </a:xfrm>
        </p:spPr>
        <p:txBody>
          <a:bodyPr/>
          <a:lstStyle>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B34DA82A-D524-EF48-B3AA-188A961ADA08}"/>
              </a:ext>
            </a:extLst>
          </p:cNvPr>
          <p:cNvSpPr>
            <a:spLocks noGrp="1"/>
          </p:cNvSpPr>
          <p:nvPr>
            <p:ph type="body" sz="quarter" idx="21"/>
          </p:nvPr>
        </p:nvSpPr>
        <p:spPr>
          <a:xfrm>
            <a:off x="6248165" y="1687513"/>
            <a:ext cx="2581275" cy="4370387"/>
          </a:xfrm>
        </p:spPr>
        <p:txBody>
          <a:bodyPr/>
          <a:lstStyle>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49A56579-7A7B-7D4D-B5A2-E8A1324C2233}"/>
              </a:ext>
            </a:extLst>
          </p:cNvPr>
          <p:cNvSpPr>
            <a:spLocks noGrp="1"/>
          </p:cNvSpPr>
          <p:nvPr>
            <p:ph type="body" sz="quarter" idx="22"/>
          </p:nvPr>
        </p:nvSpPr>
        <p:spPr>
          <a:xfrm>
            <a:off x="9148995" y="1687513"/>
            <a:ext cx="2581275" cy="4370387"/>
          </a:xfrm>
        </p:spPr>
        <p:txBody>
          <a:bodyPr/>
          <a:lstStyle>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93DD30CC-7F78-2C4D-9B22-326EF4CB1597}"/>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7EB823D7-B8D4-5849-AD34-EBF1117104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102396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_2col_image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6243638" y="412750"/>
            <a:ext cx="5486400" cy="1019142"/>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6243638" y="1687513"/>
            <a:ext cx="5486399"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0" y="0"/>
            <a:ext cx="5948363" cy="6057899"/>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0923F21-C1B3-734F-A4D1-41118A87F93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47156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35.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1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0.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theme" Target="../theme/theme6.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theme" Target="../theme/theme8.xml"/><Relationship Id="rId8"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slideLayout" Target="../slideLayouts/slideLayout206.xml"/><Relationship Id="rId47" Type="http://schemas.openxmlformats.org/officeDocument/2006/relationships/slideLayout" Target="../slideLayouts/slideLayout211.xml"/><Relationship Id="rId50" Type="http://schemas.openxmlformats.org/officeDocument/2006/relationships/theme" Target="../theme/theme9.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9" Type="http://schemas.openxmlformats.org/officeDocument/2006/relationships/slideLayout" Target="../slideLayouts/slideLayout193.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45" Type="http://schemas.openxmlformats.org/officeDocument/2006/relationships/slideLayout" Target="../slideLayouts/slideLayout209.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49" Type="http://schemas.openxmlformats.org/officeDocument/2006/relationships/slideLayout" Target="../slideLayouts/slideLayout213.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4" Type="http://schemas.openxmlformats.org/officeDocument/2006/relationships/slideLayout" Target="../slideLayouts/slideLayout208.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48" Type="http://schemas.openxmlformats.org/officeDocument/2006/relationships/slideLayout" Target="../slideLayouts/slideLayout212.xml"/><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46" Type="http://schemas.openxmlformats.org/officeDocument/2006/relationships/slideLayout" Target="../slideLayouts/slideLayout210.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1" Type="http://schemas.openxmlformats.org/officeDocument/2006/relationships/slideLayout" Target="../slideLayouts/slideLayout165.xml"/><Relationship Id="rId6"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2620-6C75-41C4-BA2C-9167EF6E0246}" type="datetimeFigureOut">
              <a:rPr lang="en-US" smtClean="0"/>
              <a:t>8/28/2024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21765-5593-4422-9F5A-70A2CAFFC534}" type="slidenum">
              <a:rPr lang="en-US" smtClean="0"/>
              <a:t>‹#›</a:t>
            </a:fld>
            <a:endParaRPr lang="en-US"/>
          </a:p>
        </p:txBody>
      </p:sp>
    </p:spTree>
    <p:extLst>
      <p:ext uri="{BB962C8B-B14F-4D97-AF65-F5344CB8AC3E}">
        <p14:creationId xmlns:p14="http://schemas.microsoft.com/office/powerpoint/2010/main" val="1220182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2620-6C75-41C4-BA2C-9167EF6E0246}" type="datetimeFigureOut">
              <a:rPr lang="en-US" smtClean="0"/>
              <a:t>8/28/2024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21765-5593-4422-9F5A-70A2CAFFC534}" type="slidenum">
              <a:rPr lang="en-US" smtClean="0"/>
              <a:t>‹#›</a:t>
            </a:fld>
            <a:endParaRPr lang="en-US" dirty="0"/>
          </a:p>
        </p:txBody>
      </p:sp>
    </p:spTree>
    <p:extLst>
      <p:ext uri="{BB962C8B-B14F-4D97-AF65-F5344CB8AC3E}">
        <p14:creationId xmlns:p14="http://schemas.microsoft.com/office/powerpoint/2010/main" val="422713086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DBB24-BE21-F614-12E5-9A319522A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75C66-4CDE-B8BE-CDF8-DC6B705BA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AC30A-559E-7F50-1C10-CC3527C28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B32B76-85BA-4D6B-8F83-AC1B952A9CAE}" type="datetimeFigureOut">
              <a:rPr lang="en-US" smtClean="0"/>
              <a:t>8/28/2024</a:t>
            </a:fld>
            <a:endParaRPr lang="en-US"/>
          </a:p>
        </p:txBody>
      </p:sp>
      <p:sp>
        <p:nvSpPr>
          <p:cNvPr id="5" name="Footer Placeholder 4">
            <a:extLst>
              <a:ext uri="{FF2B5EF4-FFF2-40B4-BE49-F238E27FC236}">
                <a16:creationId xmlns:a16="http://schemas.microsoft.com/office/drawing/2014/main" id="{9E948176-72BF-BEBC-D39A-EE62B97AEF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72DBAB8-F8DA-3F03-C6F8-A7EAC265A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7A5330-6322-40D2-8714-624A536CDE96}" type="slidenum">
              <a:rPr lang="en-US" smtClean="0"/>
              <a:t>‹#›</a:t>
            </a:fld>
            <a:endParaRPr lang="en-US"/>
          </a:p>
        </p:txBody>
      </p:sp>
    </p:spTree>
    <p:extLst>
      <p:ext uri="{BB962C8B-B14F-4D97-AF65-F5344CB8AC3E}">
        <p14:creationId xmlns:p14="http://schemas.microsoft.com/office/powerpoint/2010/main" val="185510505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userDrawn="1"/>
        </p:nvSpPr>
        <p:spPr bwMode="auto">
          <a:xfrm>
            <a:off x="666752" y="6329931"/>
            <a:ext cx="6587067" cy="53600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Freeform 11"/>
          <p:cNvSpPr>
            <a:spLocks/>
          </p:cNvSpPr>
          <p:nvPr userDrawn="1"/>
        </p:nvSpPr>
        <p:spPr bwMode="auto">
          <a:xfrm>
            <a:off x="647701" y="6325504"/>
            <a:ext cx="4921251" cy="546784"/>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Right Triangle 13"/>
          <p:cNvSpPr>
            <a:spLocks/>
          </p:cNvSpPr>
          <p:nvPr userDrawn="1"/>
        </p:nvSpPr>
        <p:spPr bwMode="auto">
          <a:xfrm>
            <a:off x="1" y="6172200"/>
            <a:ext cx="4536419" cy="69373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a:stCxn id="14" idx="0"/>
          </p:cNvCxnSpPr>
          <p:nvPr userDrawn="1"/>
        </p:nvCxnSpPr>
        <p:spPr>
          <a:xfrm>
            <a:off x="2" y="6172200"/>
            <a:ext cx="4505420" cy="700088"/>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609600" y="14811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8970433" y="6408741"/>
            <a:ext cx="2559051" cy="365125"/>
          </a:xfrm>
          <a:prstGeom prst="rect">
            <a:avLst/>
          </a:prstGeom>
        </p:spPr>
        <p:txBody>
          <a:bodyPr vert="horz" anchor="b"/>
          <a:lstStyle>
            <a:lvl1pPr algn="l" eaLnBrk="1" fontAlgn="auto" latinLnBrk="0" hangingPunct="1">
              <a:spcBef>
                <a:spcPts val="0"/>
              </a:spcBef>
              <a:spcAft>
                <a:spcPts val="0"/>
              </a:spcAft>
              <a:defRPr kumimoji="0" sz="750" smtClean="0">
                <a:solidFill>
                  <a:schemeClr val="tx1"/>
                </a:solidFill>
                <a:latin typeface="+mn-lt"/>
              </a:defRPr>
            </a:lvl1pPr>
            <a:extLst/>
          </a:lstStyle>
          <a:p>
            <a:pPr>
              <a:defRPr/>
            </a:pPr>
            <a:fld id="{5C4ADB16-2B19-43EB-B926-A4A305312B07}" type="datetimeFigureOut">
              <a:rPr lang="en-US" smtClean="0"/>
              <a:pPr>
                <a:defRPr/>
              </a:pPr>
              <a:t>8/28/2024</a:t>
            </a:fld>
            <a:endParaRPr lang="en-US" dirty="0"/>
          </a:p>
        </p:txBody>
      </p:sp>
      <p:sp>
        <p:nvSpPr>
          <p:cNvPr id="22" name="Footer Placeholder 21"/>
          <p:cNvSpPr>
            <a:spLocks noGrp="1"/>
          </p:cNvSpPr>
          <p:nvPr>
            <p:ph type="ftr" sz="quarter" idx="3"/>
          </p:nvPr>
        </p:nvSpPr>
        <p:spPr>
          <a:xfrm>
            <a:off x="5839884" y="6408741"/>
            <a:ext cx="3134783" cy="365125"/>
          </a:xfrm>
          <a:prstGeom prst="rect">
            <a:avLst/>
          </a:prstGeom>
        </p:spPr>
        <p:txBody>
          <a:bodyPr vert="horz" anchor="b"/>
          <a:lstStyle>
            <a:lvl1pPr algn="r" eaLnBrk="1" fontAlgn="auto" latinLnBrk="0" hangingPunct="1">
              <a:spcBef>
                <a:spcPts val="0"/>
              </a:spcBef>
              <a:spcAft>
                <a:spcPts val="0"/>
              </a:spcAft>
              <a:defRPr kumimoji="0" sz="750">
                <a:solidFill>
                  <a:schemeClr val="tx1"/>
                </a:solidFill>
                <a:latin typeface="+mn-lt"/>
              </a:defRPr>
            </a:lvl1pPr>
            <a:extLst/>
          </a:lstStyle>
          <a:p>
            <a:pPr>
              <a:defRPr/>
            </a:pPr>
            <a:endParaRPr lang="en-US" dirty="0"/>
          </a:p>
        </p:txBody>
      </p:sp>
      <p:sp>
        <p:nvSpPr>
          <p:cNvPr id="18" name="Slide Number Placeholder 17"/>
          <p:cNvSpPr>
            <a:spLocks noGrp="1"/>
          </p:cNvSpPr>
          <p:nvPr>
            <p:ph type="sldNum" sz="quarter" idx="4"/>
          </p:nvPr>
        </p:nvSpPr>
        <p:spPr>
          <a:xfrm>
            <a:off x="11529484" y="6408741"/>
            <a:ext cx="488949" cy="365125"/>
          </a:xfrm>
          <a:prstGeom prst="rect">
            <a:avLst/>
          </a:prstGeom>
        </p:spPr>
        <p:txBody>
          <a:bodyPr vert="horz" anchor="b"/>
          <a:lstStyle>
            <a:lvl1pPr algn="r" eaLnBrk="1" fontAlgn="auto" latinLnBrk="0" hangingPunct="1">
              <a:spcBef>
                <a:spcPts val="0"/>
              </a:spcBef>
              <a:spcAft>
                <a:spcPts val="0"/>
              </a:spcAft>
              <a:defRPr kumimoji="0" sz="750" b="0" smtClean="0">
                <a:solidFill>
                  <a:schemeClr val="tx1"/>
                </a:solidFill>
                <a:latin typeface="+mn-lt"/>
              </a:defRPr>
            </a:lvl1pPr>
            <a:extLst/>
          </a:lstStyle>
          <a:p>
            <a:pPr>
              <a:defRPr/>
            </a:pPr>
            <a:fld id="{4058FB09-9821-4A29-852C-71D883937906}" type="slidenum">
              <a:rPr lang="en-US"/>
              <a:pPr>
                <a:defRPr/>
              </a:pPr>
              <a:t>‹#›</a:t>
            </a:fld>
            <a:endParaRPr lang="en-US"/>
          </a:p>
        </p:txBody>
      </p:sp>
    </p:spTree>
    <p:extLst>
      <p:ext uri="{BB962C8B-B14F-4D97-AF65-F5344CB8AC3E}">
        <p14:creationId xmlns:p14="http://schemas.microsoft.com/office/powerpoint/2010/main" val="307381549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fontAlgn="base">
        <a:spcBef>
          <a:spcPct val="0"/>
        </a:spcBef>
        <a:spcAft>
          <a:spcPct val="0"/>
        </a:spcAft>
        <a:defRPr sz="3075"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3075" b="1">
          <a:solidFill>
            <a:schemeClr val="tx2"/>
          </a:solidFill>
          <a:latin typeface="Lucida Sans Unicode" pitchFamily="34" charset="0"/>
        </a:defRPr>
      </a:lvl2pPr>
      <a:lvl3pPr algn="l" rtl="0" fontAlgn="base">
        <a:spcBef>
          <a:spcPct val="0"/>
        </a:spcBef>
        <a:spcAft>
          <a:spcPct val="0"/>
        </a:spcAft>
        <a:defRPr sz="3075" b="1">
          <a:solidFill>
            <a:schemeClr val="tx2"/>
          </a:solidFill>
          <a:latin typeface="Lucida Sans Unicode" pitchFamily="34" charset="0"/>
        </a:defRPr>
      </a:lvl3pPr>
      <a:lvl4pPr algn="l" rtl="0" fontAlgn="base">
        <a:spcBef>
          <a:spcPct val="0"/>
        </a:spcBef>
        <a:spcAft>
          <a:spcPct val="0"/>
        </a:spcAft>
        <a:defRPr sz="3075" b="1">
          <a:solidFill>
            <a:schemeClr val="tx2"/>
          </a:solidFill>
          <a:latin typeface="Lucida Sans Unicode" pitchFamily="34" charset="0"/>
        </a:defRPr>
      </a:lvl4pPr>
      <a:lvl5pPr algn="l" rtl="0" fontAlgn="base">
        <a:spcBef>
          <a:spcPct val="0"/>
        </a:spcBef>
        <a:spcAft>
          <a:spcPct val="0"/>
        </a:spcAft>
        <a:defRPr sz="3075" b="1">
          <a:solidFill>
            <a:schemeClr val="tx2"/>
          </a:solidFill>
          <a:latin typeface="Lucida Sans Unicode" pitchFamily="34" charset="0"/>
        </a:defRPr>
      </a:lvl5pPr>
      <a:lvl6pPr marL="342900" algn="l" rtl="0" fontAlgn="base">
        <a:spcBef>
          <a:spcPct val="0"/>
        </a:spcBef>
        <a:spcAft>
          <a:spcPct val="0"/>
        </a:spcAft>
        <a:defRPr sz="3075" b="1">
          <a:solidFill>
            <a:schemeClr val="tx2"/>
          </a:solidFill>
          <a:latin typeface="Lucida Sans Unicode" pitchFamily="34" charset="0"/>
        </a:defRPr>
      </a:lvl6pPr>
      <a:lvl7pPr marL="685800" algn="l" rtl="0" fontAlgn="base">
        <a:spcBef>
          <a:spcPct val="0"/>
        </a:spcBef>
        <a:spcAft>
          <a:spcPct val="0"/>
        </a:spcAft>
        <a:defRPr sz="3075" b="1">
          <a:solidFill>
            <a:schemeClr val="tx2"/>
          </a:solidFill>
          <a:latin typeface="Lucida Sans Unicode" pitchFamily="34" charset="0"/>
        </a:defRPr>
      </a:lvl7pPr>
      <a:lvl8pPr marL="1028700" algn="l" rtl="0" fontAlgn="base">
        <a:spcBef>
          <a:spcPct val="0"/>
        </a:spcBef>
        <a:spcAft>
          <a:spcPct val="0"/>
        </a:spcAft>
        <a:defRPr sz="3075" b="1">
          <a:solidFill>
            <a:schemeClr val="tx2"/>
          </a:solidFill>
          <a:latin typeface="Lucida Sans Unicode" pitchFamily="34" charset="0"/>
        </a:defRPr>
      </a:lvl8pPr>
      <a:lvl9pPr marL="1371600" algn="l" rtl="0" fontAlgn="base">
        <a:spcBef>
          <a:spcPct val="0"/>
        </a:spcBef>
        <a:spcAft>
          <a:spcPct val="0"/>
        </a:spcAft>
        <a:defRPr sz="3075" b="1">
          <a:solidFill>
            <a:schemeClr val="tx2"/>
          </a:solidFill>
          <a:latin typeface="Lucida Sans Unicode" pitchFamily="34" charset="0"/>
        </a:defRPr>
      </a:lvl9pPr>
      <a:extLst/>
    </p:titleStyle>
    <p:bodyStyle>
      <a:lvl1pPr marL="273844" indent="-191691" algn="l" rtl="0" fontAlgn="base">
        <a:spcBef>
          <a:spcPts val="300"/>
        </a:spcBef>
        <a:spcAft>
          <a:spcPct val="0"/>
        </a:spcAft>
        <a:buClr>
          <a:schemeClr val="accent1"/>
        </a:buClr>
        <a:buSzPct val="68000"/>
        <a:buFont typeface="Wingdings 3" pitchFamily="18" charset="2"/>
        <a:buChar char=""/>
        <a:defRPr sz="2025" kern="1200">
          <a:solidFill>
            <a:schemeClr val="tx1"/>
          </a:solidFill>
          <a:latin typeface="+mn-lt"/>
          <a:ea typeface="+mn-ea"/>
          <a:cs typeface="+mn-cs"/>
        </a:defRPr>
      </a:lvl1pPr>
      <a:lvl2pPr marL="465535" indent="-171450" algn="l" rtl="0" fontAlgn="base">
        <a:spcBef>
          <a:spcPts val="244"/>
        </a:spcBef>
        <a:spcAft>
          <a:spcPct val="0"/>
        </a:spcAft>
        <a:buClr>
          <a:schemeClr val="accent1"/>
        </a:buClr>
        <a:buFont typeface="Verdana" pitchFamily="34" charset="0"/>
        <a:buChar char="◦"/>
        <a:defRPr sz="1725" kern="1200">
          <a:solidFill>
            <a:schemeClr val="tx1"/>
          </a:solidFill>
          <a:latin typeface="+mn-lt"/>
          <a:ea typeface="+mn-ea"/>
          <a:cs typeface="+mn-cs"/>
        </a:defRPr>
      </a:lvl2pPr>
      <a:lvl3pPr marL="644129" indent="-171450" algn="l" rtl="0" fontAlgn="base">
        <a:spcBef>
          <a:spcPts val="263"/>
        </a:spcBef>
        <a:spcAft>
          <a:spcPct val="0"/>
        </a:spcAft>
        <a:buClr>
          <a:schemeClr val="accent2"/>
        </a:buClr>
        <a:buSzPct val="100000"/>
        <a:buFont typeface="Wingdings 2" pitchFamily="18" charset="2"/>
        <a:buChar char=""/>
        <a:defRPr sz="1575" kern="1200">
          <a:solidFill>
            <a:schemeClr val="tx1"/>
          </a:solidFill>
          <a:latin typeface="+mn-lt"/>
          <a:ea typeface="+mn-ea"/>
          <a:cs typeface="+mn-cs"/>
        </a:defRPr>
      </a:lvl3pPr>
      <a:lvl4pPr marL="857250" indent="-171450" algn="l" rtl="0" fontAlgn="base">
        <a:spcBef>
          <a:spcPts val="263"/>
        </a:spcBef>
        <a:spcAft>
          <a:spcPct val="0"/>
        </a:spcAft>
        <a:buClr>
          <a:schemeClr val="accent2"/>
        </a:buClr>
        <a:buFont typeface="Wingdings 2" pitchFamily="18" charset="2"/>
        <a:buChar char=""/>
        <a:defRPr sz="1425" kern="1200">
          <a:solidFill>
            <a:schemeClr val="tx1"/>
          </a:solidFill>
          <a:latin typeface="+mn-lt"/>
          <a:ea typeface="+mn-ea"/>
          <a:cs typeface="+mn-cs"/>
        </a:defRPr>
      </a:lvl4pPr>
      <a:lvl5pPr marL="1028700" indent="-171450" algn="l" rtl="0" fontAlgn="base">
        <a:spcBef>
          <a:spcPts val="263"/>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DF79B-6681-4865-AA39-7BD7AAA39AFE}" type="datetimeFigureOut">
              <a:rPr lang="en-US" smtClean="0"/>
              <a:t>8/28/2024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8AD89-0408-4A92-9822-5D8C47025946}" type="slidenum">
              <a:rPr lang="en-US" smtClean="0"/>
              <a:t>‹#›</a:t>
            </a:fld>
            <a:endParaRPr lang="en-US"/>
          </a:p>
        </p:txBody>
      </p:sp>
    </p:spTree>
    <p:extLst>
      <p:ext uri="{BB962C8B-B14F-4D97-AF65-F5344CB8AC3E}">
        <p14:creationId xmlns:p14="http://schemas.microsoft.com/office/powerpoint/2010/main" val="1584749026"/>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41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4A101B-C6AB-40D4-AC22-139956FD0148}" type="datetimeFigureOut">
              <a:rPr lang="en-US" smtClean="0"/>
              <a:t>8/28/2024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72C9A0-28FF-48E4-A935-68A86A678992}" type="slidenum">
              <a:rPr lang="en-US" smtClean="0"/>
              <a:t>‹#›</a:t>
            </a:fld>
            <a:endParaRPr lang="en-US" dirty="0"/>
          </a:p>
        </p:txBody>
      </p:sp>
    </p:spTree>
    <p:extLst>
      <p:ext uri="{BB962C8B-B14F-4D97-AF65-F5344CB8AC3E}">
        <p14:creationId xmlns:p14="http://schemas.microsoft.com/office/powerpoint/2010/main" val="256092331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2620-6C75-41C4-BA2C-9167EF6E0246}" type="datetimeFigureOut">
              <a:rPr lang="en-US" smtClean="0"/>
              <a:t>8/28/2024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21765-5593-4422-9F5A-70A2CAFFC534}" type="slidenum">
              <a:rPr lang="en-US" smtClean="0"/>
              <a:t>‹#›</a:t>
            </a:fld>
            <a:endParaRPr lang="en-US"/>
          </a:p>
        </p:txBody>
      </p:sp>
    </p:spTree>
    <p:extLst>
      <p:ext uri="{BB962C8B-B14F-4D97-AF65-F5344CB8AC3E}">
        <p14:creationId xmlns:p14="http://schemas.microsoft.com/office/powerpoint/2010/main" val="20571059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9686229A-CF71-47CF-9328-731692C989BA}" type="datetimeFigureOut">
              <a:rPr lang="en-US" smtClean="0"/>
              <a:t>8/28/2024</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B17F9E6-A347-4C39-A90B-F036425BC0E6}" type="slidenum">
              <a:rPr lang="en-US" smtClean="0"/>
              <a:t>‹#›</a:t>
            </a:fld>
            <a:endParaRPr lang="en-US"/>
          </a:p>
        </p:txBody>
      </p:sp>
      <p:pic>
        <p:nvPicPr>
          <p:cNvPr id="8" name="Picture 7"/>
          <p:cNvPicPr>
            <a:picLocks noChangeAspect="1"/>
          </p:cNvPicPr>
          <p:nvPr userDrawn="1"/>
        </p:nvPicPr>
        <p:blipFill>
          <a:blip r:embed="rId14"/>
          <a:stretch>
            <a:fillRect/>
          </a:stretch>
        </p:blipFill>
        <p:spPr>
          <a:xfrm>
            <a:off x="10579395" y="6181186"/>
            <a:ext cx="1282963" cy="412144"/>
          </a:xfrm>
          <a:prstGeom prst="rect">
            <a:avLst/>
          </a:prstGeom>
        </p:spPr>
      </p:pic>
      <p:pic>
        <p:nvPicPr>
          <p:cNvPr id="9" name="Picture 8"/>
          <p:cNvPicPr>
            <a:picLocks noChangeAspect="1"/>
          </p:cNvPicPr>
          <p:nvPr userDrawn="1"/>
        </p:nvPicPr>
        <p:blipFill>
          <a:blip r:embed="rId15"/>
          <a:stretch>
            <a:fillRect/>
          </a:stretch>
        </p:blipFill>
        <p:spPr>
          <a:xfrm>
            <a:off x="393421" y="6226122"/>
            <a:ext cx="1365622" cy="292633"/>
          </a:xfrm>
          <a:prstGeom prst="rect">
            <a:avLst/>
          </a:prstGeom>
        </p:spPr>
      </p:pic>
    </p:spTree>
    <p:extLst>
      <p:ext uri="{BB962C8B-B14F-4D97-AF65-F5344CB8AC3E}">
        <p14:creationId xmlns:p14="http://schemas.microsoft.com/office/powerpoint/2010/main" val="86207404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964" y="415925"/>
            <a:ext cx="11268074" cy="1015967"/>
          </a:xfrm>
          <a:prstGeom prst="rect">
            <a:avLst/>
          </a:prstGeom>
        </p:spPr>
        <p:txBody>
          <a:bodyPr vert="horz" lIns="0" tIns="0" rIns="137160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61964" y="1720850"/>
            <a:ext cx="11268074" cy="4337050"/>
          </a:xfrm>
          <a:prstGeom prst="rect">
            <a:avLst/>
          </a:prstGeom>
        </p:spPr>
        <p:txBody>
          <a:bodyPr vert="horz" lIns="0" tIns="0" rIns="0" bIns="0" rtlCol="0">
            <a:noAutofit/>
          </a:bodyPr>
          <a:lstStyle/>
          <a:p>
            <a:pPr lvl="1"/>
            <a:r>
              <a:rPr lang="en-US" dirty="0"/>
              <a:t>Edit Master text styles</a:t>
            </a:r>
          </a:p>
          <a:p>
            <a:pPr lvl="0"/>
            <a:r>
              <a:rPr lang="en-US" dirty="0"/>
              <a:t>Second level</a:t>
            </a:r>
          </a:p>
          <a:p>
            <a:pPr lvl="2"/>
            <a:r>
              <a:rPr lang="en-US" dirty="0"/>
              <a:t>Third level</a:t>
            </a:r>
          </a:p>
          <a:p>
            <a:pPr lvl="3"/>
            <a:r>
              <a:rPr lang="en-US" dirty="0"/>
              <a:t>Fourth level</a:t>
            </a:r>
          </a:p>
          <a:p>
            <a:pPr lvl="4"/>
            <a:r>
              <a:rPr lang="en-US" dirty="0"/>
              <a:t>Fifth</a:t>
            </a:r>
          </a:p>
          <a:p>
            <a:pPr lvl="5"/>
            <a:r>
              <a:rPr lang="en-US" dirty="0"/>
              <a:t>Sixth</a:t>
            </a:r>
          </a:p>
          <a:p>
            <a:pPr lvl="6"/>
            <a:r>
              <a:rPr lang="en-US" dirty="0"/>
              <a:t>Seventh</a:t>
            </a:r>
          </a:p>
          <a:p>
            <a:pPr lvl="7"/>
            <a:r>
              <a:rPr lang="en-US" dirty="0"/>
              <a:t>Eighth</a:t>
            </a:r>
          </a:p>
          <a:p>
            <a:pPr lvl="8"/>
            <a:r>
              <a:rPr lang="en-US" dirty="0"/>
              <a:t>Ninth</a:t>
            </a:r>
          </a:p>
        </p:txBody>
      </p:sp>
      <p:sp>
        <p:nvSpPr>
          <p:cNvPr id="6" name="Slide Number Placeholder 5"/>
          <p:cNvSpPr>
            <a:spLocks noGrp="1"/>
          </p:cNvSpPr>
          <p:nvPr>
            <p:ph type="sldNum" sz="quarter" idx="4"/>
          </p:nvPr>
        </p:nvSpPr>
        <p:spPr>
          <a:xfrm>
            <a:off x="11347742" y="6346858"/>
            <a:ext cx="382295" cy="193232"/>
          </a:xfrm>
          <a:prstGeom prst="rect">
            <a:avLst/>
          </a:prstGeom>
        </p:spPr>
        <p:txBody>
          <a:bodyPr vert="horz" lIns="0" tIns="0" rIns="0" bIns="0" rtlCol="0" anchor="b" anchorCtr="0"/>
          <a:lstStyle>
            <a:lvl1pPr algn="r">
              <a:defRPr sz="1000" b="0" i="0">
                <a:solidFill>
                  <a:schemeClr val="accent3"/>
                </a:solidFill>
                <a:latin typeface="+mn-lt"/>
                <a:ea typeface="Verdana" panose="020B0604030504040204" pitchFamily="34" charset="0"/>
                <a:cs typeface="Verdana" panose="020B0604030504040204" pitchFamily="34" charset="0"/>
              </a:defRPr>
            </a:lvl1pPr>
            <a:lvl2pPr marL="0" algn="r">
              <a:defRPr sz="1000" b="0" i="0">
                <a:solidFill>
                  <a:schemeClr val="accent3"/>
                </a:solidFill>
                <a:latin typeface="+mn-lt"/>
                <a:ea typeface="Verdana" panose="020B0604030504040204" pitchFamily="34" charset="0"/>
                <a:cs typeface="Verdana" panose="020B0604030504040204" pitchFamily="34" charset="0"/>
              </a:defRPr>
            </a:lvl2pPr>
            <a:lvl3pPr marL="0" algn="r">
              <a:defRPr sz="1000" b="0" i="0">
                <a:solidFill>
                  <a:schemeClr val="accent3"/>
                </a:solidFill>
                <a:latin typeface="+mn-lt"/>
                <a:ea typeface="Verdana" panose="020B0604030504040204" pitchFamily="34" charset="0"/>
                <a:cs typeface="Verdana" panose="020B0604030504040204" pitchFamily="34" charset="0"/>
              </a:defRPr>
            </a:lvl3pPr>
            <a:lvl4pPr marL="0" algn="r">
              <a:defRPr sz="1000" b="0" i="0">
                <a:solidFill>
                  <a:schemeClr val="accent3"/>
                </a:solidFill>
                <a:latin typeface="+mn-lt"/>
                <a:ea typeface="Verdana" panose="020B0604030504040204" pitchFamily="34" charset="0"/>
                <a:cs typeface="Verdana" panose="020B0604030504040204" pitchFamily="34" charset="0"/>
              </a:defRPr>
            </a:lvl4pPr>
            <a:lvl5pPr marL="0" algn="r">
              <a:defRPr sz="1000" b="0" i="0">
                <a:solidFill>
                  <a:schemeClr val="accent3"/>
                </a:solidFill>
                <a:latin typeface="+mn-lt"/>
                <a:ea typeface="Verdana" panose="020B0604030504040204" pitchFamily="34" charset="0"/>
                <a:cs typeface="Verdana" panose="020B0604030504040204" pitchFamily="34" charset="0"/>
              </a:defRPr>
            </a:lvl5pPr>
            <a:lvl6pPr marL="0" algn="r">
              <a:defRPr sz="1000" b="0" i="0">
                <a:solidFill>
                  <a:schemeClr val="accent3"/>
                </a:solidFill>
                <a:latin typeface="+mn-lt"/>
                <a:ea typeface="Verdana" panose="020B0604030504040204" pitchFamily="34" charset="0"/>
                <a:cs typeface="Verdana" panose="020B0604030504040204" pitchFamily="34" charset="0"/>
              </a:defRPr>
            </a:lvl6pPr>
            <a:lvl7pPr marL="0" algn="r">
              <a:defRPr sz="1000" b="0" i="0">
                <a:solidFill>
                  <a:schemeClr val="accent3"/>
                </a:solidFill>
                <a:latin typeface="+mn-lt"/>
                <a:ea typeface="Verdana" panose="020B0604030504040204" pitchFamily="34" charset="0"/>
                <a:cs typeface="Verdana" panose="020B0604030504040204" pitchFamily="34" charset="0"/>
              </a:defRPr>
            </a:lvl7pPr>
            <a:lvl8pPr marL="0" algn="r">
              <a:defRPr sz="1000" b="0" i="0">
                <a:solidFill>
                  <a:schemeClr val="accent3"/>
                </a:solidFill>
                <a:latin typeface="+mn-lt"/>
                <a:ea typeface="Verdana" panose="020B0604030504040204" pitchFamily="34" charset="0"/>
                <a:cs typeface="Verdana" panose="020B0604030504040204" pitchFamily="34" charset="0"/>
              </a:defRPr>
            </a:lvl8pPr>
            <a:lvl9pPr marL="0" algn="r">
              <a:defRPr sz="1000" b="0" i="0">
                <a:solidFill>
                  <a:schemeClr val="accent3"/>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
        <p:nvSpPr>
          <p:cNvPr id="12" name="TextBox 11">
            <a:extLst>
              <a:ext uri="{FF2B5EF4-FFF2-40B4-BE49-F238E27FC236}">
                <a16:creationId xmlns:a16="http://schemas.microsoft.com/office/drawing/2014/main" id="{28F567E9-0F8A-7A42-93BC-4CB9D6A8A731}"/>
              </a:ext>
            </a:extLst>
          </p:cNvPr>
          <p:cNvSpPr txBox="1"/>
          <p:nvPr userDrawn="1"/>
        </p:nvSpPr>
        <p:spPr>
          <a:xfrm>
            <a:off x="7010400" y="767255"/>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35885144-1A90-9649-8FEE-7F30D22B9842}"/>
              </a:ext>
            </a:extLst>
          </p:cNvPr>
          <p:cNvSpPr txBox="1"/>
          <p:nvPr userDrawn="1"/>
        </p:nvSpPr>
        <p:spPr>
          <a:xfrm>
            <a:off x="8935656" y="1747777"/>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24" name="Footer Placeholder 23">
            <a:extLst>
              <a:ext uri="{FF2B5EF4-FFF2-40B4-BE49-F238E27FC236}">
                <a16:creationId xmlns:a16="http://schemas.microsoft.com/office/drawing/2014/main" id="{C31E79FD-4941-894F-81D1-F0A672A7736A}"/>
              </a:ext>
            </a:extLst>
          </p:cNvPr>
          <p:cNvSpPr>
            <a:spLocks noGrp="1"/>
          </p:cNvSpPr>
          <p:nvPr>
            <p:ph type="ftr" sz="quarter" idx="3"/>
          </p:nvPr>
        </p:nvSpPr>
        <p:spPr>
          <a:xfrm>
            <a:off x="4038600" y="6343650"/>
            <a:ext cx="3844926" cy="203200"/>
          </a:xfrm>
          <a:prstGeom prst="rect">
            <a:avLst/>
          </a:prstGeom>
        </p:spPr>
        <p:txBody>
          <a:bodyPr vert="horz" lIns="0" tIns="0" rIns="0" bIns="0" rtlCol="0" anchor="b" anchorCtr="0"/>
          <a:lstStyle>
            <a:lvl1pPr algn="ctr">
              <a:defRPr sz="1000">
                <a:solidFill>
                  <a:schemeClr val="accent3"/>
                </a:solidFill>
              </a:defRPr>
            </a:lvl1pPr>
            <a:lvl2pPr marL="0" algn="ctr">
              <a:defRPr sz="1000">
                <a:solidFill>
                  <a:schemeClr val="accent3"/>
                </a:solidFill>
              </a:defRPr>
            </a:lvl2pPr>
            <a:lvl3pPr marL="0" algn="ctr">
              <a:defRPr sz="1000">
                <a:solidFill>
                  <a:schemeClr val="accent3"/>
                </a:solidFill>
              </a:defRPr>
            </a:lvl3pPr>
            <a:lvl4pPr marL="0" algn="ctr">
              <a:defRPr sz="1000">
                <a:solidFill>
                  <a:schemeClr val="accent3"/>
                </a:solidFill>
              </a:defRPr>
            </a:lvl4pPr>
            <a:lvl5pPr marL="0" algn="ctr">
              <a:defRPr sz="1000">
                <a:solidFill>
                  <a:schemeClr val="accent3"/>
                </a:solidFill>
              </a:defRPr>
            </a:lvl5pPr>
            <a:lvl6pPr marL="0" algn="ctr">
              <a:defRPr sz="1000">
                <a:solidFill>
                  <a:schemeClr val="accent3"/>
                </a:solidFill>
              </a:defRPr>
            </a:lvl6pPr>
            <a:lvl7pPr marL="0" algn="ctr">
              <a:defRPr sz="1000">
                <a:solidFill>
                  <a:schemeClr val="accent3"/>
                </a:solidFill>
              </a:defRPr>
            </a:lvl7pPr>
            <a:lvl8pPr marL="0" algn="ctr">
              <a:defRPr sz="1000">
                <a:solidFill>
                  <a:schemeClr val="accent3"/>
                </a:solidFill>
              </a:defRPr>
            </a:lvl8pPr>
            <a:lvl9pPr marL="0" algn="ctr">
              <a:defRPr sz="1000">
                <a:solidFill>
                  <a:schemeClr val="accent3"/>
                </a:solidFill>
              </a:defRPr>
            </a:lvl9pPr>
          </a:lstStyle>
          <a:p>
            <a:r>
              <a:rPr lang="en-US"/>
              <a:t>Confidential</a:t>
            </a:r>
          </a:p>
        </p:txBody>
      </p:sp>
    </p:spTree>
    <p:extLst>
      <p:ext uri="{BB962C8B-B14F-4D97-AF65-F5344CB8AC3E}">
        <p14:creationId xmlns:p14="http://schemas.microsoft.com/office/powerpoint/2010/main" val="342095372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Lst>
  <p:hf hdr="0" dt="0"/>
  <p:txStyles>
    <p:title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1600" b="0" i="0" kern="1200">
          <a:solidFill>
            <a:schemeClr val="tx1"/>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1600"/>
        </a:spcAft>
        <a:buClr>
          <a:schemeClr val="accent1"/>
        </a:buClr>
        <a:buFontTx/>
        <a:buNone/>
        <a:tabLst>
          <a:tab pos="280988" algn="l"/>
        </a:tabLst>
        <a:defRPr sz="2200" b="1" i="0" kern="1200" cap="none" baseline="0">
          <a:solidFill>
            <a:schemeClr val="accent3"/>
          </a:solidFill>
          <a:latin typeface="+mn-lt"/>
          <a:ea typeface="Verdana" panose="020B0604030504040204" pitchFamily="34" charset="0"/>
          <a:cs typeface="Verdana" panose="020B0604030504040204" pitchFamily="34" charset="0"/>
        </a:defRPr>
      </a:lvl2pPr>
      <a:lvl3pPr marL="228600" indent="-228600" algn="l" defTabSz="292608" rtl="0" eaLnBrk="1" latinLnBrk="0" hangingPunct="1">
        <a:lnSpc>
          <a:spcPct val="100000"/>
        </a:lnSpc>
        <a:spcBef>
          <a:spcPts val="0"/>
        </a:spcBef>
        <a:spcAft>
          <a:spcPts val="0"/>
        </a:spcAft>
        <a:buClr>
          <a:schemeClr val="tx1"/>
        </a:buClr>
        <a:buFont typeface="Arial" panose="020B0604020202020204" pitchFamily="34" charset="0"/>
        <a:buChar char="•"/>
        <a:tabLst>
          <a:tab pos="276225" algn="l"/>
          <a:tab pos="584200" algn="l"/>
        </a:tabLst>
        <a:defRPr sz="1600" b="0" i="0" kern="1200">
          <a:solidFill>
            <a:schemeClr val="tx1"/>
          </a:solidFill>
          <a:latin typeface="+mn-lt"/>
          <a:ea typeface="Verdana" panose="020B0604030504040204" pitchFamily="34" charset="0"/>
          <a:cs typeface="Verdana" panose="020B0604030504040204" pitchFamily="34" charset="0"/>
        </a:defRPr>
      </a:lvl3pPr>
      <a:lvl4pPr marL="457200" marR="0" indent="-228600" algn="l" defTabSz="292608" rtl="0" eaLnBrk="1" fontAlgn="auto" latinLnBrk="0" hangingPunct="1">
        <a:lnSpc>
          <a:spcPct val="100000"/>
        </a:lnSpc>
        <a:spcBef>
          <a:spcPts val="0"/>
        </a:spcBef>
        <a:spcAft>
          <a:spcPts val="0"/>
        </a:spcAft>
        <a:buClr>
          <a:schemeClr val="tx1"/>
        </a:buClr>
        <a:buSzPct val="100000"/>
        <a:buFont typeface="System Font Regular"/>
        <a:buChar char="–"/>
        <a:tabLst/>
        <a:defRPr sz="1600" b="0" i="0" kern="1200">
          <a:solidFill>
            <a:schemeClr val="tx1"/>
          </a:solidFill>
          <a:latin typeface="+mn-lt"/>
          <a:ea typeface="Verdana" panose="020B0604030504040204" pitchFamily="34" charset="0"/>
          <a:cs typeface="Verdana" panose="020B0604030504040204" pitchFamily="34" charset="0"/>
        </a:defRPr>
      </a:lvl4pPr>
      <a:lvl5pPr marL="0" indent="0" algn="l" defTabSz="292608" rtl="0" eaLnBrk="1" latinLnBrk="0" hangingPunct="1">
        <a:lnSpc>
          <a:spcPct val="100000"/>
        </a:lnSpc>
        <a:spcBef>
          <a:spcPts val="0"/>
        </a:spcBef>
        <a:spcAft>
          <a:spcPts val="0"/>
        </a:spcAft>
        <a:buClr>
          <a:schemeClr val="tx1"/>
        </a:buClr>
        <a:buSzPct val="100000"/>
        <a:buFontTx/>
        <a:buNone/>
        <a:tabLst>
          <a:tab pos="292608" algn="l"/>
          <a:tab pos="585216" algn="l"/>
        </a:tabLst>
        <a:defRPr sz="1400" b="0" i="0" kern="1200">
          <a:solidFill>
            <a:schemeClr val="tx1"/>
          </a:solidFill>
          <a:latin typeface="+mn-lt"/>
          <a:ea typeface="Verdana" panose="020B0604030504040204" pitchFamily="34" charset="0"/>
          <a:cs typeface="Verdana" panose="020B0604030504040204" pitchFamily="34" charset="0"/>
        </a:defRPr>
      </a:lvl5pPr>
      <a:lvl6pPr marL="228600" indent="-22860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400" b="0" i="0" kern="1200">
          <a:solidFill>
            <a:schemeClr val="tx1"/>
          </a:solidFill>
          <a:latin typeface="+mn-lt"/>
          <a:ea typeface="Verdana" panose="020B0604030504040204" pitchFamily="34" charset="0"/>
          <a:cs typeface="Verdana" panose="020B0604030504040204" pitchFamily="34" charset="0"/>
        </a:defRPr>
      </a:lvl6pPr>
      <a:lvl7pPr marL="457200" indent="-228600" algn="l" defTabSz="914400" rtl="0" eaLnBrk="1" latinLnBrk="0" hangingPunct="1">
        <a:lnSpc>
          <a:spcPct val="100000"/>
        </a:lnSpc>
        <a:spcBef>
          <a:spcPts val="0"/>
        </a:spcBef>
        <a:spcAft>
          <a:spcPts val="0"/>
        </a:spcAft>
        <a:buClr>
          <a:schemeClr val="tx2"/>
        </a:buClr>
        <a:buSzPct val="100000"/>
        <a:buFont typeface="System Font Regular"/>
        <a:buChar char="–"/>
        <a:tabLst/>
        <a:defRPr sz="1400" b="0" i="0" kern="120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p15:clr>
            <a:srgbClr val="F26B43"/>
          </p15:clr>
        </p15:guide>
        <p15:guide id="3" pos="291">
          <p15:clr>
            <a:srgbClr val="F26B43"/>
          </p15:clr>
        </p15:guide>
        <p15:guide id="8" pos="2536">
          <p15:clr>
            <a:srgbClr val="F26B43"/>
          </p15:clr>
        </p15:guide>
        <p15:guide id="9" pos="3747">
          <p15:clr>
            <a:srgbClr val="F26B43"/>
          </p15:clr>
        </p15:guide>
        <p15:guide id="10" pos="3840">
          <p15:clr>
            <a:srgbClr val="F26B43"/>
          </p15:clr>
        </p15:guide>
        <p15:guide id="12" pos="3933">
          <p15:clr>
            <a:srgbClr val="F26B43"/>
          </p15:clr>
        </p15:guide>
        <p15:guide id="13" pos="7389">
          <p15:clr>
            <a:srgbClr val="F26B43"/>
          </p15:clr>
        </p15:guide>
        <p15:guide id="15" pos="4966">
          <p15:clr>
            <a:srgbClr val="F26B43"/>
          </p15:clr>
        </p15:guide>
        <p15:guide id="16" pos="5144">
          <p15:clr>
            <a:srgbClr val="F26B43"/>
          </p15:clr>
        </p15:guide>
        <p15:guide id="26" orient="horz" pos="1063">
          <p15:clr>
            <a:srgbClr val="F26B43"/>
          </p15:clr>
        </p15:guide>
        <p15:guide id="31" orient="horz" pos="3816">
          <p15:clr>
            <a:srgbClr val="F26B43"/>
          </p15:clr>
        </p15:guide>
        <p15:guide id="32" orient="horz" pos="3996">
          <p15:clr>
            <a:srgbClr val="F26B43"/>
          </p15:clr>
        </p15:guide>
        <p15:guide id="33" orient="horz" pos="899">
          <p15:clr>
            <a:srgbClr val="F26B43"/>
          </p15:clr>
        </p15:guide>
        <p15:guide id="35" orient="horz" pos="4124">
          <p15:clr>
            <a:srgbClr val="F26B43"/>
          </p15:clr>
        </p15:guide>
        <p15:guide id="36" orient="horz" pos="26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2620-6C75-41C4-BA2C-9167EF6E0246}" type="datetimeFigureOut">
              <a:rPr lang="en-US" smtClean="0"/>
              <a:t>8/28/2024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21765-5593-4422-9F5A-70A2CAFFC534}" type="slidenum">
              <a:rPr lang="en-US" smtClean="0"/>
              <a:t>‹#›</a:t>
            </a:fld>
            <a:endParaRPr lang="en-US"/>
          </a:p>
        </p:txBody>
      </p:sp>
    </p:spTree>
    <p:extLst>
      <p:ext uri="{BB962C8B-B14F-4D97-AF65-F5344CB8AC3E}">
        <p14:creationId xmlns:p14="http://schemas.microsoft.com/office/powerpoint/2010/main" val="298791193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392" y="536576"/>
            <a:ext cx="10001526" cy="587375"/>
          </a:xfrm>
          <a:prstGeom prst="rect">
            <a:avLst/>
          </a:prstGeom>
        </p:spPr>
        <p:txBody>
          <a:bodyPr vert="horz" lIns="0" tIns="45724" rIns="0" bIns="45724" rtlCol="0" anchor="t" anchorCtr="0">
            <a:noAutofit/>
          </a:bodyPr>
          <a:lstStyle/>
          <a:p>
            <a:r>
              <a:rPr lang="en-US"/>
              <a:t>CLICK TO EDIT TITLE STYLE</a:t>
            </a:r>
          </a:p>
        </p:txBody>
      </p:sp>
      <p:sp>
        <p:nvSpPr>
          <p:cNvPr id="3" name="Text Placeholder 2"/>
          <p:cNvSpPr>
            <a:spLocks noGrp="1"/>
          </p:cNvSpPr>
          <p:nvPr>
            <p:ph type="body" idx="1"/>
          </p:nvPr>
        </p:nvSpPr>
        <p:spPr>
          <a:xfrm>
            <a:off x="973392" y="1597025"/>
            <a:ext cx="10001526"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314177" y="6528816"/>
            <a:ext cx="877824"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8/28/2024</a:t>
            </a:fld>
            <a:endParaRPr lang="en-US"/>
          </a:p>
        </p:txBody>
      </p:sp>
      <p:sp>
        <p:nvSpPr>
          <p:cNvPr id="5" name="Footer Placeholder 4"/>
          <p:cNvSpPr>
            <a:spLocks noGrp="1"/>
          </p:cNvSpPr>
          <p:nvPr>
            <p:ph type="ftr" sz="quarter" idx="3"/>
          </p:nvPr>
        </p:nvSpPr>
        <p:spPr>
          <a:xfrm>
            <a:off x="2235200" y="6135688"/>
            <a:ext cx="9434377"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a:p>
        </p:txBody>
      </p:sp>
      <p:sp>
        <p:nvSpPr>
          <p:cNvPr id="7" name="TextBox 6"/>
          <p:cNvSpPr txBox="1"/>
          <p:nvPr/>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D558B60A-1145-4F0A-8AF7-E7E89EA3B390}" type="datetimeyyyy">
              <a:rPr lang="en-US" sz="700" smtClean="0">
                <a:solidFill>
                  <a:schemeClr val="tx1">
                    <a:lumMod val="50000"/>
                    <a:lumOff val="50000"/>
                  </a:schemeClr>
                </a:solidFill>
              </a:rPr>
              <a:pPr lvl="0"/>
              <a:t>2024</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3477390848"/>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 id="2147483895" r:id="rId32"/>
    <p:sldLayoutId id="2147483896" r:id="rId33"/>
    <p:sldLayoutId id="2147483897" r:id="rId34"/>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48390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ra.nih.gov/" TargetMode="External"/><Relationship Id="rId2" Type="http://schemas.openxmlformats.org/officeDocument/2006/relationships/notesSlide" Target="../notesSlides/notesSlide4.xml"/><Relationship Id="rId1" Type="http://schemas.openxmlformats.org/officeDocument/2006/relationships/slideLayout" Target="../slideLayouts/slideLayout16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3" Type="http://schemas.openxmlformats.org/officeDocument/2006/relationships/hyperlink" Target="https://nihstrokenet.org/docs/default-source/default-document-library/rppr_april2022.pdf?sfvrsn=0" TargetMode="External"/><Relationship Id="rId7" Type="http://schemas.openxmlformats.org/officeDocument/2006/relationships/hyperlink" Target="https://www.era.nih.gov/help-tutorials/rppr" TargetMode="External"/><Relationship Id="rId2" Type="http://schemas.openxmlformats.org/officeDocument/2006/relationships/hyperlink" Target="https://iplayerhd.com/player/video/ade20ec0-07c6-43ab-9d3d-1548939e5c67/share" TargetMode="External"/><Relationship Id="rId1" Type="http://schemas.openxmlformats.org/officeDocument/2006/relationships/slideLayout" Target="../slideLayouts/slideLayout198.xml"/><Relationship Id="rId6" Type="http://schemas.openxmlformats.org/officeDocument/2006/relationships/hyperlink" Target="https://grants.nih.gov/grants/rppr/rppr_instruction_guide.pdf" TargetMode="External"/><Relationship Id="rId5" Type="http://schemas.openxmlformats.org/officeDocument/2006/relationships/hyperlink" Target="https://grants.nih.gov/faqs#/research-performance-progress-report.htm?anchor=11513" TargetMode="External"/><Relationship Id="rId4" Type="http://schemas.openxmlformats.org/officeDocument/2006/relationships/hyperlink" Target="https://www.era.nih.gov/erahelp/commons/Commons/rppr/rppr.htm?tocpath=Research%20Performance%20Progress%20Report%20(RPPR)%7C_____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ublic.era.nih.gov/submithelp/" TargetMode="External"/><Relationship Id="rId2" Type="http://schemas.openxmlformats.org/officeDocument/2006/relationships/hyperlink" Target="https://www.era.nih.gov/need-help" TargetMode="External"/><Relationship Id="rId1" Type="http://schemas.openxmlformats.org/officeDocument/2006/relationships/slideLayout" Target="../slideLayouts/slideLayout200.xml"/><Relationship Id="rId4" Type="http://schemas.openxmlformats.org/officeDocument/2006/relationships/hyperlink" Target="mailto:mariam.afzal@nih.go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hyperlink" Target="https://redcap.link/CRP_Mentor_Sign-up"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1.xml"/><Relationship Id="rId1" Type="http://schemas.openxmlformats.org/officeDocument/2006/relationships/tags" Target="../tags/tag1.xml"/><Relationship Id="rId5" Type="http://schemas.openxmlformats.org/officeDocument/2006/relationships/image" Target="../media/image62.jpe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34.xml"/><Relationship Id="rId4" Type="http://schemas.openxmlformats.org/officeDocument/2006/relationships/chart" Target="../charts/char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34.xml"/></Relationships>
</file>

<file path=ppt/slides/_rels/slide6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0.xml"/><Relationship Id="rId7" Type="http://schemas.openxmlformats.org/officeDocument/2006/relationships/diagramColors" Target="../diagrams/colors6.xml"/><Relationship Id="rId2" Type="http://schemas.openxmlformats.org/officeDocument/2006/relationships/slideLayout" Target="../slideLayouts/slideLayout134.xml"/><Relationship Id="rId1" Type="http://schemas.openxmlformats.org/officeDocument/2006/relationships/tags" Target="../tags/tag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3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5.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2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3" Type="http://schemas.openxmlformats.org/officeDocument/2006/relationships/hyperlink" Target="mailto:Beasleki@ucmail.uc.edu" TargetMode="External"/><Relationship Id="rId2" Type="http://schemas.openxmlformats.org/officeDocument/2006/relationships/image" Target="../media/image74.png"/><Relationship Id="rId1" Type="http://schemas.openxmlformats.org/officeDocument/2006/relationships/slideLayout" Target="../slideLayouts/slideLayout225.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26.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15.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15.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15.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ants.nih.gov/grants/rppr/rppr_instruction_guide.pdf" TargetMode="External"/><Relationship Id="rId2" Type="http://schemas.openxmlformats.org/officeDocument/2006/relationships/notesSlide" Target="../notesSlides/notesSlide3.xml"/><Relationship Id="rId1" Type="http://schemas.openxmlformats.org/officeDocument/2006/relationships/slideLayout" Target="../slideLayouts/slideLayout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588" y="1234330"/>
            <a:ext cx="10126824" cy="2387600"/>
          </a:xfrm>
        </p:spPr>
        <p:txBody>
          <a:bodyPr>
            <a:normAutofit fontScale="90000"/>
          </a:bodyPr>
          <a:lstStyle/>
          <a:p>
            <a:r>
              <a:rPr lang="en-US" dirty="0"/>
              <a:t>Annual RPPR, WebDCU Trial Resources, Additional Screening Tools, and Trial Updates</a:t>
            </a:r>
          </a:p>
        </p:txBody>
      </p:sp>
      <p:sp>
        <p:nvSpPr>
          <p:cNvPr id="3" name="Subtitle 2"/>
          <p:cNvSpPr>
            <a:spLocks noGrp="1"/>
          </p:cNvSpPr>
          <p:nvPr>
            <p:ph type="subTitle" idx="1"/>
          </p:nvPr>
        </p:nvSpPr>
        <p:spPr>
          <a:xfrm>
            <a:off x="1524000" y="4161452"/>
            <a:ext cx="9144000" cy="1462218"/>
          </a:xfrm>
        </p:spPr>
        <p:txBody>
          <a:bodyPr>
            <a:normAutofit fontScale="85000" lnSpcReduction="10000"/>
          </a:bodyPr>
          <a:lstStyle/>
          <a:p>
            <a:pPr algn="l"/>
            <a:r>
              <a:rPr lang="en-US" dirty="0"/>
              <a:t>		Mariam Afzal				NINDS</a:t>
            </a:r>
          </a:p>
          <a:p>
            <a:pPr algn="l"/>
            <a:r>
              <a:rPr lang="en-US" dirty="0"/>
              <a:t>		Jama Olson				NDMC</a:t>
            </a:r>
          </a:p>
          <a:p>
            <a:pPr algn="l"/>
            <a:r>
              <a:rPr lang="en-US" dirty="0"/>
              <a:t>		Stephanie Kemp				Stanford University</a:t>
            </a:r>
          </a:p>
          <a:p>
            <a:pPr algn="l"/>
            <a:r>
              <a:rPr lang="en-US" dirty="0"/>
              <a:t>		StrokeNet Trial PMs			University of Cincinnati</a:t>
            </a:r>
          </a:p>
          <a:p>
            <a:pPr algn="l"/>
            <a:endParaRPr lang="en-US" dirty="0"/>
          </a:p>
          <a:p>
            <a:endParaRPr lang="en-US" dirty="0"/>
          </a:p>
        </p:txBody>
      </p:sp>
    </p:spTree>
    <p:extLst>
      <p:ext uri="{BB962C8B-B14F-4D97-AF65-F5344CB8AC3E}">
        <p14:creationId xmlns:p14="http://schemas.microsoft.com/office/powerpoint/2010/main" val="4141989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How do you access and submit the RPPR? </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eRA Commons</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a:xfrm>
            <a:off x="465138" y="1930399"/>
            <a:ext cx="11174894" cy="4202982"/>
          </a:xfrm>
        </p:spPr>
        <p:txBody>
          <a:bodyPr/>
          <a:lstStyle/>
          <a:p>
            <a:r>
              <a:rPr lang="en-US" sz="1800" dirty="0"/>
              <a:t>RPPRs (annual, interim, and final) are submitted through an electronic form in </a:t>
            </a:r>
            <a:r>
              <a:rPr lang="en-US" sz="1800" dirty="0">
                <a:hlinkClick r:id="rId3"/>
              </a:rPr>
              <a:t>eRA Commons</a:t>
            </a:r>
            <a:r>
              <a:rPr lang="en-US" sz="1800" dirty="0"/>
              <a:t>. </a:t>
            </a:r>
          </a:p>
          <a:p>
            <a:r>
              <a:rPr lang="en-US" sz="1800" dirty="0"/>
              <a:t>Only the Program Director/Principal Investigator (PD/PI) or their delegate can </a:t>
            </a:r>
            <a:r>
              <a:rPr lang="en-US" sz="1800" dirty="0">
                <a:solidFill>
                  <a:schemeClr val="accent6"/>
                </a:solidFill>
              </a:rPr>
              <a:t>initiate</a:t>
            </a:r>
            <a:r>
              <a:rPr lang="en-US" sz="1800" dirty="0"/>
              <a:t> an RPPR. When there are multiple PIs (MPI), only the Contact PI (or their delegate) can initiate the report.</a:t>
            </a:r>
          </a:p>
          <a:p>
            <a:pPr lvl="1"/>
            <a:r>
              <a:rPr lang="en-US" sz="1800" dirty="0"/>
              <a:t>Select the </a:t>
            </a:r>
            <a:r>
              <a:rPr lang="en-US" sz="1800" b="1" dirty="0"/>
              <a:t>Status</a:t>
            </a:r>
            <a:r>
              <a:rPr lang="en-US" sz="1800" dirty="0"/>
              <a:t> tab from the Commons menu options.</a:t>
            </a:r>
          </a:p>
          <a:p>
            <a:pPr lvl="1"/>
            <a:r>
              <a:rPr lang="en-US" sz="1800" dirty="0"/>
              <a:t>Select the </a:t>
            </a:r>
            <a:r>
              <a:rPr lang="en-US" sz="1800" b="1" dirty="0"/>
              <a:t>List of Applications/Awards </a:t>
            </a:r>
            <a:r>
              <a:rPr lang="en-US" sz="1800" dirty="0"/>
              <a:t>option from the Status screen.</a:t>
            </a:r>
          </a:p>
          <a:p>
            <a:pPr lvl="1"/>
            <a:r>
              <a:rPr lang="en-US" sz="1800" dirty="0"/>
              <a:t>From the List of Applications/Awards screen, locate the grant and click the </a:t>
            </a:r>
            <a:r>
              <a:rPr lang="en-US" sz="1800" b="1" dirty="0"/>
              <a:t>+</a:t>
            </a:r>
            <a:r>
              <a:rPr lang="en-US" sz="1800" dirty="0"/>
              <a:t> sign to expand the list of award years. Once you’ve found the correct year for that award, go to the </a:t>
            </a:r>
            <a:r>
              <a:rPr lang="en-US" sz="1800" b="1" dirty="0"/>
              <a:t>Action</a:t>
            </a:r>
            <a:r>
              <a:rPr lang="en-US" sz="1800" dirty="0"/>
              <a:t> column on the right of screen and click the </a:t>
            </a:r>
            <a:r>
              <a:rPr lang="en-US" sz="1800" b="1" dirty="0"/>
              <a:t>RPPR</a:t>
            </a:r>
            <a:r>
              <a:rPr lang="en-US" sz="1800" dirty="0"/>
              <a:t> link. </a:t>
            </a:r>
          </a:p>
          <a:p>
            <a:r>
              <a:rPr lang="en-US" sz="1800" dirty="0"/>
              <a:t>You can </a:t>
            </a:r>
            <a:r>
              <a:rPr lang="en-US" sz="1800" dirty="0">
                <a:solidFill>
                  <a:schemeClr val="accent6"/>
                </a:solidFill>
              </a:rPr>
              <a:t>edit</a:t>
            </a:r>
            <a:r>
              <a:rPr lang="en-US" sz="1800" dirty="0"/>
              <a:t> an RPPR only if you are the current reviewer. The PI who initiated the RPPR is automatically the current reviewer. When the RPPR is routed to someone else, that person becomes the current reviewer and can edit.</a:t>
            </a:r>
          </a:p>
          <a:p>
            <a:r>
              <a:rPr lang="en-US" sz="1800" dirty="0"/>
              <a:t>Only the institutional signing official (SO) can </a:t>
            </a:r>
            <a:r>
              <a:rPr lang="en-US" sz="1800" dirty="0">
                <a:solidFill>
                  <a:schemeClr val="accent6"/>
                </a:solidFill>
              </a:rPr>
              <a:t>submit</a:t>
            </a:r>
            <a:r>
              <a:rPr lang="en-US" sz="1800" dirty="0"/>
              <a:t> an RPPR. </a:t>
            </a:r>
          </a:p>
        </p:txBody>
      </p:sp>
    </p:spTree>
    <p:extLst>
      <p:ext uri="{BB962C8B-B14F-4D97-AF65-F5344CB8AC3E}">
        <p14:creationId xmlns:p14="http://schemas.microsoft.com/office/powerpoint/2010/main" val="295353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CC18-DF0A-31BB-AC9D-2399835E9D4D}"/>
              </a:ext>
            </a:extLst>
          </p:cNvPr>
          <p:cNvSpPr>
            <a:spLocks noGrp="1"/>
          </p:cNvSpPr>
          <p:nvPr>
            <p:ph type="ctrTitle"/>
          </p:nvPr>
        </p:nvSpPr>
        <p:spPr/>
        <p:txBody>
          <a:bodyPr/>
          <a:lstStyle/>
          <a:p>
            <a:r>
              <a:rPr lang="en-US" dirty="0"/>
              <a:t>RPPR – the basics</a:t>
            </a:r>
          </a:p>
        </p:txBody>
      </p:sp>
      <p:sp>
        <p:nvSpPr>
          <p:cNvPr id="3" name="Text Placeholder 2">
            <a:extLst>
              <a:ext uri="{FF2B5EF4-FFF2-40B4-BE49-F238E27FC236}">
                <a16:creationId xmlns:a16="http://schemas.microsoft.com/office/drawing/2014/main" id="{F66E3B62-77D8-B3DC-43B4-6A44047E50F3}"/>
              </a:ext>
            </a:extLst>
          </p:cNvPr>
          <p:cNvSpPr>
            <a:spLocks noGrp="1"/>
          </p:cNvSpPr>
          <p:nvPr>
            <p:ph type="body" sz="quarter" idx="12"/>
          </p:nvPr>
        </p:nvSpPr>
        <p:spPr/>
        <p:txBody>
          <a:bodyPr/>
          <a:lstStyle/>
          <a:p>
            <a:r>
              <a:rPr lang="en-US"/>
              <a:t>Annual RPPR</a:t>
            </a:r>
            <a:endParaRPr lang="en-US" dirty="0"/>
          </a:p>
        </p:txBody>
      </p:sp>
      <p:sp>
        <p:nvSpPr>
          <p:cNvPr id="4" name="Text Placeholder 3">
            <a:extLst>
              <a:ext uri="{FF2B5EF4-FFF2-40B4-BE49-F238E27FC236}">
                <a16:creationId xmlns:a16="http://schemas.microsoft.com/office/drawing/2014/main" id="{FF63E7BF-50A7-94B6-AB12-303214A45F5A}"/>
              </a:ext>
            </a:extLst>
          </p:cNvPr>
          <p:cNvSpPr>
            <a:spLocks noGrp="1"/>
          </p:cNvSpPr>
          <p:nvPr>
            <p:ph type="body" sz="quarter" idx="13"/>
          </p:nvPr>
        </p:nvSpPr>
        <p:spPr>
          <a:xfrm>
            <a:off x="465138" y="1758530"/>
            <a:ext cx="11174894" cy="4366967"/>
          </a:xfrm>
        </p:spPr>
        <p:txBody>
          <a:bodyPr/>
          <a:lstStyle/>
          <a:p>
            <a:r>
              <a:rPr lang="en-US" sz="1800" dirty="0"/>
              <a:t>Due in </a:t>
            </a:r>
            <a:r>
              <a:rPr lang="en-US" sz="1800" dirty="0" err="1"/>
              <a:t>eRA</a:t>
            </a:r>
            <a:r>
              <a:rPr lang="en-US" sz="1800" dirty="0"/>
              <a:t> </a:t>
            </a:r>
            <a:r>
              <a:rPr lang="en-US" sz="1800" dirty="0">
                <a:solidFill>
                  <a:schemeClr val="accent6"/>
                </a:solidFill>
              </a:rPr>
              <a:t>on the 1</a:t>
            </a:r>
            <a:r>
              <a:rPr lang="en-US" sz="1800" baseline="30000" dirty="0">
                <a:solidFill>
                  <a:schemeClr val="accent6"/>
                </a:solidFill>
              </a:rPr>
              <a:t>st</a:t>
            </a:r>
            <a:r>
              <a:rPr lang="en-US" sz="1800" dirty="0">
                <a:solidFill>
                  <a:schemeClr val="accent6"/>
                </a:solidFill>
              </a:rPr>
              <a:t> of the month prior to budget end date </a:t>
            </a:r>
            <a:endParaRPr lang="en-US" sz="1800" dirty="0"/>
          </a:p>
          <a:p>
            <a:pPr lvl="1"/>
            <a:r>
              <a:rPr lang="en-US" sz="1800" dirty="0"/>
              <a:t>If end date is 11/30/24, annual RPPR is due 10/1/24 </a:t>
            </a:r>
            <a:r>
              <a:rPr lang="en-US" sz="1800" b="1" dirty="0">
                <a:solidFill>
                  <a:schemeClr val="accent5"/>
                </a:solidFill>
              </a:rPr>
              <a:t>**</a:t>
            </a:r>
          </a:p>
          <a:p>
            <a:r>
              <a:rPr lang="en-US" sz="1800" dirty="0"/>
              <a:t>Due on 10/1/2024 for all </a:t>
            </a:r>
            <a:r>
              <a:rPr lang="en-US" sz="1800" dirty="0" err="1"/>
              <a:t>StrokeNet</a:t>
            </a:r>
            <a:r>
              <a:rPr lang="en-US" sz="1800" dirty="0"/>
              <a:t> Coordinating Centers</a:t>
            </a:r>
          </a:p>
          <a:p>
            <a:r>
              <a:rPr lang="en-US" sz="1800" dirty="0"/>
              <a:t>Required Sections:</a:t>
            </a:r>
          </a:p>
          <a:p>
            <a:pPr lvl="1"/>
            <a:r>
              <a:rPr lang="en-US" sz="1800" dirty="0"/>
              <a:t>A. Cover Page</a:t>
            </a:r>
          </a:p>
          <a:p>
            <a:pPr lvl="1"/>
            <a:r>
              <a:rPr lang="en-US" sz="1800" dirty="0"/>
              <a:t>B. </a:t>
            </a:r>
            <a:r>
              <a:rPr lang="en-US" sz="1800" b="1" dirty="0"/>
              <a:t>Accomplishments</a:t>
            </a:r>
          </a:p>
          <a:p>
            <a:pPr lvl="1"/>
            <a:r>
              <a:rPr lang="en-US" sz="1800" dirty="0"/>
              <a:t>C. Products</a:t>
            </a:r>
          </a:p>
          <a:p>
            <a:pPr lvl="1"/>
            <a:r>
              <a:rPr lang="en-US" sz="1800" dirty="0"/>
              <a:t>D. </a:t>
            </a:r>
            <a:r>
              <a:rPr lang="en-US" sz="1800" b="1" dirty="0"/>
              <a:t>Participants</a:t>
            </a:r>
          </a:p>
          <a:p>
            <a:pPr lvl="1"/>
            <a:r>
              <a:rPr lang="en-US" sz="1800" dirty="0"/>
              <a:t>F. </a:t>
            </a:r>
            <a:r>
              <a:rPr lang="en-US" sz="1800" b="1" dirty="0"/>
              <a:t>Changes</a:t>
            </a:r>
          </a:p>
          <a:p>
            <a:pPr lvl="1"/>
            <a:r>
              <a:rPr lang="en-US" sz="1800" dirty="0"/>
              <a:t>G. Special Reporting Requirements</a:t>
            </a:r>
          </a:p>
          <a:p>
            <a:pPr lvl="1"/>
            <a:r>
              <a:rPr lang="en-US" sz="1800" dirty="0"/>
              <a:t>H. Budget</a:t>
            </a:r>
          </a:p>
          <a:p>
            <a:endParaRPr lang="en-US" dirty="0"/>
          </a:p>
        </p:txBody>
      </p:sp>
      <p:sp>
        <p:nvSpPr>
          <p:cNvPr id="10" name="TextBox 9">
            <a:extLst>
              <a:ext uri="{FF2B5EF4-FFF2-40B4-BE49-F238E27FC236}">
                <a16:creationId xmlns:a16="http://schemas.microsoft.com/office/drawing/2014/main" id="{580DF955-EE2C-8514-8579-5E62DE54A986}"/>
              </a:ext>
            </a:extLst>
          </p:cNvPr>
          <p:cNvSpPr txBox="1"/>
          <p:nvPr/>
        </p:nvSpPr>
        <p:spPr>
          <a:xfrm>
            <a:off x="7114017" y="2080080"/>
            <a:ext cx="40599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BEDD"/>
                </a:solidFill>
                <a:effectLst/>
                <a:uLnTx/>
                <a:uFillTx/>
                <a:latin typeface="Calibri" panose="020F0502020204030204"/>
                <a:ea typeface="+mn-ea"/>
                <a:cs typeface="+mn-cs"/>
              </a:rPr>
              <a:t>** This is the NIH deadline. RCCs may have earlier institutional deadlines.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8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Section A: Cover Page</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(Instruction Guide p. 78)</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p:txBody>
          <a:bodyPr/>
          <a:lstStyle/>
          <a:p>
            <a:r>
              <a:rPr lang="en-US" sz="1800" dirty="0"/>
              <a:t>Mostly prepopulated from </a:t>
            </a:r>
            <a:r>
              <a:rPr lang="en-US" sz="1800" dirty="0" err="1"/>
              <a:t>eRA</a:t>
            </a:r>
            <a:r>
              <a:rPr lang="en-US" sz="1800" dirty="0"/>
              <a:t> Commons data, but some fields are editable</a:t>
            </a:r>
          </a:p>
          <a:p>
            <a:r>
              <a:rPr lang="en-US" sz="1800" dirty="0"/>
              <a:t>Includes information about the award, PD/PI, organization, and project/reporting/budget periods</a:t>
            </a:r>
          </a:p>
        </p:txBody>
      </p:sp>
    </p:spTree>
    <p:extLst>
      <p:ext uri="{BB962C8B-B14F-4D97-AF65-F5344CB8AC3E}">
        <p14:creationId xmlns:p14="http://schemas.microsoft.com/office/powerpoint/2010/main" val="2759757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Section B: Accomplishments</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(Instruction Guide p. 80-81)</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p:txBody>
          <a:bodyPr/>
          <a:lstStyle/>
          <a:p>
            <a:r>
              <a:rPr lang="en-US" sz="1800" dirty="0"/>
              <a:t>B.1 Goals</a:t>
            </a:r>
          </a:p>
          <a:p>
            <a:pPr lvl="1"/>
            <a:r>
              <a:rPr lang="en-US" sz="1800" dirty="0"/>
              <a:t>List the major goals/specific aims of the project as stated in the approved application or as approved by NINDS </a:t>
            </a:r>
          </a:p>
          <a:p>
            <a:pPr lvl="1"/>
            <a:r>
              <a:rPr lang="en-US" sz="1800" dirty="0"/>
              <a:t>Specific aims were modified during the competitive renewal – do not copy/paste from last RPPR.</a:t>
            </a:r>
          </a:p>
          <a:p>
            <a:r>
              <a:rPr lang="en-US" sz="1800" dirty="0"/>
              <a:t>B.2 Accomplishments under these goals </a:t>
            </a:r>
          </a:p>
          <a:p>
            <a:pPr lvl="1"/>
            <a:r>
              <a:rPr lang="en-US" sz="1800" dirty="0"/>
              <a:t>Focus on this budget period only</a:t>
            </a:r>
          </a:p>
          <a:p>
            <a:pPr lvl="1"/>
            <a:r>
              <a:rPr lang="en-US" sz="1800" dirty="0"/>
              <a:t>Include major activities and key outcomes/achievements that support </a:t>
            </a:r>
            <a:r>
              <a:rPr lang="en-US" sz="1800" dirty="0" err="1"/>
              <a:t>StrokeNet</a:t>
            </a:r>
            <a:r>
              <a:rPr lang="en-US" sz="1800"/>
              <a:t> and distinguish </a:t>
            </a:r>
            <a:r>
              <a:rPr lang="en-US" sz="1800" dirty="0"/>
              <a:t>your RCC from others</a:t>
            </a:r>
          </a:p>
          <a:p>
            <a:pPr lvl="2"/>
            <a:r>
              <a:rPr lang="en-US" sz="1800" i="1" dirty="0">
                <a:solidFill>
                  <a:schemeClr val="tx2">
                    <a:lumMod val="50000"/>
                    <a:lumOff val="50000"/>
                  </a:schemeClr>
                </a:solidFill>
              </a:rPr>
              <a:t>E.g. </a:t>
            </a:r>
            <a:r>
              <a:rPr lang="en-US" sz="1800" i="1" dirty="0" err="1">
                <a:solidFill>
                  <a:schemeClr val="tx2">
                    <a:lumMod val="50000"/>
                    <a:lumOff val="50000"/>
                  </a:schemeClr>
                </a:solidFill>
              </a:rPr>
              <a:t>StrokeNet</a:t>
            </a:r>
            <a:r>
              <a:rPr lang="en-US" sz="1800" i="1" dirty="0">
                <a:solidFill>
                  <a:schemeClr val="tx2">
                    <a:lumMod val="50000"/>
                    <a:lumOff val="50000"/>
                  </a:schemeClr>
                </a:solidFill>
              </a:rPr>
              <a:t> trials conducted at the RCC/satellite sites; Leadership roles and participation in Committees, Working Groups, Cores; Addition of satellite sites; Master Trial Agreements established; Site visits and other oversight activities; RCC/site performance metrics; QA/QC activities, RCC/Site PI’s role as Protocol PI; Development of clinical trial proposals, etc. </a:t>
            </a:r>
          </a:p>
          <a:p>
            <a:pPr lvl="1"/>
            <a:r>
              <a:rPr lang="en-US" sz="1800" dirty="0"/>
              <a:t>Include a discussion of stated goals that were not met, if any</a:t>
            </a:r>
          </a:p>
          <a:p>
            <a:r>
              <a:rPr lang="en-US" sz="1800" dirty="0"/>
              <a:t>B.3 Competitive Revisions/ Administrative Supplements</a:t>
            </a:r>
          </a:p>
          <a:p>
            <a:pPr lvl="1"/>
            <a:r>
              <a:rPr lang="en-US" sz="1800" dirty="0"/>
              <a:t>If applicable, list the grant # and describe specific aims and accomplishments</a:t>
            </a:r>
          </a:p>
        </p:txBody>
      </p:sp>
    </p:spTree>
    <p:extLst>
      <p:ext uri="{BB962C8B-B14F-4D97-AF65-F5344CB8AC3E}">
        <p14:creationId xmlns:p14="http://schemas.microsoft.com/office/powerpoint/2010/main" val="319834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Section B: Accomplishments (continued)</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(Instruction Guide p. 81-83)</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p:txBody>
          <a:bodyPr/>
          <a:lstStyle/>
          <a:p>
            <a:r>
              <a:rPr lang="en-US" sz="1800" dirty="0"/>
              <a:t>B.4 Training and professional development</a:t>
            </a:r>
          </a:p>
          <a:p>
            <a:pPr lvl="1"/>
            <a:r>
              <a:rPr lang="en-US" sz="1800" dirty="0"/>
              <a:t>Describe opportunities for training and professional development provided to anyone who worked on the project or anyone who was involved in the activities supported by the project.</a:t>
            </a:r>
          </a:p>
          <a:p>
            <a:pPr lvl="1"/>
            <a:r>
              <a:rPr lang="en-US" sz="1800" dirty="0"/>
              <a:t>Training activities may include, for example, courses or one-on-one work with a mentor. </a:t>
            </a:r>
          </a:p>
          <a:p>
            <a:pPr lvl="1"/>
            <a:r>
              <a:rPr lang="en-US" sz="1800" dirty="0"/>
              <a:t>Professional development activities may include workshops, conferences, webinars. (Include any not already listed in B.2.)</a:t>
            </a:r>
          </a:p>
          <a:p>
            <a:r>
              <a:rPr lang="en-US" sz="1800" dirty="0">
                <a:solidFill>
                  <a:schemeClr val="tx2"/>
                </a:solidFill>
              </a:rPr>
              <a:t>B.5 Dissemination of results to communities of interest</a:t>
            </a:r>
          </a:p>
          <a:p>
            <a:pPr lvl="1"/>
            <a:r>
              <a:rPr lang="en-US" sz="1800" dirty="0">
                <a:solidFill>
                  <a:schemeClr val="tx2"/>
                </a:solidFill>
              </a:rPr>
              <a:t>Describe any outreach activities to enhance public understanding and increase interest in research, etc. </a:t>
            </a:r>
          </a:p>
          <a:p>
            <a:pPr lvl="1"/>
            <a:r>
              <a:rPr lang="en-US" sz="1800" dirty="0">
                <a:solidFill>
                  <a:schemeClr val="tx2"/>
                </a:solidFill>
              </a:rPr>
              <a:t>If outreach is not included in specific aims, a response is not required. </a:t>
            </a:r>
          </a:p>
          <a:p>
            <a:r>
              <a:rPr lang="en-US" sz="1800" dirty="0">
                <a:solidFill>
                  <a:schemeClr val="tx2"/>
                </a:solidFill>
              </a:rPr>
              <a:t>B.6 Plans for next award period </a:t>
            </a:r>
          </a:p>
          <a:p>
            <a:pPr lvl="1"/>
            <a:r>
              <a:rPr lang="en-US" sz="1800" dirty="0"/>
              <a:t>Describe briefly what you plan to do during the next reporting period to accomplish the goals and objectives.</a:t>
            </a:r>
          </a:p>
        </p:txBody>
      </p:sp>
    </p:spTree>
    <p:extLst>
      <p:ext uri="{BB962C8B-B14F-4D97-AF65-F5344CB8AC3E}">
        <p14:creationId xmlns:p14="http://schemas.microsoft.com/office/powerpoint/2010/main" val="369236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Section C: Products</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(Instruction Guide p. 83-90)</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a:xfrm>
            <a:off x="465138" y="1851741"/>
            <a:ext cx="11174894" cy="4460569"/>
          </a:xfrm>
        </p:spPr>
        <p:txBody>
          <a:bodyPr/>
          <a:lstStyle/>
          <a:p>
            <a:r>
              <a:rPr lang="en-US" sz="1800" dirty="0"/>
              <a:t>C.1 Publications</a:t>
            </a:r>
          </a:p>
          <a:p>
            <a:pPr lvl="1"/>
            <a:r>
              <a:rPr lang="en-US" sz="1800" dirty="0"/>
              <a:t>Only report publications if</a:t>
            </a:r>
          </a:p>
          <a:p>
            <a:pPr lvl="2"/>
            <a:r>
              <a:rPr lang="en-US" sz="1800" dirty="0"/>
              <a:t>the publication was accepted for publication or published during the period since the last progress report was submitted, and </a:t>
            </a:r>
          </a:p>
          <a:p>
            <a:pPr lvl="2"/>
            <a:r>
              <a:rPr lang="en-US" sz="1800" dirty="0"/>
              <a:t>the publication directly arises from the award (e.g., the award supported trainees or personnel activity that contributed to the publication, such as authorship, consulting with authors, preparing manuscripts, running analyses reported in the publication).</a:t>
            </a:r>
          </a:p>
          <a:p>
            <a:pPr lvl="1"/>
            <a:r>
              <a:rPr lang="en-US" sz="1800" dirty="0"/>
              <a:t>The tables draw information from the PD/PI’s My NCBI account</a:t>
            </a:r>
          </a:p>
          <a:p>
            <a:pPr lvl="1"/>
            <a:r>
              <a:rPr lang="en-US" sz="1800" dirty="0"/>
              <a:t>Compliance with the NIH Public Access Policy is indicated, using information from My NCBI</a:t>
            </a:r>
          </a:p>
        </p:txBody>
      </p:sp>
    </p:spTree>
    <p:extLst>
      <p:ext uri="{BB962C8B-B14F-4D97-AF65-F5344CB8AC3E}">
        <p14:creationId xmlns:p14="http://schemas.microsoft.com/office/powerpoint/2010/main" val="360469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Section D: Participants</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(Instruction Guide p. 90-96)</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a:xfrm>
            <a:off x="465138" y="1851741"/>
            <a:ext cx="11174894" cy="4460569"/>
          </a:xfrm>
        </p:spPr>
        <p:txBody>
          <a:bodyPr/>
          <a:lstStyle/>
          <a:p>
            <a:r>
              <a:rPr lang="en-US" sz="1800" dirty="0"/>
              <a:t>D.1 Individuals who have worked on the project</a:t>
            </a:r>
          </a:p>
          <a:p>
            <a:pPr lvl="1"/>
            <a:r>
              <a:rPr lang="en-US" sz="1800" dirty="0"/>
              <a:t>Complete the table to include all PDs/PIs, plus each person who has worked at least one person-month per year on the project during the reporting period, regardless of the source of compensation </a:t>
            </a:r>
          </a:p>
          <a:p>
            <a:r>
              <a:rPr lang="en-US" sz="1800" dirty="0"/>
              <a:t>D.2 Personnel Updates</a:t>
            </a:r>
          </a:p>
          <a:p>
            <a:pPr lvl="1"/>
            <a:r>
              <a:rPr lang="en-US" sz="1800" dirty="0"/>
              <a:t>Describe </a:t>
            </a:r>
            <a:r>
              <a:rPr lang="en-US" sz="1800" b="1" dirty="0"/>
              <a:t>changes</a:t>
            </a:r>
            <a:r>
              <a:rPr lang="en-US" sz="1800" dirty="0"/>
              <a:t> in: </a:t>
            </a:r>
          </a:p>
          <a:p>
            <a:pPr lvl="2"/>
            <a:r>
              <a:rPr lang="en-US" sz="1800" dirty="0"/>
              <a:t>Level of effort</a:t>
            </a:r>
          </a:p>
          <a:p>
            <a:pPr lvl="2"/>
            <a:r>
              <a:rPr lang="en-US" sz="1800" dirty="0"/>
              <a:t>Senior/Key personnel</a:t>
            </a:r>
          </a:p>
          <a:p>
            <a:pPr lvl="2"/>
            <a:r>
              <a:rPr lang="en-US" sz="1800" dirty="0"/>
              <a:t>Other support</a:t>
            </a:r>
          </a:p>
          <a:p>
            <a:pPr lvl="2"/>
            <a:r>
              <a:rPr lang="en-US" sz="1800" dirty="0"/>
              <a:t>Other significant contributors</a:t>
            </a:r>
          </a:p>
          <a:p>
            <a:pPr lvl="2"/>
            <a:r>
              <a:rPr lang="en-US" sz="1800" dirty="0"/>
              <a:t>MPI Leadership Plan (not a change in PD/PI)</a:t>
            </a:r>
          </a:p>
        </p:txBody>
      </p:sp>
    </p:spTree>
    <p:extLst>
      <p:ext uri="{BB962C8B-B14F-4D97-AF65-F5344CB8AC3E}">
        <p14:creationId xmlns:p14="http://schemas.microsoft.com/office/powerpoint/2010/main" val="1545874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Section F: Changes</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(Instruction Guide p. 98)</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a:xfrm>
            <a:off x="465138" y="1851741"/>
            <a:ext cx="11174894" cy="4460569"/>
          </a:xfrm>
        </p:spPr>
        <p:txBody>
          <a:bodyPr/>
          <a:lstStyle/>
          <a:p>
            <a:r>
              <a:rPr lang="en-US" sz="1800" dirty="0"/>
              <a:t>F.1 Not applicable</a:t>
            </a:r>
          </a:p>
          <a:p>
            <a:r>
              <a:rPr lang="en-US" sz="1800" dirty="0"/>
              <a:t>F.2 Challenges or delays and plans to resolve them</a:t>
            </a:r>
          </a:p>
          <a:p>
            <a:pPr lvl="1"/>
            <a:r>
              <a:rPr lang="en-US" sz="1800" dirty="0"/>
              <a:t>Describe only significant challenges that may impede the research (e.g., accrual of patients, hiring of personnel, need for resources or research tools) and emphasize their resolution.</a:t>
            </a:r>
          </a:p>
          <a:p>
            <a:r>
              <a:rPr lang="en-US" sz="1800" dirty="0"/>
              <a:t>F.3 Not applicable </a:t>
            </a:r>
          </a:p>
        </p:txBody>
      </p:sp>
    </p:spTree>
    <p:extLst>
      <p:ext uri="{BB962C8B-B14F-4D97-AF65-F5344CB8AC3E}">
        <p14:creationId xmlns:p14="http://schemas.microsoft.com/office/powerpoint/2010/main" val="55867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Section G: Special Reporting and Section H: Budget</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(Instruction Guide p. 111-116)</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a:xfrm>
            <a:off x="465138" y="1851741"/>
            <a:ext cx="11174894" cy="4460569"/>
          </a:xfrm>
        </p:spPr>
        <p:txBody>
          <a:bodyPr/>
          <a:lstStyle/>
          <a:p>
            <a:r>
              <a:rPr lang="en-US" sz="1800" dirty="0"/>
              <a:t>G.10 Estimated unobligated balance</a:t>
            </a:r>
          </a:p>
          <a:p>
            <a:pPr lvl="1"/>
            <a:r>
              <a:rPr lang="en-US" sz="1800" dirty="0"/>
              <a:t>Carryovers are not automatic – a prior approval request must be submitted (generally a few months into the next budget period)</a:t>
            </a:r>
          </a:p>
          <a:p>
            <a:pPr marL="457200" lvl="1" indent="0">
              <a:buNone/>
            </a:pPr>
            <a:endParaRPr lang="en-US" sz="1800" dirty="0"/>
          </a:p>
          <a:p>
            <a:r>
              <a:rPr lang="en-US" sz="1800" dirty="0"/>
              <a:t>H.1 Budget form</a:t>
            </a:r>
          </a:p>
          <a:p>
            <a:r>
              <a:rPr lang="en-US" sz="1800" dirty="0"/>
              <a:t>H.2 Subaward Budget form</a:t>
            </a:r>
          </a:p>
          <a:p>
            <a:endParaRPr lang="en-US" sz="1800" dirty="0"/>
          </a:p>
          <a:p>
            <a:pPr marL="0" indent="0">
              <a:buNone/>
            </a:pPr>
            <a:r>
              <a:rPr lang="en-US" sz="1800" dirty="0">
                <a:solidFill>
                  <a:srgbClr val="10C1C6"/>
                </a:solidFill>
              </a:rPr>
              <a:t>**Work with your grants office for these sections**</a:t>
            </a:r>
          </a:p>
          <a:p>
            <a:endParaRPr lang="en-US" sz="1800" dirty="0"/>
          </a:p>
        </p:txBody>
      </p:sp>
    </p:spTree>
    <p:extLst>
      <p:ext uri="{BB962C8B-B14F-4D97-AF65-F5344CB8AC3E}">
        <p14:creationId xmlns:p14="http://schemas.microsoft.com/office/powerpoint/2010/main" val="1513025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DFA0D5C-37A3-13AE-AB28-01D0D5E5CED8}"/>
              </a:ext>
            </a:extLst>
          </p:cNvPr>
          <p:cNvSpPr>
            <a:spLocks noGrp="1"/>
          </p:cNvSpPr>
          <p:nvPr>
            <p:ph type="body" sz="quarter" idx="12"/>
          </p:nvPr>
        </p:nvSpPr>
        <p:spPr>
          <a:xfrm>
            <a:off x="465137" y="1435262"/>
            <a:ext cx="5762942" cy="243069"/>
          </a:xfrm>
        </p:spPr>
        <p:txBody>
          <a:bodyPr/>
          <a:lstStyle/>
          <a:p>
            <a:r>
              <a:rPr lang="en-US" sz="2000" dirty="0" err="1"/>
              <a:t>StrokeNet</a:t>
            </a:r>
            <a:endParaRPr lang="en-US" sz="2000" dirty="0"/>
          </a:p>
        </p:txBody>
      </p:sp>
      <p:sp>
        <p:nvSpPr>
          <p:cNvPr id="10" name="Text Placeholder 9">
            <a:extLst>
              <a:ext uri="{FF2B5EF4-FFF2-40B4-BE49-F238E27FC236}">
                <a16:creationId xmlns:a16="http://schemas.microsoft.com/office/drawing/2014/main" id="{17970363-DAD3-D19D-823A-6F76D11134EA}"/>
              </a:ext>
            </a:extLst>
          </p:cNvPr>
          <p:cNvSpPr>
            <a:spLocks noGrp="1"/>
          </p:cNvSpPr>
          <p:nvPr>
            <p:ph type="body" sz="quarter" idx="13"/>
          </p:nvPr>
        </p:nvSpPr>
        <p:spPr/>
        <p:txBody>
          <a:bodyPr/>
          <a:lstStyle/>
          <a:p>
            <a:r>
              <a:rPr lang="en-US" sz="1800" dirty="0">
                <a:solidFill>
                  <a:srgbClr val="CD78DD"/>
                </a:solidFill>
                <a:effectLst/>
                <a:hlinkClick r:id="rId2">
                  <a:extLst>
                    <a:ext uri="{A12FA001-AC4F-418D-AE19-62706E023703}">
                      <ahyp:hlinkClr xmlns:ahyp="http://schemas.microsoft.com/office/drawing/2018/hyperlinkcolor" val="tx"/>
                    </a:ext>
                  </a:extLst>
                </a:hlinkClick>
              </a:rPr>
              <a:t>Coordinator Webinar </a:t>
            </a:r>
            <a:r>
              <a:rPr lang="en-US" sz="1800" dirty="0">
                <a:effectLst/>
              </a:rPr>
              <a:t>– Feb 28, 2024 </a:t>
            </a:r>
            <a:r>
              <a:rPr lang="en-US" sz="1800" dirty="0">
                <a:solidFill>
                  <a:srgbClr val="CD78DD"/>
                </a:solidFill>
                <a:effectLst/>
                <a:hlinkClick r:id="" action="ppaction://noaction">
                  <a:extLst>
                    <a:ext uri="{A12FA001-AC4F-418D-AE19-62706E023703}">
                      <ahyp:hlinkClr xmlns:ahyp="http://schemas.microsoft.com/office/drawing/2018/hyperlinkcolor" val="tx"/>
                    </a:ext>
                  </a:extLst>
                </a:hlinkClick>
              </a:rPr>
              <a:t>(Interim RPPR Slides)</a:t>
            </a:r>
          </a:p>
          <a:p>
            <a:r>
              <a:rPr lang="en-US" sz="1800" dirty="0">
                <a:solidFill>
                  <a:srgbClr val="CD78DD"/>
                </a:solidFill>
                <a:effectLst/>
                <a:hlinkClick r:id="" action="ppaction://noaction">
                  <a:extLst>
                    <a:ext uri="{A12FA001-AC4F-418D-AE19-62706E023703}">
                      <ahyp:hlinkClr xmlns:ahyp="http://schemas.microsoft.com/office/drawing/2018/hyperlinkcolor" val="tx"/>
                    </a:ext>
                  </a:extLst>
                </a:hlinkClick>
              </a:rPr>
              <a:t>Coordinator Webinar</a:t>
            </a:r>
            <a:r>
              <a:rPr lang="en-US" sz="1800" dirty="0">
                <a:solidFill>
                  <a:srgbClr val="CD78DD"/>
                </a:solidFill>
                <a:effectLst/>
              </a:rPr>
              <a:t> </a:t>
            </a:r>
            <a:r>
              <a:rPr lang="en-US" sz="1800" dirty="0">
                <a:solidFill>
                  <a:schemeClr val="bg2"/>
                </a:solidFill>
                <a:effectLst/>
              </a:rPr>
              <a:t>- April 28, 2022</a:t>
            </a:r>
            <a:r>
              <a:rPr lang="en-US" sz="1800" dirty="0">
                <a:solidFill>
                  <a:srgbClr val="333333"/>
                </a:solidFill>
                <a:effectLst/>
              </a:rPr>
              <a:t> </a:t>
            </a:r>
            <a:r>
              <a:rPr lang="en-US" sz="1800" dirty="0">
                <a:solidFill>
                  <a:srgbClr val="CD78DD"/>
                </a:solidFill>
                <a:effectLst/>
                <a:hlinkClick r:id="rId3">
                  <a:extLst>
                    <a:ext uri="{A12FA001-AC4F-418D-AE19-62706E023703}">
                      <ahyp:hlinkClr xmlns:ahyp="http://schemas.microsoft.com/office/drawing/2018/hyperlinkcolor" val="tx"/>
                    </a:ext>
                  </a:extLst>
                </a:hlinkClick>
              </a:rPr>
              <a:t>(RPPR Slides)</a:t>
            </a:r>
            <a:endParaRPr lang="en-US" sz="1800" dirty="0">
              <a:solidFill>
                <a:srgbClr val="CD78DD"/>
              </a:solidFill>
            </a:endParaRPr>
          </a:p>
        </p:txBody>
      </p:sp>
      <p:sp>
        <p:nvSpPr>
          <p:cNvPr id="11" name="Text Placeholder 10">
            <a:extLst>
              <a:ext uri="{FF2B5EF4-FFF2-40B4-BE49-F238E27FC236}">
                <a16:creationId xmlns:a16="http://schemas.microsoft.com/office/drawing/2014/main" id="{93B627B0-5C62-BB29-43D4-16F934E9DAD5}"/>
              </a:ext>
            </a:extLst>
          </p:cNvPr>
          <p:cNvSpPr>
            <a:spLocks noGrp="1"/>
          </p:cNvSpPr>
          <p:nvPr>
            <p:ph type="body" sz="quarter" idx="14"/>
          </p:nvPr>
        </p:nvSpPr>
        <p:spPr/>
        <p:txBody>
          <a:bodyPr/>
          <a:lstStyle/>
          <a:p>
            <a:r>
              <a:rPr lang="en-US" dirty="0" err="1"/>
              <a:t>eRA</a:t>
            </a:r>
            <a:r>
              <a:rPr lang="en-US" dirty="0"/>
              <a:t> </a:t>
            </a:r>
            <a:r>
              <a:rPr lang="en-US" sz="2000" dirty="0"/>
              <a:t>Commons</a:t>
            </a:r>
          </a:p>
        </p:txBody>
      </p:sp>
      <p:sp>
        <p:nvSpPr>
          <p:cNvPr id="12" name="Text Placeholder 11">
            <a:extLst>
              <a:ext uri="{FF2B5EF4-FFF2-40B4-BE49-F238E27FC236}">
                <a16:creationId xmlns:a16="http://schemas.microsoft.com/office/drawing/2014/main" id="{3173BDDA-866A-5BDD-D9F0-7B50DA6B8B98}"/>
              </a:ext>
            </a:extLst>
          </p:cNvPr>
          <p:cNvSpPr>
            <a:spLocks noGrp="1"/>
          </p:cNvSpPr>
          <p:nvPr>
            <p:ph type="body" sz="quarter" idx="15"/>
          </p:nvPr>
        </p:nvSpPr>
        <p:spPr>
          <a:xfrm>
            <a:off x="465137" y="3675371"/>
            <a:ext cx="7284961" cy="2385683"/>
          </a:xfrm>
        </p:spPr>
        <p:txBody>
          <a:bodyPr/>
          <a:lstStyle/>
          <a:p>
            <a:pPr marL="0" marR="0">
              <a:spcAft>
                <a:spcPts val="0"/>
              </a:spcAft>
            </a:pPr>
            <a:r>
              <a:rPr lang="en-US" sz="1800" dirty="0">
                <a:solidFill>
                  <a:srgbClr val="CD78DD"/>
                </a:solidFill>
                <a:hlinkClick r:id="rId4">
                  <a:extLst>
                    <a:ext uri="{A12FA001-AC4F-418D-AE19-62706E023703}">
                      <ahyp:hlinkClr xmlns:ahyp="http://schemas.microsoft.com/office/drawing/2018/hyperlinkcolor" val="tx"/>
                    </a:ext>
                  </a:extLst>
                </a:hlinkClick>
              </a:rPr>
              <a:t>Research Performance Progress Report (RPPR) Module (nih.gov)</a:t>
            </a:r>
            <a:endParaRPr lang="en-US" sz="1800" dirty="0">
              <a:solidFill>
                <a:srgbClr val="CD78DD"/>
              </a:solidFill>
              <a:effectLst/>
            </a:endParaRPr>
          </a:p>
          <a:p>
            <a:pPr marL="0" marR="0">
              <a:spcAft>
                <a:spcPts val="0"/>
              </a:spcAft>
            </a:pPr>
            <a:r>
              <a:rPr lang="en-US" sz="1800" dirty="0">
                <a:solidFill>
                  <a:srgbClr val="CD78DD"/>
                </a:solidFill>
                <a:effectLst/>
                <a:hlinkClick r:id="rId5">
                  <a:extLst>
                    <a:ext uri="{A12FA001-AC4F-418D-AE19-62706E023703}">
                      <ahyp:hlinkClr xmlns:ahyp="http://schemas.microsoft.com/office/drawing/2018/hyperlinkcolor" val="tx"/>
                    </a:ext>
                  </a:extLst>
                </a:hlinkClick>
              </a:rPr>
              <a:t>RPPR Frequently Asked Questions (FAQs) | grants.nih.gov</a:t>
            </a:r>
            <a:endParaRPr lang="en-US" sz="1800" dirty="0">
              <a:solidFill>
                <a:srgbClr val="CD78DD"/>
              </a:solidFill>
              <a:effectLst/>
            </a:endParaRPr>
          </a:p>
          <a:p>
            <a:pPr marL="0" marR="0">
              <a:spcAft>
                <a:spcPts val="0"/>
              </a:spcAft>
            </a:pPr>
            <a:r>
              <a:rPr lang="en-US" sz="1800" dirty="0">
                <a:solidFill>
                  <a:srgbClr val="CD78DD"/>
                </a:solidFill>
                <a:effectLst/>
                <a:hlinkClick r:id="rId6">
                  <a:extLst>
                    <a:ext uri="{A12FA001-AC4F-418D-AE19-62706E023703}">
                      <ahyp:hlinkClr xmlns:ahyp="http://schemas.microsoft.com/office/drawing/2018/hyperlinkcolor" val="tx"/>
                    </a:ext>
                  </a:extLst>
                </a:hlinkClick>
              </a:rPr>
              <a:t>NIH and Other PHS Agency Research Performance Progress Report (RPPR) Instruction Guide</a:t>
            </a:r>
            <a:endParaRPr lang="en-US" sz="1800" dirty="0">
              <a:solidFill>
                <a:srgbClr val="CD78DD"/>
              </a:solidFill>
            </a:endParaRPr>
          </a:p>
          <a:p>
            <a:pPr marL="0" marR="0">
              <a:spcAft>
                <a:spcPts val="0"/>
              </a:spcAft>
            </a:pPr>
            <a:r>
              <a:rPr lang="en-US" sz="1800" dirty="0">
                <a:solidFill>
                  <a:srgbClr val="CD78DD"/>
                </a:solidFill>
                <a:hlinkClick r:id="rId7">
                  <a:extLst>
                    <a:ext uri="{A12FA001-AC4F-418D-AE19-62706E023703}">
                      <ahyp:hlinkClr xmlns:ahyp="http://schemas.microsoft.com/office/drawing/2018/hyperlinkcolor" val="tx"/>
                    </a:ext>
                  </a:extLst>
                </a:hlinkClick>
              </a:rPr>
              <a:t>Research Performance Progress Report | eRA (nih.gov)</a:t>
            </a:r>
            <a:r>
              <a:rPr lang="en-US" sz="1800" dirty="0">
                <a:solidFill>
                  <a:srgbClr val="CD78DD"/>
                </a:solidFill>
              </a:rPr>
              <a:t> </a:t>
            </a:r>
            <a:r>
              <a:rPr lang="en-US" sz="1800" dirty="0"/>
              <a:t>– tutorials</a:t>
            </a:r>
          </a:p>
          <a:p>
            <a:endParaRPr lang="en-US" dirty="0"/>
          </a:p>
        </p:txBody>
      </p:sp>
      <p:sp>
        <p:nvSpPr>
          <p:cNvPr id="8" name="Title 7">
            <a:extLst>
              <a:ext uri="{FF2B5EF4-FFF2-40B4-BE49-F238E27FC236}">
                <a16:creationId xmlns:a16="http://schemas.microsoft.com/office/drawing/2014/main" id="{578D6A28-F486-1C65-5D49-659C0E3661EF}"/>
              </a:ext>
            </a:extLst>
          </p:cNvPr>
          <p:cNvSpPr>
            <a:spLocks noGrp="1"/>
          </p:cNvSpPr>
          <p:nvPr>
            <p:ph type="ctrTitle"/>
          </p:nvPr>
        </p:nvSpPr>
        <p:spPr/>
        <p:txBody>
          <a:bodyPr/>
          <a:lstStyle/>
          <a:p>
            <a:r>
              <a:rPr lang="en-US" dirty="0"/>
              <a:t>Helpful links</a:t>
            </a:r>
          </a:p>
        </p:txBody>
      </p:sp>
    </p:spTree>
    <p:extLst>
      <p:ext uri="{BB962C8B-B14F-4D97-AF65-F5344CB8AC3E}">
        <p14:creationId xmlns:p14="http://schemas.microsoft.com/office/powerpoint/2010/main" val="144541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2196-4361-E9FD-1F52-46233FA9617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62CCC71-F903-4AB9-F58C-A73F81677D4B}"/>
              </a:ext>
            </a:extLst>
          </p:cNvPr>
          <p:cNvSpPr>
            <a:spLocks noGrp="1"/>
          </p:cNvSpPr>
          <p:nvPr>
            <p:ph idx="1"/>
          </p:nvPr>
        </p:nvSpPr>
        <p:spPr/>
        <p:txBody>
          <a:bodyPr/>
          <a:lstStyle/>
          <a:p>
            <a:r>
              <a:rPr lang="en-US" dirty="0"/>
              <a:t>CRP Coordinator </a:t>
            </a:r>
            <a:r>
              <a:rPr lang="en-US"/>
              <a:t>Mentoring Program</a:t>
            </a:r>
          </a:p>
          <a:p>
            <a:r>
              <a:rPr lang="en-US" dirty="0"/>
              <a:t>Review Annual RPPR</a:t>
            </a:r>
          </a:p>
          <a:p>
            <a:pPr lvl="1"/>
            <a:r>
              <a:rPr lang="en-US" dirty="0"/>
              <a:t>What needs to be done</a:t>
            </a:r>
          </a:p>
          <a:p>
            <a:pPr lvl="1"/>
            <a:r>
              <a:rPr lang="en-US" dirty="0"/>
              <a:t>Due Dates</a:t>
            </a:r>
          </a:p>
          <a:p>
            <a:r>
              <a:rPr lang="en-US" dirty="0"/>
              <a:t>WebDCU Trial Resources</a:t>
            </a:r>
          </a:p>
          <a:p>
            <a:r>
              <a:rPr lang="en-US" dirty="0" err="1"/>
              <a:t>RedCap</a:t>
            </a:r>
            <a:r>
              <a:rPr lang="en-US" dirty="0"/>
              <a:t> for Screening</a:t>
            </a:r>
          </a:p>
          <a:p>
            <a:r>
              <a:rPr lang="en-US" dirty="0"/>
              <a:t>Updates from StrokeNet Trial Project Managers</a:t>
            </a:r>
          </a:p>
          <a:p>
            <a:pPr marL="457200" lvl="1" indent="0">
              <a:buNone/>
            </a:pPr>
            <a:endParaRPr lang="en-US" dirty="0"/>
          </a:p>
        </p:txBody>
      </p:sp>
    </p:spTree>
    <p:extLst>
      <p:ext uri="{BB962C8B-B14F-4D97-AF65-F5344CB8AC3E}">
        <p14:creationId xmlns:p14="http://schemas.microsoft.com/office/powerpoint/2010/main" val="1154893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DC16A6-4BBF-45C5-61DA-8CD1743C695D}"/>
              </a:ext>
            </a:extLst>
          </p:cNvPr>
          <p:cNvSpPr>
            <a:spLocks noGrp="1"/>
          </p:cNvSpPr>
          <p:nvPr>
            <p:ph type="body" sz="quarter" idx="12"/>
          </p:nvPr>
        </p:nvSpPr>
        <p:spPr/>
        <p:txBody>
          <a:bodyPr/>
          <a:lstStyle/>
          <a:p>
            <a:r>
              <a:rPr lang="en-US" sz="1800" dirty="0"/>
              <a:t>eRA Service </a:t>
            </a:r>
            <a:r>
              <a:rPr lang="en-US" sz="2000" dirty="0"/>
              <a:t>Desk</a:t>
            </a:r>
          </a:p>
          <a:p>
            <a:endParaRPr lang="en-US" dirty="0"/>
          </a:p>
        </p:txBody>
      </p:sp>
      <p:sp>
        <p:nvSpPr>
          <p:cNvPr id="5" name="Text Placeholder 4">
            <a:extLst>
              <a:ext uri="{FF2B5EF4-FFF2-40B4-BE49-F238E27FC236}">
                <a16:creationId xmlns:a16="http://schemas.microsoft.com/office/drawing/2014/main" id="{CE799CF2-B376-9AD0-26E1-4985678068BC}"/>
              </a:ext>
            </a:extLst>
          </p:cNvPr>
          <p:cNvSpPr>
            <a:spLocks noGrp="1"/>
          </p:cNvSpPr>
          <p:nvPr>
            <p:ph type="body" sz="quarter" idx="13"/>
          </p:nvPr>
        </p:nvSpPr>
        <p:spPr/>
        <p:txBody>
          <a:bodyPr/>
          <a:lstStyle/>
          <a:p>
            <a:r>
              <a:rPr lang="en-US" sz="1800" dirty="0">
                <a:solidFill>
                  <a:srgbClr val="CD78DD"/>
                </a:solidFill>
                <a:hlinkClick r:id="rId2">
                  <a:extLst>
                    <a:ext uri="{A12FA001-AC4F-418D-AE19-62706E023703}">
                      <ahyp:hlinkClr xmlns:ahyp="http://schemas.microsoft.com/office/drawing/2018/hyperlinkcolor" val="tx"/>
                    </a:ext>
                  </a:extLst>
                </a:hlinkClick>
              </a:rPr>
              <a:t>Need Help? | eRA (nih.gov)</a:t>
            </a:r>
            <a:endParaRPr lang="en-US" sz="1800" dirty="0">
              <a:solidFill>
                <a:srgbClr val="CD78DD"/>
              </a:solidFill>
            </a:endParaRPr>
          </a:p>
          <a:p>
            <a:r>
              <a:rPr lang="en-US" sz="1800" dirty="0">
                <a:solidFill>
                  <a:srgbClr val="CD78DD"/>
                </a:solidFill>
                <a:hlinkClick r:id="rId3">
                  <a:extLst>
                    <a:ext uri="{A12FA001-AC4F-418D-AE19-62706E023703}">
                      <ahyp:hlinkClr xmlns:ahyp="http://schemas.microsoft.com/office/drawing/2018/hyperlinkcolor" val="tx"/>
                    </a:ext>
                  </a:extLst>
                </a:hlinkClick>
              </a:rPr>
              <a:t>Submit a Web Ticket</a:t>
            </a:r>
            <a:endParaRPr lang="en-US" sz="1800" dirty="0">
              <a:solidFill>
                <a:srgbClr val="CD78DD"/>
              </a:solidFill>
            </a:endParaRPr>
          </a:p>
          <a:p>
            <a:r>
              <a:rPr lang="en-US" sz="1800" b="1" dirty="0">
                <a:solidFill>
                  <a:schemeClr val="bg2"/>
                </a:solidFill>
                <a:latin typeface="Source Sans Pro" panose="020B0503030403020204" pitchFamily="34" charset="0"/>
              </a:rPr>
              <a:t>Toll-free:</a:t>
            </a:r>
            <a:r>
              <a:rPr lang="en-US" sz="1800" dirty="0">
                <a:solidFill>
                  <a:schemeClr val="bg2"/>
                </a:solidFill>
                <a:latin typeface="Source Sans Pro" panose="020B0503030403020204" pitchFamily="34" charset="0"/>
              </a:rPr>
              <a:t> 1-866-504-9552 (Press 1 for eRA Commons)</a:t>
            </a:r>
            <a:r>
              <a:rPr lang="en-US" sz="1800" dirty="0">
                <a:solidFill>
                  <a:schemeClr val="bg2"/>
                </a:solidFill>
              </a:rPr>
              <a:t> </a:t>
            </a:r>
          </a:p>
          <a:p>
            <a:endParaRPr lang="en-US" dirty="0"/>
          </a:p>
        </p:txBody>
      </p:sp>
      <p:sp>
        <p:nvSpPr>
          <p:cNvPr id="6" name="Text Placeholder 5">
            <a:extLst>
              <a:ext uri="{FF2B5EF4-FFF2-40B4-BE49-F238E27FC236}">
                <a16:creationId xmlns:a16="http://schemas.microsoft.com/office/drawing/2014/main" id="{3654B5E0-6E78-71BA-DFD5-E99D684437BA}"/>
              </a:ext>
            </a:extLst>
          </p:cNvPr>
          <p:cNvSpPr>
            <a:spLocks noGrp="1"/>
          </p:cNvSpPr>
          <p:nvPr>
            <p:ph type="body" sz="quarter" idx="14"/>
          </p:nvPr>
        </p:nvSpPr>
        <p:spPr>
          <a:xfrm>
            <a:off x="465138" y="3567259"/>
            <a:ext cx="5762942" cy="243069"/>
          </a:xfrm>
        </p:spPr>
        <p:txBody>
          <a:bodyPr/>
          <a:lstStyle/>
          <a:p>
            <a:r>
              <a:rPr lang="en-US" sz="2000" dirty="0"/>
              <a:t>NIH </a:t>
            </a:r>
            <a:r>
              <a:rPr lang="en-US" sz="2000" dirty="0" err="1"/>
              <a:t>StrokeNet</a:t>
            </a:r>
            <a:r>
              <a:rPr lang="en-US" sz="2000" dirty="0"/>
              <a:t> Program Official</a:t>
            </a:r>
          </a:p>
        </p:txBody>
      </p:sp>
      <p:sp>
        <p:nvSpPr>
          <p:cNvPr id="12" name="Text Placeholder 11">
            <a:extLst>
              <a:ext uri="{FF2B5EF4-FFF2-40B4-BE49-F238E27FC236}">
                <a16:creationId xmlns:a16="http://schemas.microsoft.com/office/drawing/2014/main" id="{7E01F952-949C-B567-4D01-C0D6A2F35A4E}"/>
              </a:ext>
            </a:extLst>
          </p:cNvPr>
          <p:cNvSpPr>
            <a:spLocks noGrp="1"/>
          </p:cNvSpPr>
          <p:nvPr>
            <p:ph type="body" sz="quarter" idx="15"/>
          </p:nvPr>
        </p:nvSpPr>
        <p:spPr>
          <a:xfrm>
            <a:off x="465138" y="3983594"/>
            <a:ext cx="5762942" cy="2385683"/>
          </a:xfrm>
        </p:spPr>
        <p:txBody>
          <a:bodyPr/>
          <a:lstStyle/>
          <a:p>
            <a:r>
              <a:rPr lang="en-US" sz="1800" dirty="0"/>
              <a:t>Mariam Afzal – </a:t>
            </a:r>
            <a:r>
              <a:rPr lang="en-US" sz="1800" dirty="0">
                <a:solidFill>
                  <a:srgbClr val="CD78DD"/>
                </a:solidFill>
                <a:hlinkClick r:id="rId4">
                  <a:extLst>
                    <a:ext uri="{A12FA001-AC4F-418D-AE19-62706E023703}">
                      <ahyp:hlinkClr xmlns:ahyp="http://schemas.microsoft.com/office/drawing/2018/hyperlinkcolor" val="tx"/>
                    </a:ext>
                  </a:extLst>
                </a:hlinkClick>
              </a:rPr>
              <a:t>mariam.afzal@nih.gov</a:t>
            </a:r>
            <a:endParaRPr lang="en-US" sz="1800" dirty="0">
              <a:solidFill>
                <a:srgbClr val="CD78DD"/>
              </a:solidFill>
            </a:endParaRPr>
          </a:p>
          <a:p>
            <a:endParaRPr lang="en-US" dirty="0"/>
          </a:p>
          <a:p>
            <a:endParaRPr lang="en-US" dirty="0">
              <a:solidFill>
                <a:schemeClr val="bg2"/>
              </a:solidFill>
            </a:endParaRPr>
          </a:p>
        </p:txBody>
      </p:sp>
      <p:sp>
        <p:nvSpPr>
          <p:cNvPr id="2" name="Title 1">
            <a:extLst>
              <a:ext uri="{FF2B5EF4-FFF2-40B4-BE49-F238E27FC236}">
                <a16:creationId xmlns:a16="http://schemas.microsoft.com/office/drawing/2014/main" id="{0A56D262-992D-ACD2-09D5-BE8DBBFC8847}"/>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150428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2A46-4608-0052-67DE-D02786C45538}"/>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81808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t>WebDCU Trial Resources</a:t>
            </a:r>
          </a:p>
        </p:txBody>
      </p:sp>
    </p:spTree>
    <p:extLst>
      <p:ext uri="{BB962C8B-B14F-4D97-AF65-F5344CB8AC3E}">
        <p14:creationId xmlns:p14="http://schemas.microsoft.com/office/powerpoint/2010/main" val="1369310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5F74-132B-9522-5BA9-BFE1D9F8334A}"/>
              </a:ext>
            </a:extLst>
          </p:cNvPr>
          <p:cNvSpPr>
            <a:spLocks noGrp="1"/>
          </p:cNvSpPr>
          <p:nvPr>
            <p:ph type="title"/>
          </p:nvPr>
        </p:nvSpPr>
        <p:spPr/>
        <p:txBody>
          <a:bodyPr/>
          <a:lstStyle/>
          <a:p>
            <a:r>
              <a:rPr lang="en-US" sz="4400" dirty="0"/>
              <a:t>Who you </a:t>
            </a:r>
            <a:r>
              <a:rPr lang="en-US" sz="4400" dirty="0" err="1"/>
              <a:t>gonna</a:t>
            </a:r>
            <a:r>
              <a:rPr lang="en-US" sz="4400" dirty="0"/>
              <a:t> call?</a:t>
            </a:r>
            <a:endParaRPr lang="en-US" dirty="0"/>
          </a:p>
        </p:txBody>
      </p:sp>
      <p:sp>
        <p:nvSpPr>
          <p:cNvPr id="3" name="Content Placeholder 2">
            <a:extLst>
              <a:ext uri="{FF2B5EF4-FFF2-40B4-BE49-F238E27FC236}">
                <a16:creationId xmlns:a16="http://schemas.microsoft.com/office/drawing/2014/main" id="{3A6AFF9E-65A4-E518-A3BE-7385CF9E5DDC}"/>
              </a:ext>
            </a:extLst>
          </p:cNvPr>
          <p:cNvSpPr>
            <a:spLocks noGrp="1"/>
          </p:cNvSpPr>
          <p:nvPr>
            <p:ph idx="1"/>
          </p:nvPr>
        </p:nvSpPr>
        <p:spPr/>
        <p:txBody>
          <a:bodyPr/>
          <a:lstStyle/>
          <a:p>
            <a:r>
              <a:rPr lang="en-US" dirty="0"/>
              <a:t>Resources in WebDCU</a:t>
            </a:r>
          </a:p>
          <a:p>
            <a:endParaRPr lang="en-US" dirty="0"/>
          </a:p>
          <a:p>
            <a:endParaRPr lang="en-US" dirty="0"/>
          </a:p>
        </p:txBody>
      </p:sp>
      <p:pic>
        <p:nvPicPr>
          <p:cNvPr id="4" name="Picture 3">
            <a:extLst>
              <a:ext uri="{FF2B5EF4-FFF2-40B4-BE49-F238E27FC236}">
                <a16:creationId xmlns:a16="http://schemas.microsoft.com/office/drawing/2014/main" id="{B2D0377C-7C25-5783-6677-DCAD96D88178}"/>
              </a:ext>
            </a:extLst>
          </p:cNvPr>
          <p:cNvPicPr>
            <a:picLocks noChangeAspect="1"/>
          </p:cNvPicPr>
          <p:nvPr/>
        </p:nvPicPr>
        <p:blipFill>
          <a:blip r:embed="rId2"/>
          <a:stretch>
            <a:fillRect/>
          </a:stretch>
        </p:blipFill>
        <p:spPr>
          <a:xfrm>
            <a:off x="1405287" y="2251244"/>
            <a:ext cx="8954555" cy="4241631"/>
          </a:xfrm>
          <a:prstGeom prst="rect">
            <a:avLst/>
          </a:prstGeom>
        </p:spPr>
      </p:pic>
    </p:spTree>
    <p:extLst>
      <p:ext uri="{BB962C8B-B14F-4D97-AF65-F5344CB8AC3E}">
        <p14:creationId xmlns:p14="http://schemas.microsoft.com/office/powerpoint/2010/main" val="1534841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E1F998-9452-636D-6943-76307752265C}"/>
              </a:ext>
            </a:extLst>
          </p:cNvPr>
          <p:cNvPicPr>
            <a:picLocks noGrp="1" noChangeAspect="1"/>
          </p:cNvPicPr>
          <p:nvPr>
            <p:ph idx="1"/>
          </p:nvPr>
        </p:nvPicPr>
        <p:blipFill>
          <a:blip r:embed="rId2"/>
          <a:stretch>
            <a:fillRect/>
          </a:stretch>
        </p:blipFill>
        <p:spPr>
          <a:xfrm>
            <a:off x="1029903" y="329006"/>
            <a:ext cx="10553883" cy="5976720"/>
          </a:xfrm>
        </p:spPr>
      </p:pic>
    </p:spTree>
    <p:extLst>
      <p:ext uri="{BB962C8B-B14F-4D97-AF65-F5344CB8AC3E}">
        <p14:creationId xmlns:p14="http://schemas.microsoft.com/office/powerpoint/2010/main" val="2462256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B8EB5-BB11-45CF-5CD7-DEB51336617A}"/>
              </a:ext>
            </a:extLst>
          </p:cNvPr>
          <p:cNvPicPr>
            <a:picLocks noChangeAspect="1"/>
          </p:cNvPicPr>
          <p:nvPr/>
        </p:nvPicPr>
        <p:blipFill>
          <a:blip r:embed="rId2"/>
          <a:stretch>
            <a:fillRect/>
          </a:stretch>
        </p:blipFill>
        <p:spPr>
          <a:xfrm>
            <a:off x="471487" y="166687"/>
            <a:ext cx="11249025" cy="6524625"/>
          </a:xfrm>
          <a:prstGeom prst="rect">
            <a:avLst/>
          </a:prstGeom>
        </p:spPr>
      </p:pic>
    </p:spTree>
    <p:extLst>
      <p:ext uri="{BB962C8B-B14F-4D97-AF65-F5344CB8AC3E}">
        <p14:creationId xmlns:p14="http://schemas.microsoft.com/office/powerpoint/2010/main" val="1016885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err="1"/>
              <a:t>RedCap</a:t>
            </a:r>
            <a:r>
              <a:rPr lang="en-US" sz="5400" dirty="0"/>
              <a:t> for Screening</a:t>
            </a:r>
          </a:p>
        </p:txBody>
      </p:sp>
    </p:spTree>
    <p:extLst>
      <p:ext uri="{BB962C8B-B14F-4D97-AF65-F5344CB8AC3E}">
        <p14:creationId xmlns:p14="http://schemas.microsoft.com/office/powerpoint/2010/main" val="3824268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1E999-869E-8482-E38E-B887D933F6C9}"/>
              </a:ext>
            </a:extLst>
          </p:cNvPr>
          <p:cNvSpPr>
            <a:spLocks noGrp="1"/>
          </p:cNvSpPr>
          <p:nvPr>
            <p:ph type="title"/>
          </p:nvPr>
        </p:nvSpPr>
        <p:spPr>
          <a:xfrm>
            <a:off x="5129785" y="1720851"/>
            <a:ext cx="6601968" cy="1725476"/>
          </a:xfrm>
        </p:spPr>
        <p:txBody>
          <a:bodyPr/>
          <a:lstStyle/>
          <a:p>
            <a:r>
              <a:rPr lang="en-US" dirty="0"/>
              <a:t>Stanford Stroke &amp; Neurocritical Care</a:t>
            </a:r>
            <a:br>
              <a:rPr lang="en-US" dirty="0"/>
            </a:br>
            <a:r>
              <a:rPr lang="en-US" dirty="0"/>
              <a:t>Research Study Screening Tool</a:t>
            </a:r>
          </a:p>
        </p:txBody>
      </p:sp>
      <p:sp>
        <p:nvSpPr>
          <p:cNvPr id="3" name="Text Placeholder 2">
            <a:extLst>
              <a:ext uri="{FF2B5EF4-FFF2-40B4-BE49-F238E27FC236}">
                <a16:creationId xmlns:a16="http://schemas.microsoft.com/office/drawing/2014/main" id="{23CF5453-16F5-5C72-919B-DDAD90F77642}"/>
              </a:ext>
            </a:extLst>
          </p:cNvPr>
          <p:cNvSpPr>
            <a:spLocks noGrp="1"/>
          </p:cNvSpPr>
          <p:nvPr>
            <p:ph type="body" sz="quarter" idx="19"/>
          </p:nvPr>
        </p:nvSpPr>
        <p:spPr>
          <a:xfrm>
            <a:off x="5129785" y="3537767"/>
            <a:ext cx="5484685" cy="1514026"/>
          </a:xfrm>
        </p:spPr>
        <p:txBody>
          <a:bodyPr/>
          <a:lstStyle/>
          <a:p>
            <a:r>
              <a:rPr lang="en-US" dirty="0"/>
              <a:t>August 28, 2024</a:t>
            </a:r>
          </a:p>
          <a:p>
            <a:r>
              <a:rPr lang="en-US" dirty="0"/>
              <a:t>Stephanie Kemp</a:t>
            </a:r>
          </a:p>
          <a:p>
            <a:endParaRPr lang="en-US" dirty="0"/>
          </a:p>
        </p:txBody>
      </p:sp>
    </p:spTree>
    <p:extLst>
      <p:ext uri="{BB962C8B-B14F-4D97-AF65-F5344CB8AC3E}">
        <p14:creationId xmlns:p14="http://schemas.microsoft.com/office/powerpoint/2010/main" val="3460159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CE83-2E06-1051-122D-131D3E881F7B}"/>
              </a:ext>
            </a:extLst>
          </p:cNvPr>
          <p:cNvSpPr>
            <a:spLocks noGrp="1"/>
          </p:cNvSpPr>
          <p:nvPr>
            <p:ph type="title"/>
          </p:nvPr>
        </p:nvSpPr>
        <p:spPr/>
        <p:txBody>
          <a:bodyPr/>
          <a:lstStyle/>
          <a:p>
            <a:r>
              <a:rPr lang="en-US" dirty="0"/>
              <a:t>BACKGROUND</a:t>
            </a:r>
          </a:p>
        </p:txBody>
      </p:sp>
      <p:sp>
        <p:nvSpPr>
          <p:cNvPr id="3" name="Footer Placeholder 2">
            <a:extLst>
              <a:ext uri="{FF2B5EF4-FFF2-40B4-BE49-F238E27FC236}">
                <a16:creationId xmlns:a16="http://schemas.microsoft.com/office/drawing/2014/main" id="{8C968ADD-B929-178C-6948-477DCDCA5D9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4" name="Slide Number Placeholder 3">
            <a:extLst>
              <a:ext uri="{FF2B5EF4-FFF2-40B4-BE49-F238E27FC236}">
                <a16:creationId xmlns:a16="http://schemas.microsoft.com/office/drawing/2014/main" id="{5EBF87EB-55C5-3D17-D249-9703208E3DF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891692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53878D-65D1-6EEF-8E0A-AA04BE919E37}"/>
              </a:ext>
            </a:extLst>
          </p:cNvPr>
          <p:cNvSpPr>
            <a:spLocks noGrp="1"/>
          </p:cNvSpPr>
          <p:nvPr>
            <p:ph type="ftr"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3" name="Slide Number Placeholder 2">
            <a:extLst>
              <a:ext uri="{FF2B5EF4-FFF2-40B4-BE49-F238E27FC236}">
                <a16:creationId xmlns:a16="http://schemas.microsoft.com/office/drawing/2014/main" id="{1216F28F-E1A1-F166-2068-A6699744816C}"/>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sp>
        <p:nvSpPr>
          <p:cNvPr id="4" name="Text Placeholder 3">
            <a:extLst>
              <a:ext uri="{FF2B5EF4-FFF2-40B4-BE49-F238E27FC236}">
                <a16:creationId xmlns:a16="http://schemas.microsoft.com/office/drawing/2014/main" id="{372AE28C-977A-2E39-C010-8B29D2A0AD95}"/>
              </a:ext>
            </a:extLst>
          </p:cNvPr>
          <p:cNvSpPr>
            <a:spLocks noGrp="1"/>
          </p:cNvSpPr>
          <p:nvPr>
            <p:ph type="body" sz="quarter" idx="22"/>
          </p:nvPr>
        </p:nvSpPr>
        <p:spPr/>
        <p:txBody>
          <a:bodyPr/>
          <a:lstStyle/>
          <a:p>
            <a:r>
              <a:rPr lang="en-US" sz="2000" dirty="0">
                <a:effectLst/>
              </a:rPr>
              <a:t>Among other things…</a:t>
            </a:r>
          </a:p>
          <a:p>
            <a:endParaRPr lang="en-US" sz="2000" dirty="0"/>
          </a:p>
          <a:p>
            <a:pPr marL="285750" indent="-285750">
              <a:buFont typeface="Arial" panose="020B0604020202020204" pitchFamily="34" charset="0"/>
              <a:buChar char="•"/>
            </a:pPr>
            <a:r>
              <a:rPr lang="en-US" sz="2000" dirty="0"/>
              <a:t>Parallel screening by research coordinators and clinicians </a:t>
            </a:r>
          </a:p>
          <a:p>
            <a:endParaRPr lang="en-US" sz="2000" dirty="0"/>
          </a:p>
          <a:p>
            <a:pPr marL="285750" indent="-285750">
              <a:buFont typeface="Arial" panose="020B0604020202020204" pitchFamily="34" charset="0"/>
              <a:buChar char="•"/>
            </a:pPr>
            <a:r>
              <a:rPr lang="en-US" sz="2000" dirty="0"/>
              <a:t>S</a:t>
            </a:r>
            <a:r>
              <a:rPr lang="en-US" sz="2000" dirty="0">
                <a:effectLst/>
              </a:rPr>
              <a:t>creening for multiple simultaneous trials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a:t>
            </a:r>
            <a:r>
              <a:rPr lang="en-US" sz="2000" dirty="0">
                <a:effectLst/>
              </a:rPr>
              <a:t>omplexity of unique inclusion/exclusion criteria in each trial</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t>
            </a:r>
            <a:r>
              <a:rPr lang="en-US" sz="2000" dirty="0">
                <a:effectLst/>
              </a:rPr>
              <a:t>imited prioritization of research screening by clinicians during busy clinical times</a:t>
            </a:r>
          </a:p>
          <a:p>
            <a:endParaRPr lang="en-US" dirty="0"/>
          </a:p>
        </p:txBody>
      </p:sp>
      <p:sp>
        <p:nvSpPr>
          <p:cNvPr id="7" name="Title 6">
            <a:extLst>
              <a:ext uri="{FF2B5EF4-FFF2-40B4-BE49-F238E27FC236}">
                <a16:creationId xmlns:a16="http://schemas.microsoft.com/office/drawing/2014/main" id="{2C4CA0CB-27F4-CFEF-4D63-6387C679CD26}"/>
              </a:ext>
            </a:extLst>
          </p:cNvPr>
          <p:cNvSpPr>
            <a:spLocks noGrp="1"/>
          </p:cNvSpPr>
          <p:nvPr>
            <p:ph type="title"/>
          </p:nvPr>
        </p:nvSpPr>
        <p:spPr>
          <a:xfrm>
            <a:off x="461962" y="800100"/>
            <a:ext cx="3563936" cy="1025279"/>
          </a:xfrm>
        </p:spPr>
        <p:txBody>
          <a:bodyPr/>
          <a:lstStyle/>
          <a:p>
            <a:r>
              <a:rPr lang="en-US" dirty="0"/>
              <a:t>Challenges to screening</a:t>
            </a:r>
            <a:br>
              <a:rPr lang="en-US" dirty="0"/>
            </a:br>
            <a:endParaRPr lang="en-US" dirty="0"/>
          </a:p>
        </p:txBody>
      </p:sp>
    </p:spTree>
    <p:extLst>
      <p:ext uri="{BB962C8B-B14F-4D97-AF65-F5344CB8AC3E}">
        <p14:creationId xmlns:p14="http://schemas.microsoft.com/office/powerpoint/2010/main" val="19778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0"/>
            <a:ext cx="10515600" cy="1325563"/>
          </a:xfrm>
        </p:spPr>
        <p:txBody>
          <a:bodyPr/>
          <a:lstStyle/>
          <a:p>
            <a:r>
              <a:rPr lang="en-US" dirty="0"/>
              <a:t>CRP Coordinator Mentoring Program </a:t>
            </a:r>
          </a:p>
        </p:txBody>
      </p:sp>
      <p:sp>
        <p:nvSpPr>
          <p:cNvPr id="3" name="Content Placeholder 2"/>
          <p:cNvSpPr>
            <a:spLocks noGrp="1"/>
          </p:cNvSpPr>
          <p:nvPr>
            <p:ph idx="1"/>
          </p:nvPr>
        </p:nvSpPr>
        <p:spPr/>
        <p:txBody>
          <a:bodyPr/>
          <a:lstStyle/>
          <a:p>
            <a:r>
              <a:rPr lang="en-US" dirty="0"/>
              <a:t>Starting in 2025</a:t>
            </a:r>
          </a:p>
          <a:p>
            <a:r>
              <a:rPr lang="en-US" dirty="0"/>
              <a:t>Mentees will be able to sign up via REDCap link and select research topics they need mentoring on (link will become active October 1) Topics include:</a:t>
            </a:r>
          </a:p>
          <a:p>
            <a:pPr marL="0" indent="0">
              <a:buNone/>
            </a:pPr>
            <a:endParaRPr lang="en-US" dirty="0"/>
          </a:p>
        </p:txBody>
      </p:sp>
      <p:graphicFrame>
        <p:nvGraphicFramePr>
          <p:cNvPr id="4" name="Table 3">
            <a:extLst>
              <a:ext uri="{FF2B5EF4-FFF2-40B4-BE49-F238E27FC236}">
                <a16:creationId xmlns:a16="http://schemas.microsoft.com/office/drawing/2014/main" id="{2A1340FC-EBC0-B318-1603-5ABCE74FDCD1}"/>
              </a:ext>
            </a:extLst>
          </p:cNvPr>
          <p:cNvGraphicFramePr>
            <a:graphicFrameLocks noGrp="1"/>
          </p:cNvGraphicFramePr>
          <p:nvPr/>
        </p:nvGraphicFramePr>
        <p:xfrm>
          <a:off x="628476" y="3327044"/>
          <a:ext cx="11258548" cy="2834640"/>
        </p:xfrm>
        <a:graphic>
          <a:graphicData uri="http://schemas.openxmlformats.org/drawingml/2006/table">
            <a:tbl>
              <a:tblPr firstRow="1" bandRow="1">
                <a:tableStyleId>{5C22544A-7EE6-4342-B048-85BDC9FD1C3A}</a:tableStyleId>
              </a:tblPr>
              <a:tblGrid>
                <a:gridCol w="3732994">
                  <a:extLst>
                    <a:ext uri="{9D8B030D-6E8A-4147-A177-3AD203B41FA5}">
                      <a16:colId xmlns:a16="http://schemas.microsoft.com/office/drawing/2014/main" val="775291488"/>
                    </a:ext>
                  </a:extLst>
                </a:gridCol>
                <a:gridCol w="3762777">
                  <a:extLst>
                    <a:ext uri="{9D8B030D-6E8A-4147-A177-3AD203B41FA5}">
                      <a16:colId xmlns:a16="http://schemas.microsoft.com/office/drawing/2014/main" val="1960648380"/>
                    </a:ext>
                  </a:extLst>
                </a:gridCol>
                <a:gridCol w="3762777">
                  <a:extLst>
                    <a:ext uri="{9D8B030D-6E8A-4147-A177-3AD203B41FA5}">
                      <a16:colId xmlns:a16="http://schemas.microsoft.com/office/drawing/2014/main" val="708099260"/>
                    </a:ext>
                  </a:extLst>
                </a:gridCol>
              </a:tblGrid>
              <a:tr h="568199">
                <a:tc>
                  <a:txBody>
                    <a:bodyPr/>
                    <a:lstStyle/>
                    <a:p>
                      <a:pPr algn="ctr"/>
                      <a:r>
                        <a:rPr lang="en-US" b="0" dirty="0">
                          <a:solidFill>
                            <a:schemeClr val="tx1"/>
                          </a:solidFill>
                        </a:rPr>
                        <a:t>Informed Consent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Documentation Best Practice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StrokeNet Structure, Policy, and 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663250"/>
                  </a:ext>
                </a:extLst>
              </a:tr>
              <a:tr h="568199">
                <a:tc>
                  <a:txBody>
                    <a:bodyPr/>
                    <a:lstStyle/>
                    <a:p>
                      <a:pPr algn="ctr"/>
                      <a:r>
                        <a:rPr lang="en-US" b="0" dirty="0">
                          <a:solidFill>
                            <a:schemeClr val="tx1"/>
                          </a:solidFill>
                        </a:rPr>
                        <a:t>eConsent Role Play with REDCap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Reliance on a Central IRB / Central IRB submissions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Preparing for a Monitor Visit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0697746"/>
                  </a:ext>
                </a:extLst>
              </a:tr>
              <a:tr h="811712">
                <a:tc>
                  <a:txBody>
                    <a:bodyPr/>
                    <a:lstStyle/>
                    <a:p>
                      <a:pPr algn="ctr"/>
                      <a:r>
                        <a:rPr lang="en-US" b="0" dirty="0">
                          <a:solidFill>
                            <a:schemeClr val="tx1"/>
                          </a:solidFill>
                        </a:rPr>
                        <a:t>Informed consent – Communication / Teach Back / Participant or LAR Comprehension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Trial Start-up – Local Responsibilities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Communication with Clinicians / Patients / Families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550841"/>
                  </a:ext>
                </a:extLst>
              </a:tr>
              <a:tr h="568199">
                <a:tc>
                  <a:txBody>
                    <a:bodyPr/>
                    <a:lstStyle/>
                    <a:p>
                      <a:pPr algn="ctr"/>
                      <a:r>
                        <a:rPr lang="en-US" b="0" dirty="0">
                          <a:solidFill>
                            <a:schemeClr val="tx1"/>
                          </a:solidFill>
                        </a:rPr>
                        <a:t>Good Clinical </a:t>
                      </a:r>
                      <a:br>
                        <a:rPr lang="en-US" b="0" dirty="0">
                          <a:solidFill>
                            <a:schemeClr val="tx1"/>
                          </a:solidFill>
                        </a:rPr>
                      </a:br>
                      <a:r>
                        <a:rPr lang="en-US" b="0" dirty="0">
                          <a:solidFill>
                            <a:schemeClr val="tx1"/>
                          </a:solidFill>
                        </a:rPr>
                        <a:t>Practice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Data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Event Reporting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3490054"/>
                  </a:ext>
                </a:extLst>
              </a:tr>
            </a:tbl>
          </a:graphicData>
        </a:graphic>
      </p:graphicFrame>
    </p:spTree>
    <p:extLst>
      <p:ext uri="{BB962C8B-B14F-4D97-AF65-F5344CB8AC3E}">
        <p14:creationId xmlns:p14="http://schemas.microsoft.com/office/powerpoint/2010/main" val="2989943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63E05C-6500-D40C-E7C2-98E4E930D389}"/>
              </a:ext>
            </a:extLst>
          </p:cNvPr>
          <p:cNvSpPr>
            <a:spLocks noGrp="1"/>
          </p:cNvSpPr>
          <p:nvPr>
            <p:ph type="sldNum" sz="quarter" idx="21"/>
          </p:nvPr>
        </p:nvSpPr>
        <p:spPr>
          <a:xfrm>
            <a:off x="11347742" y="6346858"/>
            <a:ext cx="382295" cy="193232"/>
          </a:xfrm>
        </p:spPr>
        <p:txBody>
          <a:bodyPr anchor="b">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62433BE8-F140-9E6D-0F2F-8B1D12D5A311}"/>
              </a:ext>
            </a:extLst>
          </p:cNvPr>
          <p:cNvSpPr>
            <a:spLocks noGrp="1"/>
          </p:cNvSpPr>
          <p:nvPr>
            <p:ph type="body" sz="quarter" idx="22"/>
          </p:nvPr>
        </p:nvSpPr>
        <p:spPr>
          <a:xfrm>
            <a:off x="4384508" y="950383"/>
            <a:ext cx="7421563" cy="4647808"/>
          </a:xfrm>
        </p:spPr>
        <p:txBody>
          <a:bodyPr>
            <a:normAutofit/>
          </a:bodyPr>
          <a:lstStyle/>
          <a:p>
            <a:pPr>
              <a:lnSpc>
                <a:spcPct val="90000"/>
              </a:lnSpc>
              <a:spcAft>
                <a:spcPts val="600"/>
              </a:spcAft>
            </a:pPr>
            <a:r>
              <a:rPr lang="en-US" sz="2000" dirty="0"/>
              <a:t>2015 ~ </a:t>
            </a:r>
            <a:r>
              <a:rPr lang="en-US" sz="2000" dirty="0">
                <a:effectLst/>
              </a:rPr>
              <a:t>multidisciplinary group, including stroke &amp; NCC faculty and fellows, research coordinators, and biostatisticians</a:t>
            </a:r>
          </a:p>
          <a:p>
            <a:pPr>
              <a:lnSpc>
                <a:spcPct val="90000"/>
              </a:lnSpc>
              <a:spcAft>
                <a:spcPts val="600"/>
              </a:spcAft>
            </a:pPr>
            <a:endParaRPr lang="en-US" sz="2000" dirty="0"/>
          </a:p>
          <a:p>
            <a:pPr>
              <a:lnSpc>
                <a:spcPct val="90000"/>
              </a:lnSpc>
              <a:spcAft>
                <a:spcPts val="600"/>
              </a:spcAft>
            </a:pPr>
            <a:r>
              <a:rPr lang="en-US" sz="2000" dirty="0"/>
              <a:t>Developed a</a:t>
            </a:r>
            <a:r>
              <a:rPr lang="en-US" sz="2000" dirty="0">
                <a:effectLst/>
              </a:rPr>
              <a:t>n electronic tool to improve the efficiency and efficacy of screening for multiple simultaneous acute clinical stroke trials </a:t>
            </a:r>
          </a:p>
          <a:p>
            <a:pPr>
              <a:lnSpc>
                <a:spcPct val="90000"/>
              </a:lnSpc>
              <a:spcAft>
                <a:spcPts val="600"/>
              </a:spcAft>
            </a:pPr>
            <a:endParaRPr lang="en-US" sz="2000" dirty="0"/>
          </a:p>
          <a:p>
            <a:pPr>
              <a:lnSpc>
                <a:spcPct val="90000"/>
              </a:lnSpc>
              <a:spcAft>
                <a:spcPts val="600"/>
              </a:spcAft>
            </a:pPr>
            <a:r>
              <a:rPr lang="en-US" sz="2000" dirty="0">
                <a:effectLst/>
              </a:rPr>
              <a:t>Goals:</a:t>
            </a:r>
            <a:endParaRPr lang="en-US" sz="2000" dirty="0"/>
          </a:p>
          <a:p>
            <a:pPr marL="285750" indent="-285750">
              <a:lnSpc>
                <a:spcPct val="90000"/>
              </a:lnSpc>
              <a:spcAft>
                <a:spcPts val="600"/>
              </a:spcAft>
              <a:buFont typeface="Arial" panose="020B0604020202020204" pitchFamily="34" charset="0"/>
              <a:buChar char="•"/>
            </a:pPr>
            <a:r>
              <a:rPr lang="en-US" sz="2000" dirty="0">
                <a:effectLst/>
              </a:rPr>
              <a:t>automate the evaluation of inclusion and exclusion criteria</a:t>
            </a:r>
          </a:p>
          <a:p>
            <a:pPr marL="285750" indent="-285750">
              <a:lnSpc>
                <a:spcPct val="90000"/>
              </a:lnSpc>
              <a:spcAft>
                <a:spcPts val="600"/>
              </a:spcAft>
              <a:buFont typeface="Arial" panose="020B0604020202020204" pitchFamily="34" charset="0"/>
              <a:buChar char="•"/>
            </a:pPr>
            <a:r>
              <a:rPr lang="en-US" sz="2000" dirty="0">
                <a:effectLst/>
              </a:rPr>
              <a:t>improve screening procedures</a:t>
            </a:r>
            <a:endParaRPr lang="en-US" sz="2000" dirty="0"/>
          </a:p>
          <a:p>
            <a:pPr marL="285750" indent="-285750">
              <a:lnSpc>
                <a:spcPct val="90000"/>
              </a:lnSpc>
              <a:spcAft>
                <a:spcPts val="600"/>
              </a:spcAft>
              <a:buFont typeface="Arial" panose="020B0604020202020204" pitchFamily="34" charset="0"/>
              <a:buChar char="•"/>
            </a:pPr>
            <a:r>
              <a:rPr lang="en-US" sz="2000" dirty="0">
                <a:effectLst/>
              </a:rPr>
              <a:t>streamline the communication process between the stroke research coordinators and the stroke clinicians.</a:t>
            </a:r>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endParaRPr lang="en-US" sz="2000" dirty="0"/>
          </a:p>
        </p:txBody>
      </p:sp>
      <p:sp>
        <p:nvSpPr>
          <p:cNvPr id="19" name="Text Placeholder 5">
            <a:extLst>
              <a:ext uri="{FF2B5EF4-FFF2-40B4-BE49-F238E27FC236}">
                <a16:creationId xmlns:a16="http://schemas.microsoft.com/office/drawing/2014/main" id="{3459D214-4214-9C47-6DF5-3F6015EC93B0}"/>
              </a:ext>
            </a:extLst>
          </p:cNvPr>
          <p:cNvSpPr>
            <a:spLocks noGrp="1"/>
          </p:cNvSpPr>
          <p:nvPr>
            <p:ph type="body" sz="quarter" idx="18"/>
          </p:nvPr>
        </p:nvSpPr>
        <p:spPr>
          <a:xfrm>
            <a:off x="162809" y="1686953"/>
            <a:ext cx="3532807" cy="437038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Box 12">
            <a:extLst>
              <a:ext uri="{FF2B5EF4-FFF2-40B4-BE49-F238E27FC236}">
                <a16:creationId xmlns:a16="http://schemas.microsoft.com/office/drawing/2014/main" id="{05350B20-2B9F-424B-B4BB-BF6AF249D85F}"/>
              </a:ext>
            </a:extLst>
          </p:cNvPr>
          <p:cNvSpPr txBox="1"/>
          <p:nvPr/>
        </p:nvSpPr>
        <p:spPr>
          <a:xfrm>
            <a:off x="4161390" y="5684420"/>
            <a:ext cx="7867801"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Publication:</a:t>
            </a:r>
            <a:endParaRPr kumimoji="0" lang="en-US" sz="1100" b="0" i="0" u="none" strike="noStrike" kern="1200" cap="none" spc="0" normalizeH="0" baseline="0" noProof="0" dirty="0">
              <a:ln>
                <a:noFill/>
              </a:ln>
              <a:solidFill>
                <a:srgbClr val="212121"/>
              </a:solidFill>
              <a:effectLst/>
              <a:uLnTx/>
              <a:uFillTx/>
              <a:latin typeface="system-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212121"/>
                </a:solidFill>
                <a:effectLst/>
                <a:uLnTx/>
                <a:uFillTx/>
                <a:latin typeface="system-ui"/>
                <a:ea typeface="+mn-ea"/>
                <a:cs typeface="+mn-cs"/>
              </a:rPr>
              <a:t>Spokoyny</a:t>
            </a:r>
            <a:r>
              <a:rPr kumimoji="0" lang="en-US" sz="1100" b="0" i="0" u="none" strike="noStrike" kern="1200" cap="none" spc="0" normalizeH="0" baseline="0" noProof="0" dirty="0">
                <a:ln>
                  <a:noFill/>
                </a:ln>
                <a:solidFill>
                  <a:srgbClr val="212121"/>
                </a:solidFill>
                <a:effectLst/>
                <a:uLnTx/>
                <a:uFillTx/>
                <a:latin typeface="system-ui"/>
                <a:ea typeface="+mn-ea"/>
                <a:cs typeface="+mn-cs"/>
              </a:rPr>
              <a:t> I, </a:t>
            </a:r>
            <a:r>
              <a:rPr kumimoji="0" lang="en-US" sz="1100" b="0" i="0" u="none" strike="noStrike" kern="1200" cap="none" spc="0" normalizeH="0" baseline="0" noProof="0" dirty="0" err="1">
                <a:ln>
                  <a:noFill/>
                </a:ln>
                <a:solidFill>
                  <a:srgbClr val="212121"/>
                </a:solidFill>
                <a:effectLst/>
                <a:uLnTx/>
                <a:uFillTx/>
                <a:latin typeface="system-ui"/>
                <a:ea typeface="+mn-ea"/>
                <a:cs typeface="+mn-cs"/>
              </a:rPr>
              <a:t>Lansberg</a:t>
            </a:r>
            <a:r>
              <a:rPr kumimoji="0" lang="en-US" sz="1100" b="0" i="0" u="none" strike="noStrike" kern="1200" cap="none" spc="0" normalizeH="0" baseline="0" noProof="0" dirty="0">
                <a:ln>
                  <a:noFill/>
                </a:ln>
                <a:solidFill>
                  <a:srgbClr val="212121"/>
                </a:solidFill>
                <a:effectLst/>
                <a:uLnTx/>
                <a:uFillTx/>
                <a:latin typeface="system-ui"/>
                <a:ea typeface="+mn-ea"/>
                <a:cs typeface="+mn-cs"/>
              </a:rPr>
              <a:t> M, Thiessen R, Kemp SM, Aksoy D, Lee Y, </a:t>
            </a:r>
            <a:r>
              <a:rPr kumimoji="0" lang="en-US" sz="1100" b="0" i="0" u="none" strike="noStrike" kern="1200" cap="none" spc="0" normalizeH="0" baseline="0" noProof="0" dirty="0" err="1">
                <a:ln>
                  <a:noFill/>
                </a:ln>
                <a:solidFill>
                  <a:srgbClr val="212121"/>
                </a:solidFill>
                <a:effectLst/>
                <a:uLnTx/>
                <a:uFillTx/>
                <a:latin typeface="system-ui"/>
                <a:ea typeface="+mn-ea"/>
                <a:cs typeface="+mn-cs"/>
              </a:rPr>
              <a:t>Mlynash</a:t>
            </a:r>
            <a:r>
              <a:rPr kumimoji="0" lang="en-US" sz="1100" b="0" i="0" u="none" strike="noStrike" kern="1200" cap="none" spc="0" normalizeH="0" baseline="0" noProof="0" dirty="0">
                <a:ln>
                  <a:noFill/>
                </a:ln>
                <a:solidFill>
                  <a:srgbClr val="212121"/>
                </a:solidFill>
                <a:effectLst/>
                <a:uLnTx/>
                <a:uFillTx/>
                <a:latin typeface="system-ui"/>
                <a:ea typeface="+mn-ea"/>
                <a:cs typeface="+mn-cs"/>
              </a:rPr>
              <a:t> M, Hirsch KG. Development of a Mobile Tool That Semiautomatically Screens Patients for Stroke Clinical Trials. Stroke. 2016 Oct;47(10):2652-5. </a:t>
            </a:r>
            <a:r>
              <a:rPr kumimoji="0" lang="en-US" sz="11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100" b="0" i="0" u="none" strike="noStrike" kern="1200" cap="none" spc="0" normalizeH="0" baseline="0" noProof="0" dirty="0">
                <a:ln>
                  <a:noFill/>
                </a:ln>
                <a:solidFill>
                  <a:srgbClr val="212121"/>
                </a:solidFill>
                <a:effectLst/>
                <a:uLnTx/>
                <a:uFillTx/>
                <a:latin typeface="system-ui"/>
                <a:ea typeface="+mn-ea"/>
                <a:cs typeface="+mn-cs"/>
              </a:rPr>
              <a:t>: 10.1161/STROKEAHA.116.013456. </a:t>
            </a:r>
            <a:r>
              <a:rPr kumimoji="0" lang="en-US" sz="1100" b="0" i="0" u="none" strike="noStrike" kern="1200" cap="none" spc="0" normalizeH="0" baseline="0" noProof="0" dirty="0" err="1">
                <a:ln>
                  <a:noFill/>
                </a:ln>
                <a:solidFill>
                  <a:srgbClr val="212121"/>
                </a:solidFill>
                <a:effectLst/>
                <a:uLnTx/>
                <a:uFillTx/>
                <a:latin typeface="system-ui"/>
                <a:ea typeface="+mn-ea"/>
                <a:cs typeface="+mn-cs"/>
              </a:rPr>
              <a:t>Epub</a:t>
            </a:r>
            <a:r>
              <a:rPr kumimoji="0" lang="en-US" sz="1100" b="0" i="0" u="none" strike="noStrike" kern="1200" cap="none" spc="0" normalizeH="0" baseline="0" noProof="0" dirty="0">
                <a:ln>
                  <a:noFill/>
                </a:ln>
                <a:solidFill>
                  <a:srgbClr val="212121"/>
                </a:solidFill>
                <a:effectLst/>
                <a:uLnTx/>
                <a:uFillTx/>
                <a:latin typeface="system-ui"/>
                <a:ea typeface="+mn-ea"/>
                <a:cs typeface="+mn-cs"/>
              </a:rPr>
              <a:t> 2016 Sep 8. PMID: 27608822; PMCID: PMC5039105.</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5B9FF27-47ED-F135-863D-D6D355C18AB7}"/>
              </a:ext>
            </a:extLst>
          </p:cNvPr>
          <p:cNvSpPr txBox="1"/>
          <p:nvPr/>
        </p:nvSpPr>
        <p:spPr>
          <a:xfrm>
            <a:off x="338328" y="690932"/>
            <a:ext cx="2871216" cy="914400"/>
          </a:xfrm>
          <a:prstGeom prst="rect">
            <a:avLst/>
          </a:prstGeom>
          <a:noFill/>
        </p:spPr>
        <p:txBody>
          <a:bodyPr wrap="none" lIns="0" tIns="0" rIns="0" bIns="0"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Verdana" panose="020B0604030504040204" pitchFamily="34" charset="0"/>
                <a:cs typeface="Times New Roman" panose="02020603050405020304" pitchFamily="18" charset="0"/>
              </a:rPr>
              <a:t>How to improve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68490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81FFB-E37E-2483-01BC-AC634E344A2D}"/>
              </a:ext>
            </a:extLst>
          </p:cNvPr>
          <p:cNvSpPr>
            <a:spLocks noGrp="1"/>
          </p:cNvSpPr>
          <p:nvPr>
            <p:ph type="sldNum" sz="quarter" idx="15"/>
          </p:nvPr>
        </p:nvSpPr>
        <p:spPr>
          <a:xfrm>
            <a:off x="11347742" y="6346858"/>
            <a:ext cx="382295" cy="193232"/>
          </a:xfrm>
        </p:spPr>
        <p:txBody>
          <a:bodyPr anchor="b">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sp>
        <p:nvSpPr>
          <p:cNvPr id="3" name="Footer Placeholder 2">
            <a:extLst>
              <a:ext uri="{FF2B5EF4-FFF2-40B4-BE49-F238E27FC236}">
                <a16:creationId xmlns:a16="http://schemas.microsoft.com/office/drawing/2014/main" id="{78838E36-C358-8CBB-6F78-D86DC5F69B56}"/>
              </a:ext>
            </a:extLst>
          </p:cNvPr>
          <p:cNvSpPr>
            <a:spLocks noGrp="1"/>
          </p:cNvSpPr>
          <p:nvPr>
            <p:ph type="ftr" sz="quarter" idx="17"/>
          </p:nvPr>
        </p:nvSpPr>
        <p:spPr>
          <a:xfrm>
            <a:off x="4038600" y="6343650"/>
            <a:ext cx="3844926" cy="203200"/>
          </a:xfrm>
        </p:spPr>
        <p:txBody>
          <a:bodyPr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5" name="Content Placeholder 4">
            <a:extLst>
              <a:ext uri="{FF2B5EF4-FFF2-40B4-BE49-F238E27FC236}">
                <a16:creationId xmlns:a16="http://schemas.microsoft.com/office/drawing/2014/main" id="{97E95796-5254-BBA8-CD86-64B894848F8D}"/>
              </a:ext>
            </a:extLst>
          </p:cNvPr>
          <p:cNvSpPr>
            <a:spLocks noGrp="1"/>
          </p:cNvSpPr>
          <p:nvPr>
            <p:ph sz="quarter" idx="18"/>
          </p:nvPr>
        </p:nvSpPr>
        <p:spPr>
          <a:xfrm>
            <a:off x="471488" y="1687513"/>
            <a:ext cx="5476875" cy="4370387"/>
          </a:xfrm>
        </p:spPr>
        <p:txBody>
          <a:bodyPr>
            <a:normAutofit/>
          </a:bodyPr>
          <a:lstStyle/>
          <a:p>
            <a:pPr>
              <a:spcAft>
                <a:spcPts val="600"/>
              </a:spcAft>
            </a:pPr>
            <a:endParaRPr lang="en-US"/>
          </a:p>
          <a:p>
            <a:pPr>
              <a:spcAft>
                <a:spcPts val="600"/>
              </a:spcAft>
            </a:pPr>
            <a:endParaRPr lang="en-US">
              <a:effectLst/>
            </a:endParaRPr>
          </a:p>
          <a:p>
            <a:pPr>
              <a:spcAft>
                <a:spcPts val="600"/>
              </a:spcAft>
            </a:pPr>
            <a:endParaRPr lang="en-US"/>
          </a:p>
        </p:txBody>
      </p:sp>
      <p:sp>
        <p:nvSpPr>
          <p:cNvPr id="7" name="Title 6">
            <a:extLst>
              <a:ext uri="{FF2B5EF4-FFF2-40B4-BE49-F238E27FC236}">
                <a16:creationId xmlns:a16="http://schemas.microsoft.com/office/drawing/2014/main" id="{41A4E4A2-BA99-3CEA-21EA-2ED949510391}"/>
              </a:ext>
            </a:extLst>
          </p:cNvPr>
          <p:cNvSpPr>
            <a:spLocks noGrp="1"/>
          </p:cNvSpPr>
          <p:nvPr>
            <p:ph type="title"/>
          </p:nvPr>
        </p:nvSpPr>
        <p:spPr>
          <a:xfrm>
            <a:off x="618746" y="528621"/>
            <a:ext cx="11268074" cy="1014414"/>
          </a:xfrm>
        </p:spPr>
        <p:txBody>
          <a:bodyPr anchor="t">
            <a:normAutofit/>
          </a:bodyPr>
          <a:lstStyle/>
          <a:p>
            <a:r>
              <a:rPr lang="en-US" dirty="0">
                <a:effectLst/>
              </a:rPr>
              <a:t>Why </a:t>
            </a:r>
            <a:r>
              <a:rPr lang="en-US" dirty="0" err="1">
                <a:effectLst/>
              </a:rPr>
              <a:t>REDCap</a:t>
            </a:r>
            <a:r>
              <a:rPr lang="en-US" dirty="0"/>
              <a:t>?</a:t>
            </a:r>
            <a:br>
              <a:rPr lang="en-US" dirty="0">
                <a:effectLst/>
              </a:rPr>
            </a:br>
            <a:endParaRPr lang="en-US" dirty="0"/>
          </a:p>
        </p:txBody>
      </p:sp>
      <p:graphicFrame>
        <p:nvGraphicFramePr>
          <p:cNvPr id="17" name="Content Placeholder 3">
            <a:extLst>
              <a:ext uri="{FF2B5EF4-FFF2-40B4-BE49-F238E27FC236}">
                <a16:creationId xmlns:a16="http://schemas.microsoft.com/office/drawing/2014/main" id="{33240F22-8FC5-51AB-D320-D7BD46DAF881}"/>
              </a:ext>
            </a:extLst>
          </p:cNvPr>
          <p:cNvGraphicFramePr/>
          <p:nvPr/>
        </p:nvGraphicFramePr>
        <p:xfrm>
          <a:off x="4462272" y="1152144"/>
          <a:ext cx="7262777" cy="4905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6096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79BFF7-DF54-EF46-0B4E-8A50654A8132}"/>
              </a:ext>
            </a:extLst>
          </p:cNvPr>
          <p:cNvSpPr>
            <a:spLocks noGrp="1"/>
          </p:cNvSpPr>
          <p:nvPr>
            <p:ph type="sldNum" sz="quarter" idx="20"/>
          </p:nvPr>
        </p:nvSpPr>
        <p:spPr>
          <a:xfrm>
            <a:off x="11347742" y="6346858"/>
            <a:ext cx="382295" cy="193232"/>
          </a:xfrm>
        </p:spPr>
        <p:txBody>
          <a:bodyPr vert="horz" lIns="0" tIns="0" rIns="0" bIns="0" rtlCol="0" anchor="b" anchorCtr="0">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32</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sp>
        <p:nvSpPr>
          <p:cNvPr id="4" name="Footer Placeholder 3">
            <a:extLst>
              <a:ext uri="{FF2B5EF4-FFF2-40B4-BE49-F238E27FC236}">
                <a16:creationId xmlns:a16="http://schemas.microsoft.com/office/drawing/2014/main" id="{E3846AEB-DE49-4F82-2D56-AFAC98AE3AC7}"/>
              </a:ext>
            </a:extLst>
          </p:cNvPr>
          <p:cNvSpPr>
            <a:spLocks noGrp="1"/>
          </p:cNvSpPr>
          <p:nvPr>
            <p:ph type="ftr" sz="quarter" idx="21"/>
          </p:nvPr>
        </p:nvSpPr>
        <p:spPr>
          <a:xfrm>
            <a:off x="4038600" y="6343650"/>
            <a:ext cx="3844926" cy="203200"/>
          </a:xfrm>
        </p:spPr>
        <p:txBody>
          <a:bodyPr vert="horz" lIns="0" tIns="0" rIns="0" bIns="0" rtlCol="0" anchor="b"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5" name="Title 4">
            <a:extLst>
              <a:ext uri="{FF2B5EF4-FFF2-40B4-BE49-F238E27FC236}">
                <a16:creationId xmlns:a16="http://schemas.microsoft.com/office/drawing/2014/main" id="{D89CAD8B-C909-EE1E-A6D0-9E475045CBAD}"/>
              </a:ext>
            </a:extLst>
          </p:cNvPr>
          <p:cNvSpPr>
            <a:spLocks noGrp="1"/>
          </p:cNvSpPr>
          <p:nvPr>
            <p:ph type="title"/>
          </p:nvPr>
        </p:nvSpPr>
        <p:spPr>
          <a:xfrm>
            <a:off x="461964" y="412749"/>
            <a:ext cx="11268074" cy="1014414"/>
          </a:xfrm>
        </p:spPr>
        <p:txBody>
          <a:bodyPr vert="horz" lIns="0" tIns="0" rIns="1371600" bIns="0" rtlCol="0" anchor="t" anchorCtr="0">
            <a:normAutofit/>
          </a:bodyPr>
          <a:lstStyle/>
          <a:p>
            <a:r>
              <a:rPr lang="en-US" b="1" i="0" kern="1200" cap="none" baseline="0" dirty="0"/>
              <a:t>WORKFLOW</a:t>
            </a:r>
          </a:p>
        </p:txBody>
      </p:sp>
      <p:sp>
        <p:nvSpPr>
          <p:cNvPr id="9" name="TextBox 8">
            <a:extLst>
              <a:ext uri="{FF2B5EF4-FFF2-40B4-BE49-F238E27FC236}">
                <a16:creationId xmlns:a16="http://schemas.microsoft.com/office/drawing/2014/main" id="{3E5CD28F-14CA-16FE-3EAC-A24AF44C09B5}"/>
              </a:ext>
            </a:extLst>
          </p:cNvPr>
          <p:cNvSpPr txBox="1"/>
          <p:nvPr/>
        </p:nvSpPr>
        <p:spPr>
          <a:xfrm>
            <a:off x="471488" y="1687513"/>
            <a:ext cx="5476875" cy="4370387"/>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mn-cs"/>
            </a:endParaRPr>
          </a:p>
        </p:txBody>
      </p:sp>
      <p:graphicFrame>
        <p:nvGraphicFramePr>
          <p:cNvPr id="11" name="TextBox 6">
            <a:extLst>
              <a:ext uri="{FF2B5EF4-FFF2-40B4-BE49-F238E27FC236}">
                <a16:creationId xmlns:a16="http://schemas.microsoft.com/office/drawing/2014/main" id="{230DED4A-3AE5-6865-D253-7F4EF730010A}"/>
              </a:ext>
            </a:extLst>
          </p:cNvPr>
          <p:cNvGraphicFramePr/>
          <p:nvPr/>
        </p:nvGraphicFramePr>
        <p:xfrm>
          <a:off x="753759" y="1373798"/>
          <a:ext cx="10979759" cy="4826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4426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79BFF7-DF54-EF46-0B4E-8A50654A8132}"/>
              </a:ext>
            </a:extLst>
          </p:cNvPr>
          <p:cNvSpPr>
            <a:spLocks noGrp="1"/>
          </p:cNvSpPr>
          <p:nvPr>
            <p:ph type="sldNum" sz="quarter" idx="20"/>
          </p:nvPr>
        </p:nvSpPr>
        <p:spPr>
          <a:xfrm>
            <a:off x="11347742" y="6346858"/>
            <a:ext cx="382295" cy="193232"/>
          </a:xfrm>
        </p:spPr>
        <p:txBody>
          <a:bodyPr vert="horz" lIns="0" tIns="0" rIns="0" bIns="0" rtlCol="0" anchor="b" anchorCtr="0">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sp>
        <p:nvSpPr>
          <p:cNvPr id="4" name="Footer Placeholder 3">
            <a:extLst>
              <a:ext uri="{FF2B5EF4-FFF2-40B4-BE49-F238E27FC236}">
                <a16:creationId xmlns:a16="http://schemas.microsoft.com/office/drawing/2014/main" id="{E3846AEB-DE49-4F82-2D56-AFAC98AE3AC7}"/>
              </a:ext>
            </a:extLst>
          </p:cNvPr>
          <p:cNvSpPr>
            <a:spLocks noGrp="1"/>
          </p:cNvSpPr>
          <p:nvPr>
            <p:ph type="ftr" sz="quarter" idx="21"/>
          </p:nvPr>
        </p:nvSpPr>
        <p:spPr>
          <a:xfrm>
            <a:off x="4038600" y="6343650"/>
            <a:ext cx="3844926" cy="203200"/>
          </a:xfrm>
        </p:spPr>
        <p:txBody>
          <a:bodyPr vert="horz" lIns="0" tIns="0" rIns="0" bIns="0" rtlCol="0" anchor="b"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5" name="Title 4">
            <a:extLst>
              <a:ext uri="{FF2B5EF4-FFF2-40B4-BE49-F238E27FC236}">
                <a16:creationId xmlns:a16="http://schemas.microsoft.com/office/drawing/2014/main" id="{D89CAD8B-C909-EE1E-A6D0-9E475045CBAD}"/>
              </a:ext>
            </a:extLst>
          </p:cNvPr>
          <p:cNvSpPr>
            <a:spLocks noGrp="1"/>
          </p:cNvSpPr>
          <p:nvPr>
            <p:ph type="title"/>
          </p:nvPr>
        </p:nvSpPr>
        <p:spPr>
          <a:xfrm>
            <a:off x="461964" y="412749"/>
            <a:ext cx="11268074" cy="1014414"/>
          </a:xfrm>
        </p:spPr>
        <p:txBody>
          <a:bodyPr vert="horz" lIns="0" tIns="0" rIns="1371600" bIns="0" rtlCol="0" anchor="t" anchorCtr="0">
            <a:normAutofit/>
          </a:bodyPr>
          <a:lstStyle/>
          <a:p>
            <a:r>
              <a:rPr lang="en-US" b="1" i="0" kern="1200" cap="none" baseline="0" dirty="0"/>
              <a:t>WORKFLOW</a:t>
            </a:r>
          </a:p>
        </p:txBody>
      </p:sp>
      <p:sp>
        <p:nvSpPr>
          <p:cNvPr id="9" name="TextBox 8">
            <a:extLst>
              <a:ext uri="{FF2B5EF4-FFF2-40B4-BE49-F238E27FC236}">
                <a16:creationId xmlns:a16="http://schemas.microsoft.com/office/drawing/2014/main" id="{3E5CD28F-14CA-16FE-3EAC-A24AF44C09B5}"/>
              </a:ext>
            </a:extLst>
          </p:cNvPr>
          <p:cNvSpPr txBox="1"/>
          <p:nvPr/>
        </p:nvSpPr>
        <p:spPr>
          <a:xfrm>
            <a:off x="471488" y="1687513"/>
            <a:ext cx="5476875" cy="4370387"/>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mn-cs"/>
            </a:endParaRPr>
          </a:p>
        </p:txBody>
      </p:sp>
      <p:graphicFrame>
        <p:nvGraphicFramePr>
          <p:cNvPr id="11" name="TextBox 6">
            <a:extLst>
              <a:ext uri="{FF2B5EF4-FFF2-40B4-BE49-F238E27FC236}">
                <a16:creationId xmlns:a16="http://schemas.microsoft.com/office/drawing/2014/main" id="{230DED4A-3AE5-6865-D253-7F4EF730010A}"/>
              </a:ext>
            </a:extLst>
          </p:cNvPr>
          <p:cNvGraphicFramePr/>
          <p:nvPr/>
        </p:nvGraphicFramePr>
        <p:xfrm>
          <a:off x="750277" y="1230923"/>
          <a:ext cx="10979759" cy="4826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0723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79BFF7-DF54-EF46-0B4E-8A50654A8132}"/>
              </a:ext>
            </a:extLst>
          </p:cNvPr>
          <p:cNvSpPr>
            <a:spLocks noGrp="1"/>
          </p:cNvSpPr>
          <p:nvPr>
            <p:ph type="sldNum" sz="quarter" idx="20"/>
          </p:nvPr>
        </p:nvSpPr>
        <p:spPr>
          <a:xfrm>
            <a:off x="11347742" y="6346858"/>
            <a:ext cx="382295" cy="193232"/>
          </a:xfrm>
        </p:spPr>
        <p:txBody>
          <a:bodyPr vert="horz" lIns="0" tIns="0" rIns="0" bIns="0" rtlCol="0" anchor="b" anchorCtr="0">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sp>
        <p:nvSpPr>
          <p:cNvPr id="4" name="Footer Placeholder 3">
            <a:extLst>
              <a:ext uri="{FF2B5EF4-FFF2-40B4-BE49-F238E27FC236}">
                <a16:creationId xmlns:a16="http://schemas.microsoft.com/office/drawing/2014/main" id="{E3846AEB-DE49-4F82-2D56-AFAC98AE3AC7}"/>
              </a:ext>
            </a:extLst>
          </p:cNvPr>
          <p:cNvSpPr>
            <a:spLocks noGrp="1"/>
          </p:cNvSpPr>
          <p:nvPr>
            <p:ph type="ftr" sz="quarter" idx="21"/>
          </p:nvPr>
        </p:nvSpPr>
        <p:spPr>
          <a:xfrm>
            <a:off x="4038600" y="6343650"/>
            <a:ext cx="3844926" cy="203200"/>
          </a:xfrm>
        </p:spPr>
        <p:txBody>
          <a:bodyPr vert="horz" lIns="0" tIns="0" rIns="0" bIns="0" rtlCol="0" anchor="b"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5" name="Title 4">
            <a:extLst>
              <a:ext uri="{FF2B5EF4-FFF2-40B4-BE49-F238E27FC236}">
                <a16:creationId xmlns:a16="http://schemas.microsoft.com/office/drawing/2014/main" id="{D89CAD8B-C909-EE1E-A6D0-9E475045CBAD}"/>
              </a:ext>
            </a:extLst>
          </p:cNvPr>
          <p:cNvSpPr>
            <a:spLocks noGrp="1"/>
          </p:cNvSpPr>
          <p:nvPr>
            <p:ph type="title"/>
          </p:nvPr>
        </p:nvSpPr>
        <p:spPr>
          <a:xfrm>
            <a:off x="461964" y="412749"/>
            <a:ext cx="11268074" cy="1014414"/>
          </a:xfrm>
        </p:spPr>
        <p:txBody>
          <a:bodyPr vert="horz" lIns="0" tIns="0" rIns="1371600" bIns="0" rtlCol="0" anchor="t" anchorCtr="0">
            <a:normAutofit/>
          </a:bodyPr>
          <a:lstStyle/>
          <a:p>
            <a:r>
              <a:rPr lang="en-US" b="1" i="0" kern="1200" cap="none" baseline="0" dirty="0"/>
              <a:t>WORKFLOW</a:t>
            </a:r>
          </a:p>
        </p:txBody>
      </p:sp>
      <p:sp>
        <p:nvSpPr>
          <p:cNvPr id="9" name="TextBox 8">
            <a:extLst>
              <a:ext uri="{FF2B5EF4-FFF2-40B4-BE49-F238E27FC236}">
                <a16:creationId xmlns:a16="http://schemas.microsoft.com/office/drawing/2014/main" id="{3E5CD28F-14CA-16FE-3EAC-A24AF44C09B5}"/>
              </a:ext>
            </a:extLst>
          </p:cNvPr>
          <p:cNvSpPr txBox="1"/>
          <p:nvPr/>
        </p:nvSpPr>
        <p:spPr>
          <a:xfrm>
            <a:off x="471488" y="1687513"/>
            <a:ext cx="5476875" cy="4370387"/>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mn-cs"/>
            </a:endParaRPr>
          </a:p>
        </p:txBody>
      </p:sp>
      <p:graphicFrame>
        <p:nvGraphicFramePr>
          <p:cNvPr id="11" name="TextBox 6">
            <a:extLst>
              <a:ext uri="{FF2B5EF4-FFF2-40B4-BE49-F238E27FC236}">
                <a16:creationId xmlns:a16="http://schemas.microsoft.com/office/drawing/2014/main" id="{230DED4A-3AE5-6865-D253-7F4EF730010A}"/>
              </a:ext>
            </a:extLst>
          </p:cNvPr>
          <p:cNvGraphicFramePr/>
          <p:nvPr/>
        </p:nvGraphicFramePr>
        <p:xfrm>
          <a:off x="471488" y="919956"/>
          <a:ext cx="11123104" cy="4182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731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6920AC6-3B7D-D067-DEEA-3C5277345DC7}"/>
              </a:ext>
            </a:extLst>
          </p:cNvPr>
          <p:cNvSpPr>
            <a:spLocks noGrp="1"/>
          </p:cNvSpPr>
          <p:nvPr>
            <p:ph type="title"/>
          </p:nvPr>
        </p:nvSpPr>
        <p:spPr>
          <a:xfrm>
            <a:off x="653162" y="341954"/>
            <a:ext cx="11268074" cy="1015967"/>
          </a:xfrm>
        </p:spPr>
        <p:txBody>
          <a:bodyPr/>
          <a:lstStyle/>
          <a:p>
            <a:r>
              <a:rPr lang="en-US" dirty="0"/>
              <a:t>Sample branching </a:t>
            </a:r>
            <a:br>
              <a:rPr lang="en-US" dirty="0"/>
            </a:br>
            <a:r>
              <a:rPr lang="en-US" dirty="0"/>
              <a:t>logic</a:t>
            </a:r>
          </a:p>
        </p:txBody>
      </p:sp>
      <p:sp>
        <p:nvSpPr>
          <p:cNvPr id="4" name="Footer Placeholder 3">
            <a:extLst>
              <a:ext uri="{FF2B5EF4-FFF2-40B4-BE49-F238E27FC236}">
                <a16:creationId xmlns:a16="http://schemas.microsoft.com/office/drawing/2014/main" id="{87CA2E6B-976B-8736-66C2-764454F27358}"/>
              </a:ext>
            </a:extLst>
          </p:cNvPr>
          <p:cNvSpPr>
            <a:spLocks noGrp="1"/>
          </p:cNvSpPr>
          <p:nvPr>
            <p:ph type="ftr" sz="quarter" idx="11"/>
          </p:nvPr>
        </p:nvSpPr>
        <p:spPr>
          <a:xfrm>
            <a:off x="4038600" y="6343650"/>
            <a:ext cx="3844926" cy="203200"/>
          </a:xfrm>
        </p:spPr>
        <p:txBody>
          <a:bodyPr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3" name="Slide Number Placeholder 2">
            <a:extLst>
              <a:ext uri="{FF2B5EF4-FFF2-40B4-BE49-F238E27FC236}">
                <a16:creationId xmlns:a16="http://schemas.microsoft.com/office/drawing/2014/main" id="{99CBBD5E-3ECB-9B5D-7EE7-7C023CDD7CFF}"/>
              </a:ext>
            </a:extLst>
          </p:cNvPr>
          <p:cNvSpPr>
            <a:spLocks noGrp="1"/>
          </p:cNvSpPr>
          <p:nvPr>
            <p:ph type="sldNum" sz="quarter" idx="12"/>
          </p:nvPr>
        </p:nvSpPr>
        <p:spPr>
          <a:xfrm>
            <a:off x="11347742" y="6346858"/>
            <a:ext cx="382295" cy="193232"/>
          </a:xfrm>
        </p:spPr>
        <p:txBody>
          <a:bodyPr anchor="b">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35</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pic>
        <p:nvPicPr>
          <p:cNvPr id="10" name="Picture 9" descr="A diagram of a patient's flowchart&#10;&#10;Description automatically generated">
            <a:extLst>
              <a:ext uri="{FF2B5EF4-FFF2-40B4-BE49-F238E27FC236}">
                <a16:creationId xmlns:a16="http://schemas.microsoft.com/office/drawing/2014/main" id="{FC66F617-FAA6-4570-D9A8-25B8CA499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342" y="849938"/>
            <a:ext cx="7772400" cy="5696912"/>
          </a:xfrm>
          <a:prstGeom prst="rect">
            <a:avLst/>
          </a:prstGeom>
        </p:spPr>
      </p:pic>
    </p:spTree>
    <p:extLst>
      <p:ext uri="{BB962C8B-B14F-4D97-AF65-F5344CB8AC3E}">
        <p14:creationId xmlns:p14="http://schemas.microsoft.com/office/powerpoint/2010/main" val="451490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6920AC6-3B7D-D067-DEEA-3C5277345DC7}"/>
              </a:ext>
            </a:extLst>
          </p:cNvPr>
          <p:cNvSpPr>
            <a:spLocks noGrp="1"/>
          </p:cNvSpPr>
          <p:nvPr>
            <p:ph type="title"/>
          </p:nvPr>
        </p:nvSpPr>
        <p:spPr>
          <a:xfrm>
            <a:off x="1393826" y="386134"/>
            <a:ext cx="11268074" cy="1015967"/>
          </a:xfrm>
        </p:spPr>
        <p:txBody>
          <a:bodyPr/>
          <a:lstStyle/>
          <a:p>
            <a:r>
              <a:rPr lang="en-US" dirty="0"/>
              <a:t>Sample branching </a:t>
            </a:r>
            <a:br>
              <a:rPr lang="en-US" dirty="0"/>
            </a:br>
            <a:r>
              <a:rPr lang="en-US" dirty="0"/>
              <a:t>logic</a:t>
            </a:r>
          </a:p>
        </p:txBody>
      </p:sp>
      <p:sp>
        <p:nvSpPr>
          <p:cNvPr id="4" name="Footer Placeholder 3">
            <a:extLst>
              <a:ext uri="{FF2B5EF4-FFF2-40B4-BE49-F238E27FC236}">
                <a16:creationId xmlns:a16="http://schemas.microsoft.com/office/drawing/2014/main" id="{87CA2E6B-976B-8736-66C2-764454F27358}"/>
              </a:ext>
            </a:extLst>
          </p:cNvPr>
          <p:cNvSpPr>
            <a:spLocks noGrp="1"/>
          </p:cNvSpPr>
          <p:nvPr>
            <p:ph type="ftr" sz="quarter" idx="11"/>
          </p:nvPr>
        </p:nvSpPr>
        <p:spPr>
          <a:xfrm>
            <a:off x="4038600" y="6343650"/>
            <a:ext cx="3844926" cy="203200"/>
          </a:xfrm>
        </p:spPr>
        <p:txBody>
          <a:bodyPr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7F7776"/>
                </a:solidFill>
                <a:effectLst/>
                <a:uLnTx/>
                <a:uFillTx/>
                <a:latin typeface="Calibri" panose="020F0502020204030204"/>
                <a:ea typeface="+mn-ea"/>
                <a:cs typeface="+mn-cs"/>
              </a:rPr>
              <a:t>Confidential</a:t>
            </a:r>
          </a:p>
        </p:txBody>
      </p:sp>
      <p:sp>
        <p:nvSpPr>
          <p:cNvPr id="3" name="Slide Number Placeholder 2">
            <a:extLst>
              <a:ext uri="{FF2B5EF4-FFF2-40B4-BE49-F238E27FC236}">
                <a16:creationId xmlns:a16="http://schemas.microsoft.com/office/drawing/2014/main" id="{99CBBD5E-3ECB-9B5D-7EE7-7C023CDD7CFF}"/>
              </a:ext>
            </a:extLst>
          </p:cNvPr>
          <p:cNvSpPr>
            <a:spLocks noGrp="1"/>
          </p:cNvSpPr>
          <p:nvPr>
            <p:ph type="sldNum" sz="quarter" idx="12"/>
          </p:nvPr>
        </p:nvSpPr>
        <p:spPr>
          <a:xfrm>
            <a:off x="11347742" y="6346858"/>
            <a:ext cx="382295" cy="193232"/>
          </a:xfrm>
        </p:spPr>
        <p:txBody>
          <a:bodyPr anchor="b">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3DCA5C9-2E11-4C67-86EB-AE1DE127DC64}" type="slidenum">
              <a:rPr kumimoji="0" lang="en-US" sz="1000" b="0" i="0" u="none" strike="noStrike" kern="1200" cap="none" spc="0" normalizeH="0" baseline="0" noProof="0" smtClean="0">
                <a:ln>
                  <a:noFill/>
                </a:ln>
                <a:solidFill>
                  <a:srgbClr val="7F7776"/>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36</a:t>
            </a:fld>
            <a:endParaRPr kumimoji="0" lang="en-US" sz="1000" b="0" i="0" u="none" strike="noStrike" kern="1200" cap="none" spc="0" normalizeH="0" baseline="0" noProof="0">
              <a:ln>
                <a:noFill/>
              </a:ln>
              <a:solidFill>
                <a:srgbClr val="7F7776"/>
              </a:solidFill>
              <a:effectLst/>
              <a:uLnTx/>
              <a:uFillTx/>
              <a:latin typeface="Calibri" panose="020F0502020204030204"/>
              <a:ea typeface="Verdana" panose="020B0604030504040204" pitchFamily="34" charset="0"/>
            </a:endParaRPr>
          </a:p>
        </p:txBody>
      </p:sp>
      <p:graphicFrame>
        <p:nvGraphicFramePr>
          <p:cNvPr id="6" name="Diagram 5">
            <a:extLst>
              <a:ext uri="{FF2B5EF4-FFF2-40B4-BE49-F238E27FC236}">
                <a16:creationId xmlns:a16="http://schemas.microsoft.com/office/drawing/2014/main" id="{DB398ADC-11C8-B78F-0414-9B3B82816A95}"/>
              </a:ext>
            </a:extLst>
          </p:cNvPr>
          <p:cNvGraphicFramePr/>
          <p:nvPr/>
        </p:nvGraphicFramePr>
        <p:xfrm>
          <a:off x="33528" y="361759"/>
          <a:ext cx="12711684" cy="6167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231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3487E8-81B1-9741-BA8A-01DFE78EEE01}"/>
              </a:ext>
            </a:extLst>
          </p:cNvPr>
          <p:cNvSpPr>
            <a:spLocks noGrp="1"/>
          </p:cNvSpPr>
          <p:nvPr>
            <p:ph type="title"/>
          </p:nvPr>
        </p:nvSpPr>
        <p:spPr>
          <a:xfrm>
            <a:off x="6519165" y="2097745"/>
            <a:ext cx="5477763" cy="1331255"/>
          </a:xfrm>
        </p:spPr>
        <p:txBody>
          <a:bodyPr/>
          <a:lstStyle/>
          <a:p>
            <a:r>
              <a:rPr lang="en-US" dirty="0"/>
              <a:t>THANK YOU!</a:t>
            </a:r>
          </a:p>
        </p:txBody>
      </p:sp>
      <p:sp>
        <p:nvSpPr>
          <p:cNvPr id="9" name="Text Placeholder 8">
            <a:extLst>
              <a:ext uri="{FF2B5EF4-FFF2-40B4-BE49-F238E27FC236}">
                <a16:creationId xmlns:a16="http://schemas.microsoft.com/office/drawing/2014/main" id="{BC2AD316-A2BE-E645-8866-B95905131F76}"/>
              </a:ext>
            </a:extLst>
          </p:cNvPr>
          <p:cNvSpPr>
            <a:spLocks noGrp="1"/>
          </p:cNvSpPr>
          <p:nvPr>
            <p:ph type="body" sz="quarter" idx="21"/>
          </p:nvPr>
        </p:nvSpPr>
        <p:spPr/>
        <p:txBody>
          <a:bodyPr/>
          <a:lstStyle/>
          <a:p>
            <a:endParaRPr lang="en-US" dirty="0"/>
          </a:p>
          <a:p>
            <a:endParaRPr lang="en-US" dirty="0"/>
          </a:p>
        </p:txBody>
      </p:sp>
      <p:sp>
        <p:nvSpPr>
          <p:cNvPr id="11" name="Text Placeholder 10">
            <a:extLst>
              <a:ext uri="{FF2B5EF4-FFF2-40B4-BE49-F238E27FC236}">
                <a16:creationId xmlns:a16="http://schemas.microsoft.com/office/drawing/2014/main" id="{168432BC-DEDA-924B-8EC9-4B643D8E9177}"/>
              </a:ext>
            </a:extLst>
          </p:cNvPr>
          <p:cNvSpPr>
            <a:spLocks noGrp="1"/>
          </p:cNvSpPr>
          <p:nvPr>
            <p:ph type="body" sz="quarter" idx="23"/>
          </p:nvPr>
        </p:nvSpPr>
        <p:spPr/>
        <p:txBody>
          <a:bodyPr/>
          <a:lstStyle/>
          <a:p>
            <a:endParaRPr lang="en-US" dirty="0"/>
          </a:p>
          <a:p>
            <a:endParaRPr lang="en-US" dirty="0"/>
          </a:p>
        </p:txBody>
      </p:sp>
      <p:sp>
        <p:nvSpPr>
          <p:cNvPr id="4" name="Text Placeholder 3">
            <a:extLst>
              <a:ext uri="{FF2B5EF4-FFF2-40B4-BE49-F238E27FC236}">
                <a16:creationId xmlns:a16="http://schemas.microsoft.com/office/drawing/2014/main" id="{5693CD1A-D6A8-6754-0659-7A16C7382E09}"/>
              </a:ext>
            </a:extLst>
          </p:cNvPr>
          <p:cNvSpPr>
            <a:spLocks noGrp="1"/>
          </p:cNvSpPr>
          <p:nvPr>
            <p:ph type="body" sz="quarter" idx="20"/>
          </p:nvPr>
        </p:nvSpPr>
        <p:spPr/>
        <p:txBody>
          <a:bodyPr/>
          <a:lstStyle/>
          <a:p>
            <a:endParaRPr lang="en-US" dirty="0"/>
          </a:p>
          <a:p>
            <a:endParaRPr lang="en-US" dirty="0"/>
          </a:p>
        </p:txBody>
      </p:sp>
    </p:spTree>
    <p:extLst>
      <p:ext uri="{BB962C8B-B14F-4D97-AF65-F5344CB8AC3E}">
        <p14:creationId xmlns:p14="http://schemas.microsoft.com/office/powerpoint/2010/main" val="1721988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t>StrokeNet Trial Updates</a:t>
            </a:r>
          </a:p>
        </p:txBody>
      </p:sp>
    </p:spTree>
    <p:extLst>
      <p:ext uri="{BB962C8B-B14F-4D97-AF65-F5344CB8AC3E}">
        <p14:creationId xmlns:p14="http://schemas.microsoft.com/office/powerpoint/2010/main" val="2611738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logo">
            <a:extLst>
              <a:ext uri="{FF2B5EF4-FFF2-40B4-BE49-F238E27FC236}">
                <a16:creationId xmlns:a16="http://schemas.microsoft.com/office/drawing/2014/main" id="{44063735-73D4-360F-735F-2E67EBACCF15}"/>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10"/>
            <a:ext cx="12191980" cy="6857990"/>
          </a:xfrm>
          <a:prstGeom prst="rect">
            <a:avLst/>
          </a:prstGeom>
        </p:spPr>
      </p:pic>
      <p:sp>
        <p:nvSpPr>
          <p:cNvPr id="2" name="Title 1">
            <a:extLst>
              <a:ext uri="{FF2B5EF4-FFF2-40B4-BE49-F238E27FC236}">
                <a16:creationId xmlns:a16="http://schemas.microsoft.com/office/drawing/2014/main" id="{A36E505F-3980-7AC3-3E9E-D62E63564FD3}"/>
              </a:ext>
            </a:extLst>
          </p:cNvPr>
          <p:cNvSpPr>
            <a:spLocks noGrp="1"/>
          </p:cNvSpPr>
          <p:nvPr>
            <p:ph type="title"/>
          </p:nvPr>
        </p:nvSpPr>
        <p:spPr>
          <a:xfrm>
            <a:off x="523875" y="5317240"/>
            <a:ext cx="11210925" cy="744836"/>
          </a:xfrm>
        </p:spPr>
        <p:txBody>
          <a:bodyPr>
            <a:normAutofit/>
          </a:bodyPr>
          <a:lstStyle/>
          <a:p>
            <a:pPr algn="ctr"/>
            <a:r>
              <a:rPr lang="en-US" sz="3600" u="sng">
                <a:solidFill>
                  <a:schemeClr val="tx1">
                    <a:lumMod val="85000"/>
                    <a:lumOff val="15000"/>
                  </a:schemeClr>
                </a:solidFill>
              </a:rPr>
              <a:t>S</a:t>
            </a:r>
            <a:r>
              <a:rPr lang="en-US" sz="3600">
                <a:solidFill>
                  <a:schemeClr val="tx1">
                    <a:lumMod val="85000"/>
                    <a:lumOff val="15000"/>
                  </a:schemeClr>
                </a:solidFill>
              </a:rPr>
              <a:t>trategy for </a:t>
            </a:r>
            <a:r>
              <a:rPr lang="en-US" sz="3600" u="sng">
                <a:solidFill>
                  <a:schemeClr val="tx1">
                    <a:lumMod val="85000"/>
                    <a:lumOff val="15000"/>
                  </a:schemeClr>
                </a:solidFill>
              </a:rPr>
              <a:t>I</a:t>
            </a:r>
            <a:r>
              <a:rPr lang="en-US" sz="3600">
                <a:solidFill>
                  <a:schemeClr val="tx1">
                    <a:lumMod val="85000"/>
                    <a:lumOff val="15000"/>
                  </a:schemeClr>
                </a:solidFill>
              </a:rPr>
              <a:t>mproving </a:t>
            </a:r>
            <a:r>
              <a:rPr lang="en-US" sz="3600" u="sng">
                <a:solidFill>
                  <a:schemeClr val="tx1">
                    <a:lumMod val="85000"/>
                    <a:lumOff val="15000"/>
                  </a:schemeClr>
                </a:solidFill>
              </a:rPr>
              <a:t>S</a:t>
            </a:r>
            <a:r>
              <a:rPr lang="en-US" sz="3600">
                <a:solidFill>
                  <a:schemeClr val="tx1">
                    <a:lumMod val="85000"/>
                    <a:lumOff val="15000"/>
                  </a:schemeClr>
                </a:solidFill>
              </a:rPr>
              <a:t>troke </a:t>
            </a:r>
            <a:r>
              <a:rPr lang="en-US" sz="3600" u="sng">
                <a:solidFill>
                  <a:schemeClr val="tx1">
                    <a:lumMod val="85000"/>
                    <a:lumOff val="15000"/>
                  </a:schemeClr>
                </a:solidFill>
              </a:rPr>
              <a:t>T</a:t>
            </a:r>
            <a:r>
              <a:rPr lang="en-US" sz="3600">
                <a:solidFill>
                  <a:schemeClr val="tx1">
                    <a:lumMod val="85000"/>
                    <a:lumOff val="15000"/>
                  </a:schemeClr>
                </a:solidFill>
              </a:rPr>
              <a:t>reatment </a:t>
            </a:r>
            <a:r>
              <a:rPr lang="en-US" sz="3600" u="sng">
                <a:solidFill>
                  <a:schemeClr val="tx1">
                    <a:lumMod val="85000"/>
                    <a:lumOff val="15000"/>
                  </a:schemeClr>
                </a:solidFill>
              </a:rPr>
              <a:t>R</a:t>
            </a:r>
            <a:r>
              <a:rPr lang="en-US" sz="3600">
                <a:solidFill>
                  <a:schemeClr val="tx1">
                    <a:lumMod val="85000"/>
                    <a:lumOff val="15000"/>
                  </a:schemeClr>
                </a:solidFill>
              </a:rPr>
              <a:t>esponse </a:t>
            </a:r>
          </a:p>
        </p:txBody>
      </p:sp>
    </p:spTree>
    <p:extLst>
      <p:ext uri="{BB962C8B-B14F-4D97-AF65-F5344CB8AC3E}">
        <p14:creationId xmlns:p14="http://schemas.microsoft.com/office/powerpoint/2010/main" val="2562270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BA92-8034-58D0-E582-AA7BB8ED79D2}"/>
              </a:ext>
            </a:extLst>
          </p:cNvPr>
          <p:cNvSpPr>
            <a:spLocks noGrp="1"/>
          </p:cNvSpPr>
          <p:nvPr>
            <p:ph type="title"/>
          </p:nvPr>
        </p:nvSpPr>
        <p:spPr/>
        <p:txBody>
          <a:bodyPr/>
          <a:lstStyle/>
          <a:p>
            <a:r>
              <a:rPr lang="en-US" dirty="0"/>
              <a:t>CRP Coordinator Mentoring Program</a:t>
            </a:r>
          </a:p>
        </p:txBody>
      </p:sp>
      <p:sp>
        <p:nvSpPr>
          <p:cNvPr id="3" name="Content Placeholder 2">
            <a:extLst>
              <a:ext uri="{FF2B5EF4-FFF2-40B4-BE49-F238E27FC236}">
                <a16:creationId xmlns:a16="http://schemas.microsoft.com/office/drawing/2014/main" id="{C75A4532-E5F5-6844-F9C8-2A955CED2F28}"/>
              </a:ext>
            </a:extLst>
          </p:cNvPr>
          <p:cNvSpPr>
            <a:spLocks noGrp="1"/>
          </p:cNvSpPr>
          <p:nvPr>
            <p:ph idx="1"/>
          </p:nvPr>
        </p:nvSpPr>
        <p:spPr/>
        <p:txBody>
          <a:bodyPr/>
          <a:lstStyle/>
          <a:p>
            <a:r>
              <a:rPr lang="en-US" dirty="0"/>
              <a:t>Mentees will meet 1 per month with a mentor on research topics they select. (no more than 5 mentees to 1 mentor)</a:t>
            </a:r>
          </a:p>
          <a:p>
            <a:pPr lvl="1"/>
            <a:endParaRPr lang="en-US" dirty="0"/>
          </a:p>
          <a:p>
            <a:r>
              <a:rPr lang="en-US" dirty="0"/>
              <a:t>Mentor materials will be interactive, come prepared to participate</a:t>
            </a:r>
          </a:p>
          <a:p>
            <a:pPr lvl="1"/>
            <a:endParaRPr lang="en-US" dirty="0"/>
          </a:p>
          <a:p>
            <a:r>
              <a:rPr lang="en-US" dirty="0"/>
              <a:t>After completion of 6 mentoring sections, mentees will receive a certificate of completion from the </a:t>
            </a:r>
            <a:r>
              <a:rPr lang="en-US" b="1" dirty="0"/>
              <a:t>StrokeNet CRP Coordinator Mentoring Program </a:t>
            </a:r>
            <a:r>
              <a:rPr lang="en-US" dirty="0"/>
              <a:t>and </a:t>
            </a:r>
            <a:r>
              <a:rPr lang="en-US" b="1" dirty="0"/>
              <a:t>6 hours of continuing education credits </a:t>
            </a:r>
            <a:r>
              <a:rPr lang="en-US" dirty="0"/>
              <a:t>good toward any clinical research certification program</a:t>
            </a:r>
          </a:p>
        </p:txBody>
      </p:sp>
    </p:spTree>
    <p:extLst>
      <p:ext uri="{BB962C8B-B14F-4D97-AF65-F5344CB8AC3E}">
        <p14:creationId xmlns:p14="http://schemas.microsoft.com/office/powerpoint/2010/main" val="3373073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A306-4365-6D04-6905-4E7E7870E424}"/>
              </a:ext>
            </a:extLst>
          </p:cNvPr>
          <p:cNvSpPr>
            <a:spLocks noGrp="1"/>
          </p:cNvSpPr>
          <p:nvPr>
            <p:ph type="title"/>
          </p:nvPr>
        </p:nvSpPr>
        <p:spPr>
          <a:xfrm>
            <a:off x="567892" y="294538"/>
            <a:ext cx="7547404" cy="1033669"/>
          </a:xfrm>
        </p:spPr>
        <p:txBody>
          <a:bodyPr>
            <a:normAutofit/>
          </a:bodyPr>
          <a:lstStyle/>
          <a:p>
            <a:r>
              <a:rPr lang="en-US" sz="4000" dirty="0">
                <a:solidFill>
                  <a:srgbClr val="FFFFFF"/>
                </a:solidFill>
              </a:rPr>
              <a:t>SISTER Updates</a:t>
            </a:r>
          </a:p>
        </p:txBody>
      </p:sp>
      <p:sp>
        <p:nvSpPr>
          <p:cNvPr id="5" name="Content Placeholder 4">
            <a:extLst>
              <a:ext uri="{FF2B5EF4-FFF2-40B4-BE49-F238E27FC236}">
                <a16:creationId xmlns:a16="http://schemas.microsoft.com/office/drawing/2014/main" id="{7E937961-5F08-5291-DCC0-2A39ADF825E3}"/>
              </a:ext>
            </a:extLst>
          </p:cNvPr>
          <p:cNvSpPr>
            <a:spLocks noGrp="1"/>
          </p:cNvSpPr>
          <p:nvPr>
            <p:ph idx="1"/>
          </p:nvPr>
        </p:nvSpPr>
        <p:spPr>
          <a:xfrm>
            <a:off x="143435" y="1622746"/>
            <a:ext cx="11923059" cy="5102190"/>
          </a:xfrm>
        </p:spPr>
        <p:txBody>
          <a:bodyPr>
            <a:normAutofit fontScale="92500" lnSpcReduction="10000"/>
          </a:bodyPr>
          <a:lstStyle/>
          <a:p>
            <a:pPr marL="0" lvl="1" indent="0">
              <a:buNone/>
            </a:pPr>
            <a:r>
              <a:rPr lang="en-US" dirty="0"/>
              <a:t>48 Sites Participating – interviewing 2 more. (50 US sites max)</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r>
              <a:rPr lang="en-US" dirty="0"/>
              <a:t>Conversation is ongoing regarding expansion to foreign countries.  A survey will be sent to many foreign PIs for prospective sites to complete.</a:t>
            </a:r>
          </a:p>
          <a:p>
            <a:pPr marL="0" lvl="1" indent="0">
              <a:buNone/>
            </a:pPr>
            <a:endParaRPr lang="en-US" sz="800" dirty="0"/>
          </a:p>
          <a:p>
            <a:pPr marL="0" lvl="1" indent="0">
              <a:buNone/>
            </a:pPr>
            <a:r>
              <a:rPr lang="en-US" dirty="0"/>
              <a:t>Protocol v4 will be submitted after FDA review and approval.</a:t>
            </a:r>
          </a:p>
          <a:p>
            <a:pPr marL="0" lvl="1" indent="0">
              <a:buNone/>
            </a:pPr>
            <a:endParaRPr lang="en-US" sz="800" dirty="0"/>
          </a:p>
          <a:p>
            <a:pPr marL="0" lvl="1" indent="0">
              <a:buNone/>
            </a:pPr>
            <a:r>
              <a:rPr lang="en-US" dirty="0"/>
              <a:t>DSMB meeting is preliminarily scheduled for 10/7/2024</a:t>
            </a:r>
          </a:p>
          <a:p>
            <a:pPr marL="0" lvl="1" indent="0">
              <a:buNone/>
            </a:pPr>
            <a:endParaRPr lang="en-US" sz="800" dirty="0"/>
          </a:p>
          <a:p>
            <a:pPr marL="0" lvl="1" indent="0">
              <a:buNone/>
            </a:pPr>
            <a:r>
              <a:rPr lang="en-US" dirty="0"/>
              <a:t>All sites sent start-up packets prior to June 2024 are expected to be released to enroll by 9/30/2024 or risk being replaced.</a:t>
            </a:r>
          </a:p>
          <a:p>
            <a:pPr marL="0" lvl="1" indent="0">
              <a:buNone/>
            </a:pPr>
            <a:endParaRPr lang="en-US" dirty="0"/>
          </a:p>
          <a:p>
            <a:pPr marL="0" lvl="1" indent="0">
              <a:buNone/>
            </a:pPr>
            <a:r>
              <a:rPr lang="en-US" dirty="0"/>
              <a:t>An IM is being planned for next spring.  </a:t>
            </a:r>
          </a:p>
          <a:p>
            <a:pPr marL="0" lvl="1" indent="0">
              <a:buNone/>
            </a:pPr>
            <a:endParaRPr lang="en-US" dirty="0"/>
          </a:p>
          <a:p>
            <a:pPr marL="342900" lvl="1" indent="-342900">
              <a:buFont typeface="Wingdings" panose="05000000000000000000" pitchFamily="2" charset="2"/>
              <a:buChar char="§"/>
            </a:pPr>
            <a:endParaRPr lang="en-US" dirty="0"/>
          </a:p>
          <a:p>
            <a:pPr marL="342900" lvl="1" indent="-342900">
              <a:buFont typeface="Wingdings" panose="05000000000000000000" pitchFamily="2" charset="2"/>
              <a:buChar char="§"/>
            </a:pPr>
            <a:endParaRPr lang="en-US" dirty="0"/>
          </a:p>
          <a:p>
            <a:pPr marL="0" lvl="1" indent="0">
              <a:buNone/>
            </a:pPr>
            <a:endParaRPr lang="en-US" dirty="0"/>
          </a:p>
        </p:txBody>
      </p:sp>
      <p:pic>
        <p:nvPicPr>
          <p:cNvPr id="7" name="Picture 6">
            <a:extLst>
              <a:ext uri="{FF2B5EF4-FFF2-40B4-BE49-F238E27FC236}">
                <a16:creationId xmlns:a16="http://schemas.microsoft.com/office/drawing/2014/main" id="{9C1CFF39-1D6A-A1E1-12BF-5010DD7D3FFC}"/>
              </a:ext>
            </a:extLst>
          </p:cNvPr>
          <p:cNvPicPr>
            <a:picLocks noChangeAspect="1"/>
          </p:cNvPicPr>
          <p:nvPr/>
        </p:nvPicPr>
        <p:blipFill>
          <a:blip r:embed="rId2"/>
          <a:stretch>
            <a:fillRect/>
          </a:stretch>
        </p:blipFill>
        <p:spPr>
          <a:xfrm>
            <a:off x="10449963" y="133064"/>
            <a:ext cx="1341236" cy="1274174"/>
          </a:xfrm>
          <a:prstGeom prst="rect">
            <a:avLst/>
          </a:prstGeom>
        </p:spPr>
      </p:pic>
      <p:graphicFrame>
        <p:nvGraphicFramePr>
          <p:cNvPr id="4" name="Table 3">
            <a:extLst>
              <a:ext uri="{FF2B5EF4-FFF2-40B4-BE49-F238E27FC236}">
                <a16:creationId xmlns:a16="http://schemas.microsoft.com/office/drawing/2014/main" id="{851B16E1-599E-2711-0ECC-FE0023754498}"/>
              </a:ext>
            </a:extLst>
          </p:cNvPr>
          <p:cNvGraphicFramePr>
            <a:graphicFrameLocks noGrp="1"/>
          </p:cNvGraphicFramePr>
          <p:nvPr/>
        </p:nvGraphicFramePr>
        <p:xfrm>
          <a:off x="143435" y="1874520"/>
          <a:ext cx="11414233" cy="1554480"/>
        </p:xfrm>
        <a:graphic>
          <a:graphicData uri="http://schemas.openxmlformats.org/drawingml/2006/table">
            <a:tbl>
              <a:tblPr firstRow="1" bandRow="1">
                <a:tableStyleId>{5C22544A-7EE6-4342-B048-85BDC9FD1C3A}</a:tableStyleId>
              </a:tblPr>
              <a:tblGrid>
                <a:gridCol w="1500546">
                  <a:extLst>
                    <a:ext uri="{9D8B030D-6E8A-4147-A177-3AD203B41FA5}">
                      <a16:colId xmlns:a16="http://schemas.microsoft.com/office/drawing/2014/main" val="1286371873"/>
                    </a:ext>
                  </a:extLst>
                </a:gridCol>
                <a:gridCol w="3744772">
                  <a:extLst>
                    <a:ext uri="{9D8B030D-6E8A-4147-A177-3AD203B41FA5}">
                      <a16:colId xmlns:a16="http://schemas.microsoft.com/office/drawing/2014/main" val="4090602506"/>
                    </a:ext>
                  </a:extLst>
                </a:gridCol>
                <a:gridCol w="2326412">
                  <a:extLst>
                    <a:ext uri="{9D8B030D-6E8A-4147-A177-3AD203B41FA5}">
                      <a16:colId xmlns:a16="http://schemas.microsoft.com/office/drawing/2014/main" val="969620672"/>
                    </a:ext>
                  </a:extLst>
                </a:gridCol>
                <a:gridCol w="2265421">
                  <a:extLst>
                    <a:ext uri="{9D8B030D-6E8A-4147-A177-3AD203B41FA5}">
                      <a16:colId xmlns:a16="http://schemas.microsoft.com/office/drawing/2014/main" val="256303826"/>
                    </a:ext>
                  </a:extLst>
                </a:gridCol>
                <a:gridCol w="1577082">
                  <a:extLst>
                    <a:ext uri="{9D8B030D-6E8A-4147-A177-3AD203B41FA5}">
                      <a16:colId xmlns:a16="http://schemas.microsoft.com/office/drawing/2014/main" val="129714437"/>
                    </a:ext>
                  </a:extLst>
                </a:gridCol>
              </a:tblGrid>
              <a:tr h="564175">
                <a:tc>
                  <a:txBody>
                    <a:bodyPr/>
                    <a:lstStyle/>
                    <a:p>
                      <a:pPr algn="ctr"/>
                      <a:r>
                        <a:rPr lang="en-US" dirty="0"/>
                        <a:t>CDAs Executed</a:t>
                      </a:r>
                    </a:p>
                  </a:txBody>
                  <a:tcPr/>
                </a:tc>
                <a:tc>
                  <a:txBody>
                    <a:bodyPr/>
                    <a:lstStyle/>
                    <a:p>
                      <a:pPr algn="ctr"/>
                      <a:r>
                        <a:rPr lang="en-US" dirty="0"/>
                        <a:t>cIRB Approved Sites</a:t>
                      </a:r>
                    </a:p>
                  </a:txBody>
                  <a:tcPr/>
                </a:tc>
                <a:tc>
                  <a:txBody>
                    <a:bodyPr/>
                    <a:lstStyle/>
                    <a:p>
                      <a:pPr algn="ctr"/>
                      <a:r>
                        <a:rPr lang="en-US" dirty="0"/>
                        <a:t>CTAs Executed</a:t>
                      </a:r>
                    </a:p>
                  </a:txBody>
                  <a:tcPr/>
                </a:tc>
                <a:tc>
                  <a:txBody>
                    <a:bodyPr/>
                    <a:lstStyle/>
                    <a:p>
                      <a:pPr algn="ctr"/>
                      <a:r>
                        <a:rPr lang="en-US" dirty="0"/>
                        <a:t>Sites Released to Enroll</a:t>
                      </a:r>
                    </a:p>
                  </a:txBody>
                  <a:tcPr/>
                </a:tc>
                <a:tc>
                  <a:txBody>
                    <a:bodyPr/>
                    <a:lstStyle/>
                    <a:p>
                      <a:pPr algn="ctr"/>
                      <a:r>
                        <a:rPr lang="en-US" dirty="0"/>
                        <a:t>Subjects Randomized</a:t>
                      </a:r>
                    </a:p>
                  </a:txBody>
                  <a:tcPr/>
                </a:tc>
                <a:extLst>
                  <a:ext uri="{0D108BD9-81ED-4DB2-BD59-A6C34878D82A}">
                    <a16:rowId xmlns:a16="http://schemas.microsoft.com/office/drawing/2014/main" val="660064947"/>
                  </a:ext>
                </a:extLst>
              </a:tr>
              <a:tr h="805964">
                <a:tc>
                  <a:txBody>
                    <a:bodyPr/>
                    <a:lstStyle/>
                    <a:p>
                      <a:pPr algn="ctr"/>
                      <a:r>
                        <a:rPr lang="en-US" dirty="0"/>
                        <a:t>48</a:t>
                      </a:r>
                    </a:p>
                  </a:txBody>
                  <a:tcPr/>
                </a:tc>
                <a:tc>
                  <a:txBody>
                    <a:bodyPr/>
                    <a:lstStyle/>
                    <a:p>
                      <a:pPr algn="ctr"/>
                      <a:r>
                        <a:rPr lang="en-US" dirty="0"/>
                        <a:t>38 </a:t>
                      </a:r>
                    </a:p>
                    <a:p>
                      <a:pPr algn="ctr"/>
                      <a:r>
                        <a:rPr lang="en-US" dirty="0"/>
                        <a:t>1 pending &amp; 3 sites close to submission</a:t>
                      </a:r>
                    </a:p>
                  </a:txBody>
                  <a:tcPr/>
                </a:tc>
                <a:tc>
                  <a:txBody>
                    <a:bodyPr/>
                    <a:lstStyle/>
                    <a:p>
                      <a:pPr algn="ctr"/>
                      <a:r>
                        <a:rPr lang="en-US" dirty="0"/>
                        <a:t>38</a:t>
                      </a:r>
                    </a:p>
                  </a:txBody>
                  <a:tcPr/>
                </a:tc>
                <a:tc>
                  <a:txBody>
                    <a:bodyPr/>
                    <a:lstStyle/>
                    <a:p>
                      <a:pPr algn="ctr"/>
                      <a:r>
                        <a:rPr lang="en-US" dirty="0"/>
                        <a:t>30</a:t>
                      </a:r>
                    </a:p>
                  </a:txBody>
                  <a:tcPr/>
                </a:tc>
                <a:tc>
                  <a:txBody>
                    <a:bodyPr/>
                    <a:lstStyle/>
                    <a:p>
                      <a:pPr algn="ctr"/>
                      <a:r>
                        <a:rPr lang="en-US" dirty="0"/>
                        <a:t>5</a:t>
                      </a:r>
                    </a:p>
                  </a:txBody>
                  <a:tcPr/>
                </a:tc>
                <a:extLst>
                  <a:ext uri="{0D108BD9-81ED-4DB2-BD59-A6C34878D82A}">
                    <a16:rowId xmlns:a16="http://schemas.microsoft.com/office/drawing/2014/main" val="515278026"/>
                  </a:ext>
                </a:extLst>
              </a:tr>
            </a:tbl>
          </a:graphicData>
        </a:graphic>
      </p:graphicFrame>
      <p:sp>
        <p:nvSpPr>
          <p:cNvPr id="6" name="TextBox 5">
            <a:extLst>
              <a:ext uri="{FF2B5EF4-FFF2-40B4-BE49-F238E27FC236}">
                <a16:creationId xmlns:a16="http://schemas.microsoft.com/office/drawing/2014/main" id="{49696FCE-4577-05DF-7A9A-BF43ACA7948D}"/>
              </a:ext>
            </a:extLst>
          </p:cNvPr>
          <p:cNvSpPr txBox="1"/>
          <p:nvPr/>
        </p:nvSpPr>
        <p:spPr>
          <a:xfrm>
            <a:off x="5791200" y="20887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281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circular pattern of lines&#10;&#10;Description automatically generated with medium confidence">
            <a:extLst>
              <a:ext uri="{FF2B5EF4-FFF2-40B4-BE49-F238E27FC236}">
                <a16:creationId xmlns:a16="http://schemas.microsoft.com/office/drawing/2014/main" id="{E3F3C72E-D8BC-1140-5843-FC0305E9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584" y="138371"/>
            <a:ext cx="1126496" cy="894428"/>
          </a:xfrm>
          <a:prstGeom prst="rect">
            <a:avLst/>
          </a:prstGeom>
        </p:spPr>
      </p:pic>
      <p:sp>
        <p:nvSpPr>
          <p:cNvPr id="4" name="TextBox 3">
            <a:extLst>
              <a:ext uri="{FF2B5EF4-FFF2-40B4-BE49-F238E27FC236}">
                <a16:creationId xmlns:a16="http://schemas.microsoft.com/office/drawing/2014/main" id="{13124159-C65E-00F6-054C-C1FFFDAA5570}"/>
              </a:ext>
            </a:extLst>
          </p:cNvPr>
          <p:cNvSpPr txBox="1"/>
          <p:nvPr/>
        </p:nvSpPr>
        <p:spPr>
          <a:xfrm>
            <a:off x="2890838" y="2277546"/>
            <a:ext cx="6105524" cy="1323439"/>
          </a:xfrm>
          <a:prstGeom prst="rect">
            <a:avLst/>
          </a:prstGeom>
          <a:noFill/>
        </p:spPr>
        <p:txBody>
          <a:bodyPr wrap="square">
            <a:spAutoFit/>
          </a:bodyPr>
          <a:lstStyle/>
          <a:p>
            <a:pPr marL="0" indent="0" algn="ctr">
              <a:buNone/>
            </a:pPr>
            <a:r>
              <a:rPr lang="en-US" sz="8000" dirty="0"/>
              <a:t>STEP</a:t>
            </a:r>
            <a:endParaRPr lang="en-US" sz="1800" dirty="0"/>
          </a:p>
        </p:txBody>
      </p:sp>
    </p:spTree>
    <p:extLst>
      <p:ext uri="{BB962C8B-B14F-4D97-AF65-F5344CB8AC3E}">
        <p14:creationId xmlns:p14="http://schemas.microsoft.com/office/powerpoint/2010/main" val="8574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709091-8553-51AF-7A7B-248667EAC8D2}"/>
              </a:ext>
            </a:extLst>
          </p:cNvPr>
          <p:cNvSpPr txBox="1"/>
          <p:nvPr/>
        </p:nvSpPr>
        <p:spPr>
          <a:xfrm>
            <a:off x="672976" y="548580"/>
            <a:ext cx="9714608" cy="630942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B0F0"/>
                </a:solidFill>
                <a:effectLst/>
                <a:uLnTx/>
                <a:uFillTx/>
                <a:latin typeface="Aptos" panose="020B0004020202020204" pitchFamily="34" charset="0"/>
                <a:ea typeface="Aptos" panose="020B0004020202020204" pitchFamily="34" charset="0"/>
                <a:cs typeface="Aptos" panose="020B0004020202020204" pitchFamily="34" charset="0"/>
              </a:rPr>
              <a:t>Accomplishments</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B0F0"/>
                </a:solidFill>
                <a:effectLst/>
                <a:uLnTx/>
                <a:uFillTx/>
                <a:latin typeface="Aptos" panose="020B0004020202020204" pitchFamily="34" charset="0"/>
                <a:ea typeface="Aptos" panose="020B0004020202020204" pitchFamily="34" charset="0"/>
                <a:cs typeface="Aptos" panose="020B0004020202020204" pitchFamily="34" charset="0"/>
              </a:rPr>
              <a:t>First Study Wide Webinar occurred 02Aug2024</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B0F0"/>
                </a:solidFill>
                <a:effectLst/>
                <a:uLnTx/>
                <a:uFillTx/>
                <a:latin typeface="Aptos" panose="020B0004020202020204" pitchFamily="34" charset="0"/>
                <a:ea typeface="Aptos" panose="020B0004020202020204" pitchFamily="34" charset="0"/>
                <a:cs typeface="Aptos" panose="020B0004020202020204" pitchFamily="34" charset="0"/>
              </a:rPr>
              <a:t>Included Study Updates, Outcomes Assessment Training, Heidelberg Bleeding Classification Training</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B0F0"/>
                </a:solidFill>
                <a:effectLst/>
                <a:uLnTx/>
                <a:uFillTx/>
                <a:latin typeface="Aptos" panose="020B0004020202020204" pitchFamily="34" charset="0"/>
                <a:ea typeface="Aptos" panose="020B0004020202020204" pitchFamily="34" charset="0"/>
                <a:cs typeface="Aptos" panose="020B0004020202020204" pitchFamily="34" charset="0"/>
              </a:rPr>
              <a:t>CIRB approvals: 11</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B0F0"/>
                </a:solidFill>
                <a:effectLst/>
                <a:uLnTx/>
                <a:uFillTx/>
                <a:latin typeface="Aptos" panose="020B0004020202020204" pitchFamily="34" charset="0"/>
                <a:ea typeface="Aptos" panose="020B0004020202020204" pitchFamily="34" charset="0"/>
                <a:cs typeface="Aptos" panose="020B0004020202020204" pitchFamily="34" charset="0"/>
              </a:rPr>
              <a:t>Fully executed Clinical Trial Agreements: 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92D050"/>
                </a:solidFill>
                <a:effectLst/>
                <a:uLnTx/>
                <a:uFillTx/>
                <a:latin typeface="Aptos" panose="020B0004020202020204" pitchFamily="34" charset="0"/>
                <a:ea typeface="Aptos" panose="020B0004020202020204" pitchFamily="34" charset="0"/>
                <a:cs typeface="Aptos" panose="020B0004020202020204" pitchFamily="34" charset="0"/>
              </a:rPr>
              <a:t>Milestones</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92D050"/>
                </a:solidFill>
                <a:effectLst/>
                <a:uLnTx/>
                <a:uFillTx/>
                <a:latin typeface="Aptos" panose="020B0004020202020204" pitchFamily="34" charset="0"/>
                <a:ea typeface="Aptos" panose="020B0004020202020204" pitchFamily="34" charset="0"/>
                <a:cs typeface="Aptos" panose="020B0004020202020204" pitchFamily="34" charset="0"/>
              </a:rPr>
              <a:t>Start-up officially initiated 21May2024</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92D050"/>
                </a:solidFill>
                <a:effectLst/>
                <a:uLnTx/>
                <a:uFillTx/>
                <a:latin typeface="Aptos" panose="020B0004020202020204" pitchFamily="34" charset="0"/>
                <a:ea typeface="Aptos" panose="020B0004020202020204" pitchFamily="34" charset="0"/>
                <a:cs typeface="Aptos" panose="020B0004020202020204" pitchFamily="34" charset="0"/>
              </a:rPr>
              <a:t>First DSMB Meeting scheduled 18Sep2024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E76618"/>
                </a:solidFill>
                <a:effectLst/>
                <a:uLnTx/>
                <a:uFillTx/>
                <a:latin typeface="Aptos" panose="020B0004020202020204" pitchFamily="34" charset="0"/>
                <a:ea typeface="Aptos" panose="020B0004020202020204" pitchFamily="34" charset="0"/>
                <a:cs typeface="Aptos" panose="020B0004020202020204" pitchFamily="34" charset="0"/>
              </a:rPr>
              <a:t>Hurdles</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E76618"/>
                </a:solidFill>
                <a:effectLst/>
                <a:uLnTx/>
                <a:uFillTx/>
                <a:latin typeface="Aptos" panose="020B0004020202020204" pitchFamily="34" charset="0"/>
                <a:ea typeface="Aptos" panose="020B0004020202020204" pitchFamily="34" charset="0"/>
                <a:cs typeface="Aptos" panose="020B0004020202020204" pitchFamily="34" charset="0"/>
              </a:rPr>
              <a:t>Subaward between MUSC and UC took a little longer than anticipated which impacted initiating site start-up</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0000"/>
                </a:solidFill>
                <a:effectLst/>
                <a:uLnTx/>
                <a:uFillTx/>
                <a:latin typeface="Aptos" panose="020B0004020202020204" pitchFamily="34" charset="0"/>
                <a:ea typeface="Aptos" panose="020B0004020202020204" pitchFamily="34" charset="0"/>
                <a:cs typeface="Aptos" panose="020B0004020202020204" pitchFamily="34" charset="0"/>
              </a:rPr>
              <a:t>Updates</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FF0000"/>
                </a:solidFill>
                <a:effectLst/>
                <a:uLnTx/>
                <a:uFillTx/>
                <a:latin typeface="Aptos" panose="020B0004020202020204" pitchFamily="34" charset="0"/>
                <a:ea typeface="Aptos" panose="020B0004020202020204" pitchFamily="34" charset="0"/>
                <a:cs typeface="Aptos" panose="020B0004020202020204" pitchFamily="34" charset="0"/>
              </a:rPr>
              <a:t>Working through CIRB modification requests for PRIME submission that included addition of biobank sample collection to Master Protocol appendix/new informed consent along with various Domain A protocol/informed consent updates</a:t>
            </a:r>
          </a:p>
          <a:p>
            <a:pPr marL="342900" marR="0" lvl="0"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Aptos" panose="020B0004020202020204" pitchFamily="34" charset="0"/>
              </a:rPr>
              <a:t>Is STEP Accepting New Sites?</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Aptos" panose="020B0004020202020204" pitchFamily="34" charset="0"/>
              </a:rPr>
              <a:t>Currently we are not accepting new sites</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Aptos" panose="020B0004020202020204" pitchFamily="34" charset="0"/>
              </a:rPr>
              <a:t>May engage new sites when STEP expands with new domains</a:t>
            </a:r>
          </a:p>
        </p:txBody>
      </p:sp>
      <p:pic>
        <p:nvPicPr>
          <p:cNvPr id="5" name="Picture 4" descr="A colorful circular pattern of lines&#10;&#10;Description automatically generated with medium confidence">
            <a:extLst>
              <a:ext uri="{FF2B5EF4-FFF2-40B4-BE49-F238E27FC236}">
                <a16:creationId xmlns:a16="http://schemas.microsoft.com/office/drawing/2014/main" id="{E3F3C72E-D8BC-1140-5843-FC0305E9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584" y="138371"/>
            <a:ext cx="1126496" cy="894428"/>
          </a:xfrm>
          <a:prstGeom prst="rect">
            <a:avLst/>
          </a:prstGeom>
        </p:spPr>
      </p:pic>
      <p:sp>
        <p:nvSpPr>
          <p:cNvPr id="6" name="TextBox 5">
            <a:extLst>
              <a:ext uri="{FF2B5EF4-FFF2-40B4-BE49-F238E27FC236}">
                <a16:creationId xmlns:a16="http://schemas.microsoft.com/office/drawing/2014/main" id="{D51A6C1D-8888-0842-0E04-2BD12C4CD433}"/>
              </a:ext>
            </a:extLst>
          </p:cNvPr>
          <p:cNvSpPr txBox="1"/>
          <p:nvPr/>
        </p:nvSpPr>
        <p:spPr>
          <a:xfrm>
            <a:off x="672976" y="138371"/>
            <a:ext cx="18782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2060"/>
                </a:solidFill>
                <a:effectLst/>
                <a:uLnTx/>
                <a:uFillTx/>
                <a:latin typeface="Aptos" panose="020B0004020202020204" pitchFamily="34" charset="0"/>
                <a:ea typeface="Aptos" panose="020B0004020202020204" pitchFamily="34" charset="0"/>
                <a:cs typeface="Aptos" panose="020B0004020202020204" pitchFamily="34" charset="0"/>
              </a:rPr>
              <a:t>STEP Status</a:t>
            </a:r>
          </a:p>
        </p:txBody>
      </p:sp>
    </p:spTree>
    <p:extLst>
      <p:ext uri="{BB962C8B-B14F-4D97-AF65-F5344CB8AC3E}">
        <p14:creationId xmlns:p14="http://schemas.microsoft.com/office/powerpoint/2010/main" val="25919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5307"/>
          </a:xfrm>
        </p:spPr>
        <p:txBody>
          <a:bodyPr/>
          <a:lstStyle/>
          <a:p>
            <a:r>
              <a:rPr lang="en-US" dirty="0"/>
              <a:t> </a:t>
            </a:r>
          </a:p>
        </p:txBody>
      </p:sp>
      <p:pic>
        <p:nvPicPr>
          <p:cNvPr id="5" name="Picture 4" descr="A logo with a triangle shaped object&#10;&#10;Description automatically generated">
            <a:extLst>
              <a:ext uri="{FF2B5EF4-FFF2-40B4-BE49-F238E27FC236}">
                <a16:creationId xmlns:a16="http://schemas.microsoft.com/office/drawing/2014/main" id="{ACE69302-374B-30F0-E229-A6F1CA86C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451" y="2323817"/>
            <a:ext cx="1471424" cy="1791265"/>
          </a:xfrm>
          <a:prstGeom prst="rect">
            <a:avLst/>
          </a:prstGeom>
        </p:spPr>
      </p:pic>
    </p:spTree>
    <p:extLst>
      <p:ext uri="{BB962C8B-B14F-4D97-AF65-F5344CB8AC3E}">
        <p14:creationId xmlns:p14="http://schemas.microsoft.com/office/powerpoint/2010/main" val="288647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5307"/>
          </a:xfrm>
        </p:spPr>
        <p:txBody>
          <a:bodyPr/>
          <a:lstStyle/>
          <a:p>
            <a:r>
              <a:rPr lang="en-US" dirty="0"/>
              <a:t>ASPIRE </a:t>
            </a:r>
          </a:p>
        </p:txBody>
      </p:sp>
      <p:sp>
        <p:nvSpPr>
          <p:cNvPr id="3" name="Content Placeholder 2"/>
          <p:cNvSpPr>
            <a:spLocks noGrp="1"/>
          </p:cNvSpPr>
          <p:nvPr>
            <p:ph idx="1"/>
          </p:nvPr>
        </p:nvSpPr>
        <p:spPr>
          <a:xfrm>
            <a:off x="838200" y="1042416"/>
            <a:ext cx="9613392" cy="5148072"/>
          </a:xfrm>
        </p:spPr>
        <p:txBody>
          <a:bodyPr>
            <a:normAutofit/>
          </a:bodyPr>
          <a:lstStyle/>
          <a:p>
            <a:r>
              <a:rPr lang="en-US" sz="2900" dirty="0"/>
              <a:t>Subjects in the ASPIRE trial are survivors of Intracerebral hemorrhage (ICH) who have atrial fibrillation (AF)</a:t>
            </a:r>
          </a:p>
          <a:p>
            <a:r>
              <a:rPr lang="en-US" sz="2900" dirty="0"/>
              <a:t>Study is comparing anticoagulants in patients with AF after ICH</a:t>
            </a:r>
          </a:p>
          <a:p>
            <a:pPr lvl="1"/>
            <a:r>
              <a:rPr lang="en-US" sz="2200" dirty="0"/>
              <a:t>Subjects randomized to receive 5 mg apixaban BID or 81 mg ASA QD</a:t>
            </a:r>
          </a:p>
          <a:p>
            <a:pPr lvl="1"/>
            <a:r>
              <a:rPr lang="en-US" sz="2200" dirty="0"/>
              <a:t>Subjects are followed for outcomes up to 36 months</a:t>
            </a:r>
          </a:p>
          <a:p>
            <a:r>
              <a:rPr lang="en-US" sz="2900" dirty="0"/>
              <a:t>Study target is 700 randomized subjects </a:t>
            </a:r>
          </a:p>
          <a:p>
            <a:pPr lvl="1"/>
            <a:r>
              <a:rPr lang="en-US" sz="2200" dirty="0"/>
              <a:t>Study is at 47% enrollment </a:t>
            </a:r>
          </a:p>
          <a:p>
            <a:r>
              <a:rPr lang="en-US" sz="2900" dirty="0"/>
              <a:t>We are finalizing </a:t>
            </a:r>
            <a:r>
              <a:rPr lang="en-US" sz="2900" dirty="0" err="1"/>
              <a:t>ASPIRENet</a:t>
            </a:r>
            <a:r>
              <a:rPr lang="en-US" sz="2900" dirty="0"/>
              <a:t> 3.0 teams- reach out to join!</a:t>
            </a:r>
          </a:p>
          <a:p>
            <a:r>
              <a:rPr lang="en-US" sz="2700" dirty="0"/>
              <a:t>ASPIRE is still adding interested sites – ASPIRE@yale.edu</a:t>
            </a:r>
          </a:p>
          <a:p>
            <a:pPr lvl="1"/>
            <a:endParaRPr lang="en-US" dirty="0"/>
          </a:p>
          <a:p>
            <a:endParaRPr lang="en-US" dirty="0"/>
          </a:p>
        </p:txBody>
      </p:sp>
      <p:pic>
        <p:nvPicPr>
          <p:cNvPr id="5" name="Picture 4" descr="A logo with a triangle shaped object&#10;&#10;Description automatically generated">
            <a:extLst>
              <a:ext uri="{FF2B5EF4-FFF2-40B4-BE49-F238E27FC236}">
                <a16:creationId xmlns:a16="http://schemas.microsoft.com/office/drawing/2014/main" id="{ACE69302-374B-30F0-E229-A6F1CA86C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2100" y="4610967"/>
            <a:ext cx="1471424" cy="1791265"/>
          </a:xfrm>
          <a:prstGeom prst="rect">
            <a:avLst/>
          </a:prstGeom>
        </p:spPr>
      </p:pic>
    </p:spTree>
    <p:extLst>
      <p:ext uri="{BB962C8B-B14F-4D97-AF65-F5344CB8AC3E}">
        <p14:creationId xmlns:p14="http://schemas.microsoft.com/office/powerpoint/2010/main" val="1533853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96D9-4E04-B950-BF6F-124F7C2D183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499425E-8679-46E1-71CF-201CFD3D7F76}"/>
              </a:ext>
            </a:extLst>
          </p:cNvPr>
          <p:cNvSpPr>
            <a:spLocks noGrp="1"/>
          </p:cNvSpPr>
          <p:nvPr>
            <p:ph type="subTitle" idx="1"/>
          </p:nvPr>
        </p:nvSpPr>
        <p:spPr/>
        <p:txBody>
          <a:bodyPr/>
          <a:lstStyle/>
          <a:p>
            <a:r>
              <a:rPr lang="en-US" dirty="0" err="1"/>
              <a:t>FVIIa</a:t>
            </a:r>
            <a:r>
              <a:rPr lang="en-US" dirty="0"/>
              <a:t> for Acute hemorrhagic</a:t>
            </a:r>
          </a:p>
          <a:p>
            <a:r>
              <a:rPr lang="en-US" dirty="0"/>
              <a:t>Stroke Administered at Earliest</a:t>
            </a:r>
          </a:p>
          <a:p>
            <a:r>
              <a:rPr lang="en-US" dirty="0"/>
              <a:t>Time(FASTEST) Trial</a:t>
            </a:r>
          </a:p>
        </p:txBody>
      </p:sp>
      <p:pic>
        <p:nvPicPr>
          <p:cNvPr id="5" name="Picture 4" descr="A red and black logo&#10;&#10;Description automatically generated">
            <a:extLst>
              <a:ext uri="{FF2B5EF4-FFF2-40B4-BE49-F238E27FC236}">
                <a16:creationId xmlns:a16="http://schemas.microsoft.com/office/drawing/2014/main" id="{02BA8160-1EE7-5E0B-DC78-AA3D6371CC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728" y="80074"/>
            <a:ext cx="7772400" cy="3521964"/>
          </a:xfrm>
          <a:prstGeom prst="rect">
            <a:avLst/>
          </a:prstGeom>
        </p:spPr>
      </p:pic>
    </p:spTree>
    <p:extLst>
      <p:ext uri="{BB962C8B-B14F-4D97-AF65-F5344CB8AC3E}">
        <p14:creationId xmlns:p14="http://schemas.microsoft.com/office/powerpoint/2010/main" val="161851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9660" y="266820"/>
            <a:ext cx="10385079" cy="1305486"/>
          </a:xfrm>
          <a:prstGeom prst="rect">
            <a:avLst/>
          </a:prstGeom>
        </p:spPr>
        <p:txBody>
          <a:bodyPr vert="horz" wrap="square" lIns="0" tIns="12700" rIns="0" bIns="0" rtlCol="0">
            <a:spAutoFit/>
          </a:bodyPr>
          <a:lstStyle/>
          <a:p>
            <a:pPr marL="282575">
              <a:lnSpc>
                <a:spcPct val="100000"/>
              </a:lnSpc>
              <a:spcBef>
                <a:spcPts val="100"/>
              </a:spcBef>
              <a:tabLst>
                <a:tab pos="12179300" algn="l"/>
              </a:tabLst>
            </a:pPr>
            <a:r>
              <a:rPr sz="4000" u="none" spc="-10" dirty="0">
                <a:solidFill>
                  <a:srgbClr val="FF0000"/>
                </a:solidFill>
              </a:rPr>
              <a:t>P</a:t>
            </a:r>
            <a:r>
              <a:rPr sz="4000" spc="-10" dirty="0">
                <a:solidFill>
                  <a:srgbClr val="FF0000"/>
                </a:solidFill>
              </a:rPr>
              <a:t>rimary </a:t>
            </a:r>
            <a:r>
              <a:rPr sz="4000" spc="-5" dirty="0">
                <a:solidFill>
                  <a:srgbClr val="FF0000"/>
                </a:solidFill>
              </a:rPr>
              <a:t>Specific Objective </a:t>
            </a:r>
            <a:r>
              <a:rPr sz="4000" dirty="0">
                <a:solidFill>
                  <a:srgbClr val="FF0000"/>
                </a:solidFill>
              </a:rPr>
              <a:t>– </a:t>
            </a:r>
            <a:r>
              <a:rPr sz="4000" spc="-5" dirty="0">
                <a:solidFill>
                  <a:srgbClr val="FF0000"/>
                </a:solidFill>
              </a:rPr>
              <a:t>FASTEST</a:t>
            </a:r>
            <a:r>
              <a:rPr sz="4000" spc="-80" dirty="0">
                <a:solidFill>
                  <a:srgbClr val="FF0000"/>
                </a:solidFill>
              </a:rPr>
              <a:t> </a:t>
            </a:r>
            <a:r>
              <a:rPr spc="-5" dirty="0"/>
              <a:t>	</a:t>
            </a:r>
          </a:p>
        </p:txBody>
      </p:sp>
      <p:sp>
        <p:nvSpPr>
          <p:cNvPr id="3" name="object 3"/>
          <p:cNvSpPr txBox="1"/>
          <p:nvPr/>
        </p:nvSpPr>
        <p:spPr>
          <a:xfrm>
            <a:off x="707216" y="1438931"/>
            <a:ext cx="9998710" cy="2268855"/>
          </a:xfrm>
          <a:prstGeom prst="rect">
            <a:avLst/>
          </a:prstGeom>
        </p:spPr>
        <p:txBody>
          <a:bodyPr vert="horz" wrap="square" lIns="0" tIns="67310" rIns="0" bIns="0" rtlCol="0">
            <a:spAutoFit/>
          </a:bodyPr>
          <a:lstStyle/>
          <a:p>
            <a:pPr marL="241300" marR="5080" indent="-228600">
              <a:lnSpc>
                <a:spcPts val="3460"/>
              </a:lnSpc>
              <a:spcBef>
                <a:spcPts val="530"/>
              </a:spcBef>
              <a:buSzPct val="101562"/>
              <a:buFont typeface="Arial"/>
              <a:buChar char="•"/>
              <a:tabLst>
                <a:tab pos="241300" algn="l"/>
              </a:tabLst>
            </a:pPr>
            <a:r>
              <a:rPr sz="3200" spc="-5" dirty="0">
                <a:latin typeface="Calibri"/>
                <a:cs typeface="Calibri"/>
              </a:rPr>
              <a:t>The </a:t>
            </a:r>
            <a:r>
              <a:rPr sz="3200" i="1" u="heavy" spc="-5" dirty="0">
                <a:uFill>
                  <a:solidFill>
                    <a:srgbClr val="000000"/>
                  </a:solidFill>
                </a:uFill>
                <a:latin typeface="Calibri"/>
                <a:cs typeface="Calibri"/>
              </a:rPr>
              <a:t>objective</a:t>
            </a:r>
            <a:r>
              <a:rPr sz="3200" i="1" spc="-5" dirty="0">
                <a:latin typeface="Calibri"/>
                <a:cs typeface="Calibri"/>
              </a:rPr>
              <a:t> </a:t>
            </a:r>
            <a:r>
              <a:rPr sz="3200" spc="-5" dirty="0">
                <a:latin typeface="Calibri"/>
                <a:cs typeface="Calibri"/>
              </a:rPr>
              <a:t>of </a:t>
            </a:r>
            <a:r>
              <a:rPr sz="3200" spc="-10" dirty="0">
                <a:latin typeface="Calibri"/>
                <a:cs typeface="Calibri"/>
              </a:rPr>
              <a:t>the </a:t>
            </a:r>
            <a:r>
              <a:rPr sz="3200" u="heavy" spc="-5" dirty="0">
                <a:uFill>
                  <a:solidFill>
                    <a:srgbClr val="000000"/>
                  </a:solidFill>
                </a:uFill>
                <a:latin typeface="Calibri"/>
                <a:cs typeface="Calibri"/>
              </a:rPr>
              <a:t>F</a:t>
            </a:r>
            <a:r>
              <a:rPr sz="3200" spc="-5" dirty="0">
                <a:latin typeface="Calibri"/>
                <a:cs typeface="Calibri"/>
              </a:rPr>
              <a:t>VIIa for </a:t>
            </a:r>
            <a:r>
              <a:rPr sz="3200" u="heavy" spc="-10" dirty="0">
                <a:uFill>
                  <a:solidFill>
                    <a:srgbClr val="000000"/>
                  </a:solidFill>
                </a:uFill>
                <a:latin typeface="Calibri"/>
                <a:cs typeface="Calibri"/>
              </a:rPr>
              <a:t>A</a:t>
            </a:r>
            <a:r>
              <a:rPr sz="3200" spc="-10" dirty="0">
                <a:latin typeface="Calibri"/>
                <a:cs typeface="Calibri"/>
              </a:rPr>
              <a:t>cute </a:t>
            </a:r>
            <a:r>
              <a:rPr sz="3200" spc="-5" dirty="0">
                <a:latin typeface="Calibri"/>
                <a:cs typeface="Calibri"/>
              </a:rPr>
              <a:t>hemorrhagic </a:t>
            </a:r>
            <a:r>
              <a:rPr sz="3200" u="heavy" spc="-10" dirty="0">
                <a:uFill>
                  <a:solidFill>
                    <a:srgbClr val="000000"/>
                  </a:solidFill>
                </a:uFill>
                <a:latin typeface="Calibri"/>
                <a:cs typeface="Calibri"/>
              </a:rPr>
              <a:t>S</a:t>
            </a:r>
            <a:r>
              <a:rPr sz="3200" spc="-10" dirty="0">
                <a:latin typeface="Calibri"/>
                <a:cs typeface="Calibri"/>
              </a:rPr>
              <a:t>troke  </a:t>
            </a:r>
            <a:r>
              <a:rPr sz="3200" spc="-5" dirty="0">
                <a:latin typeface="Calibri"/>
                <a:cs typeface="Calibri"/>
              </a:rPr>
              <a:t>Administered </a:t>
            </a:r>
            <a:r>
              <a:rPr sz="3200" dirty="0">
                <a:latin typeface="Calibri"/>
                <a:cs typeface="Calibri"/>
              </a:rPr>
              <a:t>at </a:t>
            </a:r>
            <a:r>
              <a:rPr sz="3200" u="heavy" dirty="0">
                <a:uFill>
                  <a:solidFill>
                    <a:srgbClr val="000000"/>
                  </a:solidFill>
                </a:uFill>
                <a:latin typeface="Calibri"/>
                <a:cs typeface="Calibri"/>
              </a:rPr>
              <a:t>E</a:t>
            </a:r>
            <a:r>
              <a:rPr sz="3200" dirty="0">
                <a:latin typeface="Calibri"/>
                <a:cs typeface="Calibri"/>
              </a:rPr>
              <a:t>arlie</a:t>
            </a:r>
            <a:r>
              <a:rPr sz="3200" u="heavy" dirty="0">
                <a:uFill>
                  <a:solidFill>
                    <a:srgbClr val="000000"/>
                  </a:solidFill>
                </a:uFill>
                <a:latin typeface="Calibri"/>
                <a:cs typeface="Calibri"/>
              </a:rPr>
              <a:t>s</a:t>
            </a:r>
            <a:r>
              <a:rPr sz="3200" dirty="0">
                <a:latin typeface="Calibri"/>
                <a:cs typeface="Calibri"/>
              </a:rPr>
              <a:t>t </a:t>
            </a:r>
            <a:r>
              <a:rPr sz="3200" u="heavy" spc="-5" dirty="0">
                <a:uFill>
                  <a:solidFill>
                    <a:srgbClr val="000000"/>
                  </a:solidFill>
                </a:uFill>
                <a:latin typeface="Calibri"/>
                <a:cs typeface="Calibri"/>
              </a:rPr>
              <a:t>T</a:t>
            </a:r>
            <a:r>
              <a:rPr sz="3200" spc="-5" dirty="0">
                <a:latin typeface="Calibri"/>
                <a:cs typeface="Calibri"/>
              </a:rPr>
              <a:t>ime (FASTEST) Trial is to establish  </a:t>
            </a:r>
            <a:r>
              <a:rPr sz="3200" spc="-10" dirty="0">
                <a:latin typeface="Calibri"/>
                <a:cs typeface="Calibri"/>
              </a:rPr>
              <a:t>whether </a:t>
            </a:r>
            <a:r>
              <a:rPr sz="3200" spc="-5" dirty="0">
                <a:latin typeface="Calibri"/>
                <a:cs typeface="Calibri"/>
              </a:rPr>
              <a:t>rFVIIa </a:t>
            </a:r>
            <a:r>
              <a:rPr sz="3200" spc="-10" dirty="0">
                <a:latin typeface="Calibri"/>
                <a:cs typeface="Calibri"/>
              </a:rPr>
              <a:t>within two </a:t>
            </a:r>
            <a:r>
              <a:rPr sz="3200" spc="-5" dirty="0">
                <a:latin typeface="Calibri"/>
                <a:cs typeface="Calibri"/>
              </a:rPr>
              <a:t>hours of </a:t>
            </a:r>
            <a:r>
              <a:rPr sz="3200" spc="-10" dirty="0">
                <a:latin typeface="Calibri"/>
                <a:cs typeface="Calibri"/>
              </a:rPr>
              <a:t>the </a:t>
            </a:r>
            <a:r>
              <a:rPr sz="3200" spc="-5" dirty="0">
                <a:latin typeface="Calibri"/>
                <a:cs typeface="Calibri"/>
              </a:rPr>
              <a:t>onset of brain  hemorrhage in </a:t>
            </a:r>
            <a:r>
              <a:rPr sz="3200" dirty="0">
                <a:latin typeface="Calibri"/>
                <a:cs typeface="Calibri"/>
              </a:rPr>
              <a:t>appropriately </a:t>
            </a:r>
            <a:r>
              <a:rPr sz="3200" spc="-5" dirty="0">
                <a:latin typeface="Calibri"/>
                <a:cs typeface="Calibri"/>
              </a:rPr>
              <a:t>selected patients improves  outcome </a:t>
            </a:r>
            <a:r>
              <a:rPr sz="3200" dirty="0">
                <a:latin typeface="Calibri"/>
                <a:cs typeface="Calibri"/>
              </a:rPr>
              <a:t>at </a:t>
            </a:r>
            <a:r>
              <a:rPr sz="3200" spc="-10" dirty="0">
                <a:latin typeface="Calibri"/>
                <a:cs typeface="Calibri"/>
              </a:rPr>
              <a:t>180 </a:t>
            </a:r>
            <a:r>
              <a:rPr sz="3200" spc="-5" dirty="0">
                <a:latin typeface="Calibri"/>
                <a:cs typeface="Calibri"/>
              </a:rPr>
              <a:t>days, </a:t>
            </a:r>
            <a:r>
              <a:rPr sz="3200" dirty="0">
                <a:latin typeface="Calibri"/>
                <a:cs typeface="Calibri"/>
              </a:rPr>
              <a:t>as </a:t>
            </a:r>
            <a:r>
              <a:rPr sz="3200" spc="-10" dirty="0">
                <a:latin typeface="Calibri"/>
                <a:cs typeface="Calibri"/>
              </a:rPr>
              <a:t>compared </a:t>
            </a:r>
            <a:r>
              <a:rPr sz="3200" spc="-5" dirty="0">
                <a:latin typeface="Calibri"/>
                <a:cs typeface="Calibri"/>
              </a:rPr>
              <a:t>to</a:t>
            </a:r>
            <a:r>
              <a:rPr sz="3200" spc="-40" dirty="0">
                <a:latin typeface="Calibri"/>
                <a:cs typeface="Calibri"/>
              </a:rPr>
              <a:t> </a:t>
            </a:r>
            <a:r>
              <a:rPr sz="3200" spc="-5" dirty="0">
                <a:latin typeface="Calibri"/>
                <a:cs typeface="Calibri"/>
              </a:rPr>
              <a:t>placebo.</a:t>
            </a:r>
            <a:endParaRPr sz="3200" dirty="0">
              <a:latin typeface="Calibri"/>
              <a:cs typeface="Calibri"/>
            </a:endParaRPr>
          </a:p>
        </p:txBody>
      </p:sp>
      <p:pic>
        <p:nvPicPr>
          <p:cNvPr id="4" name="Picture 3">
            <a:extLst>
              <a:ext uri="{FF2B5EF4-FFF2-40B4-BE49-F238E27FC236}">
                <a16:creationId xmlns:a16="http://schemas.microsoft.com/office/drawing/2014/main" id="{A4379A47-F321-4B71-AB1B-F95BF2A0E577}"/>
              </a:ext>
            </a:extLst>
          </p:cNvPr>
          <p:cNvPicPr>
            <a:picLocks noChangeAspect="1"/>
          </p:cNvPicPr>
          <p:nvPr/>
        </p:nvPicPr>
        <p:blipFill>
          <a:blip r:embed="rId2"/>
          <a:stretch>
            <a:fillRect/>
          </a:stretch>
        </p:blipFill>
        <p:spPr>
          <a:xfrm>
            <a:off x="4343400" y="4038600"/>
            <a:ext cx="3657600" cy="1828800"/>
          </a:xfrm>
          <a:prstGeom prst="rect">
            <a:avLst/>
          </a:prstGeom>
        </p:spPr>
      </p:pic>
      <p:sp>
        <p:nvSpPr>
          <p:cNvPr id="8" name="TextBox 7">
            <a:extLst>
              <a:ext uri="{FF2B5EF4-FFF2-40B4-BE49-F238E27FC236}">
                <a16:creationId xmlns:a16="http://schemas.microsoft.com/office/drawing/2014/main" id="{B6921717-31AB-423D-9019-B1F37B7A9E17}"/>
              </a:ext>
            </a:extLst>
          </p:cNvPr>
          <p:cNvSpPr txBox="1"/>
          <p:nvPr/>
        </p:nvSpPr>
        <p:spPr>
          <a:xfrm>
            <a:off x="381000" y="6107668"/>
            <a:ext cx="3581400" cy="369332"/>
          </a:xfrm>
          <a:prstGeom prst="rect">
            <a:avLst/>
          </a:prstGeom>
          <a:noFill/>
        </p:spPr>
        <p:txBody>
          <a:bodyPr wrap="square" rtlCol="0">
            <a:spAutoFit/>
          </a:bodyPr>
          <a:lstStyle/>
          <a:p>
            <a:r>
              <a:rPr lang="en-US"/>
              <a:t>NIH Funded: 1U01NS110772-01</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5F7C-A904-758B-2B8E-F40B16D153C3}"/>
              </a:ext>
            </a:extLst>
          </p:cNvPr>
          <p:cNvSpPr>
            <a:spLocks noGrp="1"/>
          </p:cNvSpPr>
          <p:nvPr>
            <p:ph type="title"/>
          </p:nvPr>
        </p:nvSpPr>
        <p:spPr/>
        <p:txBody>
          <a:bodyPr/>
          <a:lstStyle/>
          <a:p>
            <a:r>
              <a:rPr lang="en-US" dirty="0">
                <a:solidFill>
                  <a:srgbClr val="FF0000"/>
                </a:solidFill>
              </a:rPr>
              <a:t>Enrollment updates:</a:t>
            </a:r>
          </a:p>
        </p:txBody>
      </p:sp>
      <p:pic>
        <p:nvPicPr>
          <p:cNvPr id="5" name="Content Placeholder 4" descr="A red and black logo&#10;&#10;Description automatically generated">
            <a:extLst>
              <a:ext uri="{FF2B5EF4-FFF2-40B4-BE49-F238E27FC236}">
                <a16:creationId xmlns:a16="http://schemas.microsoft.com/office/drawing/2014/main" id="{FC6CAD40-F676-3512-B6AF-0AF9FC0486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57602" y="145607"/>
            <a:ext cx="3097717" cy="1325562"/>
          </a:xfrm>
        </p:spPr>
      </p:pic>
      <p:sp>
        <p:nvSpPr>
          <p:cNvPr id="7" name="TextBox 6">
            <a:extLst>
              <a:ext uri="{FF2B5EF4-FFF2-40B4-BE49-F238E27FC236}">
                <a16:creationId xmlns:a16="http://schemas.microsoft.com/office/drawing/2014/main" id="{799922EE-4BD0-1887-452C-C1AF9C97D233}"/>
              </a:ext>
            </a:extLst>
          </p:cNvPr>
          <p:cNvSpPr txBox="1"/>
          <p:nvPr/>
        </p:nvSpPr>
        <p:spPr>
          <a:xfrm>
            <a:off x="667717" y="1905382"/>
            <a:ext cx="6097554" cy="923330"/>
          </a:xfrm>
          <a:prstGeom prst="rect">
            <a:avLst/>
          </a:prstGeom>
          <a:noFill/>
        </p:spPr>
        <p:txBody>
          <a:bodyPr wrap="square">
            <a:spAutoFit/>
          </a:bodyPr>
          <a:lstStyle/>
          <a:p>
            <a:pPr marL="0" marR="0">
              <a:spcBef>
                <a:spcPts val="0"/>
              </a:spcBef>
              <a:spcAft>
                <a:spcPts val="0"/>
              </a:spcAft>
            </a:pPr>
            <a:r>
              <a:rPr lang="en-US" sz="1800" b="1" u="sng" dirty="0">
                <a:effectLst/>
                <a:latin typeface="Calibri" panose="020F0502020204030204" pitchFamily="34" charset="0"/>
              </a:rPr>
              <a:t>Current Subject </a:t>
            </a:r>
            <a:r>
              <a:rPr lang="en-US" sz="1800" b="1" u="sng">
                <a:effectLst/>
                <a:latin typeface="Calibri" panose="020F0502020204030204" pitchFamily="34" charset="0"/>
              </a:rPr>
              <a:t>Enrollment</a:t>
            </a:r>
            <a:r>
              <a:rPr lang="en-US" sz="1800">
                <a:effectLst/>
                <a:latin typeface="Calibri" panose="020F0502020204030204" pitchFamily="34" charset="0"/>
              </a:rPr>
              <a:t>- </a:t>
            </a:r>
            <a:r>
              <a:rPr lang="en-US" sz="1800" b="1">
                <a:solidFill>
                  <a:srgbClr val="FF0000"/>
                </a:solidFill>
                <a:effectLst/>
                <a:latin typeface="Calibri" panose="020F0502020204030204" pitchFamily="34" charset="0"/>
              </a:rPr>
              <a:t>520</a:t>
            </a:r>
            <a:r>
              <a:rPr lang="en-US" sz="1800">
                <a:effectLst/>
                <a:latin typeface="Calibri" panose="020F0502020204030204" pitchFamily="34" charset="0"/>
              </a:rPr>
              <a:t> </a:t>
            </a:r>
            <a:r>
              <a:rPr lang="en-US" sz="1800" dirty="0">
                <a:effectLst/>
                <a:latin typeface="Calibri" panose="020F0502020204030204" pitchFamily="34" charset="0"/>
              </a:rPr>
              <a:t>(142 US</a:t>
            </a:r>
            <a:r>
              <a:rPr lang="en-US" sz="1800">
                <a:effectLst/>
                <a:latin typeface="Calibri" panose="020F0502020204030204" pitchFamily="34" charset="0"/>
              </a:rPr>
              <a:t>/377 </a:t>
            </a:r>
            <a:r>
              <a:rPr lang="en-US" sz="1800" dirty="0">
                <a:effectLst/>
                <a:latin typeface="Calibri" panose="020F0502020204030204" pitchFamily="34" charset="0"/>
              </a:rPr>
              <a:t>OUS)</a:t>
            </a:r>
          </a:p>
          <a:p>
            <a:pPr marL="0" marR="0">
              <a:spcBef>
                <a:spcPts val="0"/>
              </a:spcBef>
              <a:spcAft>
                <a:spcPts val="0"/>
              </a:spcAft>
            </a:pPr>
            <a:r>
              <a:rPr lang="en-US" sz="1800" b="1" u="sng" dirty="0">
                <a:effectLst/>
                <a:latin typeface="Calibri" panose="020F0502020204030204" pitchFamily="34" charset="0"/>
              </a:rPr>
              <a:t>Current Sites Released to Enroll</a:t>
            </a:r>
            <a:r>
              <a:rPr lang="en-US" sz="1800" dirty="0">
                <a:effectLst/>
                <a:latin typeface="Calibri" panose="020F0502020204030204" pitchFamily="34" charset="0"/>
              </a:rPr>
              <a:t> -</a:t>
            </a:r>
            <a:r>
              <a:rPr lang="en-US" sz="1800" b="1" dirty="0">
                <a:solidFill>
                  <a:srgbClr val="FF0000"/>
                </a:solidFill>
                <a:effectLst/>
                <a:latin typeface="Calibri" panose="020F0502020204030204" pitchFamily="34" charset="0"/>
              </a:rPr>
              <a:t>90</a:t>
            </a:r>
            <a:r>
              <a:rPr lang="en-US" sz="1800" dirty="0">
                <a:effectLst/>
                <a:latin typeface="Calibri" panose="020F0502020204030204" pitchFamily="34" charset="0"/>
              </a:rPr>
              <a:t> (52 US/ 38 OUS)</a:t>
            </a:r>
          </a:p>
          <a:p>
            <a:pPr marL="0" marR="0">
              <a:spcBef>
                <a:spcPts val="0"/>
              </a:spcBef>
              <a:spcAft>
                <a:spcPts val="0"/>
              </a:spcAft>
            </a:pPr>
            <a:r>
              <a:rPr lang="en-US" sz="1800" b="1" u="sng" dirty="0">
                <a:effectLst/>
                <a:latin typeface="Calibri" panose="020F0502020204030204" pitchFamily="34" charset="0"/>
              </a:rPr>
              <a:t>US MSU’s Released to Enroll</a:t>
            </a:r>
            <a:r>
              <a:rPr lang="en-US" sz="1800" b="1" dirty="0">
                <a:effectLst/>
                <a:latin typeface="Calibri" panose="020F0502020204030204" pitchFamily="34" charset="0"/>
              </a:rPr>
              <a:t>- </a:t>
            </a:r>
            <a:r>
              <a:rPr lang="en-US" sz="1800" b="1" dirty="0">
                <a:solidFill>
                  <a:srgbClr val="FF0000"/>
                </a:solidFill>
                <a:effectLst/>
                <a:latin typeface="Calibri" panose="020F0502020204030204" pitchFamily="34" charset="0"/>
              </a:rPr>
              <a:t>12</a:t>
            </a:r>
            <a:r>
              <a:rPr lang="en-US" sz="1800" dirty="0">
                <a:effectLst/>
                <a:latin typeface="Calibri" panose="020F0502020204030204" pitchFamily="34" charset="0"/>
              </a:rPr>
              <a:t> (10 US/ 2 OUS)</a:t>
            </a:r>
          </a:p>
        </p:txBody>
      </p:sp>
      <p:graphicFrame>
        <p:nvGraphicFramePr>
          <p:cNvPr id="8" name="Table 7">
            <a:extLst>
              <a:ext uri="{FF2B5EF4-FFF2-40B4-BE49-F238E27FC236}">
                <a16:creationId xmlns:a16="http://schemas.microsoft.com/office/drawing/2014/main" id="{65C451AC-BA8B-187B-6879-91F1A771AC37}"/>
              </a:ext>
            </a:extLst>
          </p:cNvPr>
          <p:cNvGraphicFramePr>
            <a:graphicFrameLocks noGrp="1"/>
          </p:cNvGraphicFramePr>
          <p:nvPr/>
        </p:nvGraphicFramePr>
        <p:xfrm>
          <a:off x="667717" y="3249541"/>
          <a:ext cx="10515600" cy="2712720"/>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1355426699"/>
                    </a:ext>
                  </a:extLst>
                </a:gridCol>
                <a:gridCol w="2103120">
                  <a:extLst>
                    <a:ext uri="{9D8B030D-6E8A-4147-A177-3AD203B41FA5}">
                      <a16:colId xmlns:a16="http://schemas.microsoft.com/office/drawing/2014/main" val="2003746148"/>
                    </a:ext>
                  </a:extLst>
                </a:gridCol>
                <a:gridCol w="2103120">
                  <a:extLst>
                    <a:ext uri="{9D8B030D-6E8A-4147-A177-3AD203B41FA5}">
                      <a16:colId xmlns:a16="http://schemas.microsoft.com/office/drawing/2014/main" val="3707161317"/>
                    </a:ext>
                  </a:extLst>
                </a:gridCol>
                <a:gridCol w="2103120">
                  <a:extLst>
                    <a:ext uri="{9D8B030D-6E8A-4147-A177-3AD203B41FA5}">
                      <a16:colId xmlns:a16="http://schemas.microsoft.com/office/drawing/2014/main" val="1012111826"/>
                    </a:ext>
                  </a:extLst>
                </a:gridCol>
                <a:gridCol w="2103120">
                  <a:extLst>
                    <a:ext uri="{9D8B030D-6E8A-4147-A177-3AD203B41FA5}">
                      <a16:colId xmlns:a16="http://schemas.microsoft.com/office/drawing/2014/main" val="1330309193"/>
                    </a:ext>
                  </a:extLst>
                </a:gridCol>
              </a:tblGrid>
              <a:tr h="0">
                <a:tc>
                  <a:txBody>
                    <a:bodyPr/>
                    <a:lstStyle/>
                    <a:p>
                      <a:pPr marL="0" marR="0" algn="ctr">
                        <a:spcBef>
                          <a:spcPts val="0"/>
                        </a:spcBef>
                        <a:spcAft>
                          <a:spcPts val="0"/>
                        </a:spcAft>
                      </a:pPr>
                      <a:r>
                        <a:rPr lang="en-US" sz="1100">
                          <a:effectLst/>
                        </a:rPr>
                        <a:t>Country</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Total #</a:t>
                      </a:r>
                    </a:p>
                    <a:p>
                      <a:pPr marL="0" marR="0" algn="ctr">
                        <a:spcBef>
                          <a:spcPts val="0"/>
                        </a:spcBef>
                        <a:spcAft>
                          <a:spcPts val="0"/>
                        </a:spcAft>
                      </a:pPr>
                      <a:r>
                        <a:rPr lang="en-US" sz="1100">
                          <a:effectLst/>
                        </a:rPr>
                        <a:t>of Sites</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Total # of</a:t>
                      </a:r>
                    </a:p>
                    <a:p>
                      <a:pPr marL="0" marR="0" algn="ctr">
                        <a:spcBef>
                          <a:spcPts val="0"/>
                        </a:spcBef>
                        <a:spcAft>
                          <a:spcPts val="0"/>
                        </a:spcAft>
                      </a:pPr>
                      <a:r>
                        <a:rPr lang="en-US" sz="1100">
                          <a:effectLst/>
                        </a:rPr>
                        <a:t>Subjects</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Average</a:t>
                      </a:r>
                    </a:p>
                    <a:p>
                      <a:pPr marL="0" marR="0" algn="ctr">
                        <a:spcBef>
                          <a:spcPts val="0"/>
                        </a:spcBef>
                        <a:spcAft>
                          <a:spcPts val="0"/>
                        </a:spcAft>
                      </a:pPr>
                      <a:r>
                        <a:rPr lang="en-US" sz="1100">
                          <a:effectLst/>
                        </a:rPr>
                        <a:t>Active Month*</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Average Enrollment</a:t>
                      </a:r>
                    </a:p>
                    <a:p>
                      <a:pPr marL="0" marR="0" algn="ctr">
                        <a:spcBef>
                          <a:spcPts val="0"/>
                        </a:spcBef>
                        <a:spcAft>
                          <a:spcPts val="0"/>
                        </a:spcAft>
                      </a:pPr>
                      <a:r>
                        <a:rPr lang="en-US" sz="1100">
                          <a:effectLst/>
                        </a:rPr>
                        <a:t>per Active Month^*</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extLst>
                  <a:ext uri="{0D108BD9-81ED-4DB2-BD59-A6C34878D82A}">
                    <a16:rowId xmlns:a16="http://schemas.microsoft.com/office/drawing/2014/main" val="654490908"/>
                  </a:ext>
                </a:extLst>
              </a:tr>
              <a:tr h="0">
                <a:tc>
                  <a:txBody>
                    <a:bodyPr/>
                    <a:lstStyle/>
                    <a:p>
                      <a:pPr marL="0" marR="0" algn="ctr">
                        <a:spcBef>
                          <a:spcPts val="0"/>
                        </a:spcBef>
                        <a:spcAft>
                          <a:spcPts val="0"/>
                        </a:spcAft>
                      </a:pPr>
                      <a:r>
                        <a:rPr lang="en-US" sz="1100">
                          <a:effectLst/>
                        </a:rPr>
                        <a:t>Canada</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8</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62</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17.98</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0.43</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extLst>
                  <a:ext uri="{0D108BD9-81ED-4DB2-BD59-A6C34878D82A}">
                    <a16:rowId xmlns:a16="http://schemas.microsoft.com/office/drawing/2014/main" val="3329305527"/>
                  </a:ext>
                </a:extLst>
              </a:tr>
              <a:tr h="0">
                <a:tc>
                  <a:txBody>
                    <a:bodyPr/>
                    <a:lstStyle/>
                    <a:p>
                      <a:pPr marL="0" marR="0" algn="ctr">
                        <a:spcBef>
                          <a:spcPts val="0"/>
                        </a:spcBef>
                        <a:spcAft>
                          <a:spcPts val="0"/>
                        </a:spcAft>
                      </a:pPr>
                      <a:r>
                        <a:rPr lang="en-US" sz="1100">
                          <a:effectLst/>
                        </a:rPr>
                        <a:t>Germany</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6</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29</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22.31</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0.21</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extLst>
                  <a:ext uri="{0D108BD9-81ED-4DB2-BD59-A6C34878D82A}">
                    <a16:rowId xmlns:a16="http://schemas.microsoft.com/office/drawing/2014/main" val="1060092910"/>
                  </a:ext>
                </a:extLst>
              </a:tr>
              <a:tr h="0">
                <a:tc>
                  <a:txBody>
                    <a:bodyPr/>
                    <a:lstStyle/>
                    <a:p>
                      <a:pPr marL="0" marR="0" algn="ctr">
                        <a:spcBef>
                          <a:spcPts val="0"/>
                        </a:spcBef>
                        <a:spcAft>
                          <a:spcPts val="0"/>
                        </a:spcAft>
                      </a:pPr>
                      <a:r>
                        <a:rPr lang="en-US" sz="1100">
                          <a:effectLst/>
                        </a:rPr>
                        <a:t>Japan</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14</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232</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25.05</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0.66</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extLst>
                  <a:ext uri="{0D108BD9-81ED-4DB2-BD59-A6C34878D82A}">
                    <a16:rowId xmlns:a16="http://schemas.microsoft.com/office/drawing/2014/main" val="985130476"/>
                  </a:ext>
                </a:extLst>
              </a:tr>
              <a:tr h="0">
                <a:tc>
                  <a:txBody>
                    <a:bodyPr/>
                    <a:lstStyle/>
                    <a:p>
                      <a:pPr marL="0" marR="0" algn="ctr">
                        <a:spcBef>
                          <a:spcPts val="0"/>
                        </a:spcBef>
                        <a:spcAft>
                          <a:spcPts val="0"/>
                        </a:spcAft>
                      </a:pPr>
                      <a:r>
                        <a:rPr lang="en-US" sz="1100">
                          <a:effectLst/>
                        </a:rPr>
                        <a:t>Spain</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6</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35</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15.50</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0.40</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extLst>
                  <a:ext uri="{0D108BD9-81ED-4DB2-BD59-A6C34878D82A}">
                    <a16:rowId xmlns:a16="http://schemas.microsoft.com/office/drawing/2014/main" val="2238279985"/>
                  </a:ext>
                </a:extLst>
              </a:tr>
              <a:tr h="0">
                <a:tc>
                  <a:txBody>
                    <a:bodyPr/>
                    <a:lstStyle/>
                    <a:p>
                      <a:pPr marL="0" marR="0" algn="ctr">
                        <a:spcBef>
                          <a:spcPts val="0"/>
                        </a:spcBef>
                        <a:spcAft>
                          <a:spcPts val="0"/>
                        </a:spcAft>
                      </a:pPr>
                      <a:r>
                        <a:rPr lang="en-US" sz="1100">
                          <a:effectLst/>
                        </a:rPr>
                        <a:t>UK</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4</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14</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16.88</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0.28</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extLst>
                  <a:ext uri="{0D108BD9-81ED-4DB2-BD59-A6C34878D82A}">
                    <a16:rowId xmlns:a16="http://schemas.microsoft.com/office/drawing/2014/main" val="2092109817"/>
                  </a:ext>
                </a:extLst>
              </a:tr>
              <a:tr h="0">
                <a:tc>
                  <a:txBody>
                    <a:bodyPr/>
                    <a:lstStyle/>
                    <a:p>
                      <a:pPr marL="0" marR="0" algn="ctr">
                        <a:spcBef>
                          <a:spcPts val="0"/>
                        </a:spcBef>
                        <a:spcAft>
                          <a:spcPts val="0"/>
                        </a:spcAft>
                      </a:pPr>
                      <a:r>
                        <a:rPr lang="en-US" sz="1100">
                          <a:effectLst/>
                        </a:rPr>
                        <a:t>US</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52</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139</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17.83</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a:txBody>
                    <a:bodyPr/>
                    <a:lstStyle/>
                    <a:p>
                      <a:pPr marL="0" marR="0" algn="ctr">
                        <a:spcBef>
                          <a:spcPts val="0"/>
                        </a:spcBef>
                        <a:spcAft>
                          <a:spcPts val="0"/>
                        </a:spcAft>
                      </a:pPr>
                      <a:r>
                        <a:rPr lang="en-US" sz="1100">
                          <a:effectLst/>
                        </a:rPr>
                        <a:t>0.19</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extLst>
                  <a:ext uri="{0D108BD9-81ED-4DB2-BD59-A6C34878D82A}">
                    <a16:rowId xmlns:a16="http://schemas.microsoft.com/office/drawing/2014/main" val="1943410350"/>
                  </a:ext>
                </a:extLst>
              </a:tr>
              <a:tr h="0">
                <a:tc gridSpan="5">
                  <a:txBody>
                    <a:bodyPr/>
                    <a:lstStyle/>
                    <a:p>
                      <a:pPr marL="0" marR="0">
                        <a:spcBef>
                          <a:spcPts val="0"/>
                        </a:spcBef>
                        <a:spcAft>
                          <a:spcPts val="0"/>
                        </a:spcAft>
                      </a:pPr>
                      <a:r>
                        <a:rPr lang="en-US" sz="1000" dirty="0">
                          <a:effectLst/>
                        </a:rPr>
                        <a:t>Data as of August 12, 2024</a:t>
                      </a:r>
                      <a:endParaRPr lang="en-US" sz="1100" dirty="0">
                        <a:effectLst/>
                      </a:endParaRPr>
                    </a:p>
                    <a:p>
                      <a:pPr marL="0" marR="0">
                        <a:spcBef>
                          <a:spcPts val="0"/>
                        </a:spcBef>
                        <a:spcAft>
                          <a:spcPts val="0"/>
                        </a:spcAft>
                      </a:pPr>
                      <a:r>
                        <a:rPr lang="en-US" sz="1000" dirty="0">
                          <a:effectLst/>
                        </a:rPr>
                        <a:t>*Active month is defined as the number of months since released to enrolled</a:t>
                      </a:r>
                      <a:endParaRPr lang="en-US" sz="1100" dirty="0">
                        <a:effectLst/>
                      </a:endParaRPr>
                    </a:p>
                    <a:p>
                      <a:pPr marL="0" marR="0">
                        <a:spcBef>
                          <a:spcPts val="0"/>
                        </a:spcBef>
                        <a:spcAft>
                          <a:spcPts val="0"/>
                        </a:spcAft>
                      </a:pPr>
                      <a:r>
                        <a:rPr lang="en-US" sz="1000" dirty="0">
                          <a:effectLst/>
                        </a:rPr>
                        <a:t>^Average Enrollment per Active Month is calculated by taking the average</a:t>
                      </a:r>
                      <a:endParaRPr lang="en-US" sz="1100" dirty="0">
                        <a:effectLst/>
                      </a:endParaRPr>
                    </a:p>
                    <a:p>
                      <a:pPr marL="0" marR="0">
                        <a:spcBef>
                          <a:spcPts val="0"/>
                        </a:spcBef>
                        <a:spcAft>
                          <a:spcPts val="0"/>
                        </a:spcAft>
                      </a:pPr>
                      <a:r>
                        <a:rPr lang="en-US" sz="1000" dirty="0">
                          <a:effectLst/>
                        </a:rPr>
                        <a:t>of the sites’ enrollment per active month for each country.</a:t>
                      </a:r>
                      <a:endParaRPr lang="en-US" sz="1100" dirty="0">
                        <a:effectLst/>
                        <a:latin typeface="Aptos" panose="020B0004020202020204" pitchFamily="34" charset="0"/>
                        <a:ea typeface="Aptos" panose="020B0004020202020204" pitchFamily="34" charset="0"/>
                        <a:cs typeface="Aptos" panose="020B0004020202020204" pitchFamily="34" charset="0"/>
                      </a:endParaRPr>
                    </a:p>
                  </a:txBody>
                  <a:tcPr marL="47625" marR="47625" marT="47625" marB="476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8166873"/>
                  </a:ext>
                </a:extLst>
              </a:tr>
            </a:tbl>
          </a:graphicData>
        </a:graphic>
      </p:graphicFrame>
    </p:spTree>
    <p:extLst>
      <p:ext uri="{BB962C8B-B14F-4D97-AF65-F5344CB8AC3E}">
        <p14:creationId xmlns:p14="http://schemas.microsoft.com/office/powerpoint/2010/main" val="1427605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FC7D-9D02-44AD-7784-25AFB4DA5968}"/>
              </a:ext>
            </a:extLst>
          </p:cNvPr>
          <p:cNvSpPr>
            <a:spLocks noGrp="1"/>
          </p:cNvSpPr>
          <p:nvPr>
            <p:ph type="title"/>
          </p:nvPr>
        </p:nvSpPr>
        <p:spPr/>
        <p:txBody>
          <a:bodyPr/>
          <a:lstStyle/>
          <a:p>
            <a:r>
              <a:rPr lang="en-US" dirty="0">
                <a:solidFill>
                  <a:srgbClr val="FF0000"/>
                </a:solidFill>
              </a:rPr>
              <a:t>Trial updates:</a:t>
            </a:r>
          </a:p>
        </p:txBody>
      </p:sp>
      <p:sp>
        <p:nvSpPr>
          <p:cNvPr id="3" name="Content Placeholder 2">
            <a:extLst>
              <a:ext uri="{FF2B5EF4-FFF2-40B4-BE49-F238E27FC236}">
                <a16:creationId xmlns:a16="http://schemas.microsoft.com/office/drawing/2014/main" id="{3680275B-D651-5C9E-41BA-4BCD0D008209}"/>
              </a:ext>
            </a:extLst>
          </p:cNvPr>
          <p:cNvSpPr>
            <a:spLocks noGrp="1"/>
          </p:cNvSpPr>
          <p:nvPr>
            <p:ph idx="1"/>
          </p:nvPr>
        </p:nvSpPr>
        <p:spPr>
          <a:xfrm>
            <a:off x="838200" y="1690688"/>
            <a:ext cx="10515600" cy="4351338"/>
          </a:xfrm>
        </p:spPr>
        <p:txBody>
          <a:bodyPr>
            <a:normAutofit/>
          </a:bodyPr>
          <a:lstStyle/>
          <a:p>
            <a:r>
              <a:rPr lang="en-US" sz="2400" dirty="0"/>
              <a:t>Pending FDA approval for protocol v8 to change trial design and update SAP</a:t>
            </a:r>
          </a:p>
          <a:p>
            <a:r>
              <a:rPr lang="en-US" sz="2400" dirty="0"/>
              <a:t>Once FDA approval will seek </a:t>
            </a:r>
            <a:r>
              <a:rPr lang="en-US" sz="2400" dirty="0" err="1"/>
              <a:t>cIRB</a:t>
            </a:r>
            <a:r>
              <a:rPr lang="en-US" sz="2400" dirty="0"/>
              <a:t> approval in the US and regulatory authority approval in all participating international countries</a:t>
            </a:r>
          </a:p>
          <a:p>
            <a:r>
              <a:rPr lang="en-US" sz="2400" dirty="0"/>
              <a:t>Final EFIC approval by all remaining participating US sites by end of Aug 2024</a:t>
            </a:r>
          </a:p>
          <a:p>
            <a:r>
              <a:rPr lang="en-US" sz="2400" dirty="0" err="1"/>
              <a:t>WebDCU</a:t>
            </a:r>
            <a:r>
              <a:rPr lang="en-US" sz="2400" dirty="0"/>
              <a:t> Database freeze scheduled </a:t>
            </a:r>
            <a:r>
              <a:rPr lang="en-US" sz="2400"/>
              <a:t>for Oct </a:t>
            </a:r>
            <a:r>
              <a:rPr lang="en-US" sz="2400" dirty="0"/>
              <a:t>to prepare for interim analysis</a:t>
            </a:r>
          </a:p>
          <a:p>
            <a:r>
              <a:rPr lang="en-US" sz="2400" dirty="0"/>
              <a:t>DSMB meeting in November 2024</a:t>
            </a:r>
          </a:p>
          <a:p>
            <a:r>
              <a:rPr lang="en-US" sz="2400" dirty="0"/>
              <a:t>If trial is to continue plans to add Australia to trial in 2025</a:t>
            </a:r>
          </a:p>
        </p:txBody>
      </p:sp>
      <p:pic>
        <p:nvPicPr>
          <p:cNvPr id="4" name="Content Placeholder 4" descr="A red and black logo&#10;&#10;Description automatically generated">
            <a:extLst>
              <a:ext uri="{FF2B5EF4-FFF2-40B4-BE49-F238E27FC236}">
                <a16:creationId xmlns:a16="http://schemas.microsoft.com/office/drawing/2014/main" id="{EB6F7EFE-F446-674D-1E77-EA962FED64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19011" y="93522"/>
            <a:ext cx="3097717" cy="1325562"/>
          </a:xfrm>
        </p:spPr>
      </p:pic>
    </p:spTree>
    <p:extLst>
      <p:ext uri="{BB962C8B-B14F-4D97-AF65-F5344CB8AC3E}">
        <p14:creationId xmlns:p14="http://schemas.microsoft.com/office/powerpoint/2010/main" val="490190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t>Sleep Smart</a:t>
            </a:r>
          </a:p>
        </p:txBody>
      </p:sp>
    </p:spTree>
    <p:extLst>
      <p:ext uri="{BB962C8B-B14F-4D97-AF65-F5344CB8AC3E}">
        <p14:creationId xmlns:p14="http://schemas.microsoft.com/office/powerpoint/2010/main" val="426091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for Mentors</a:t>
            </a:r>
          </a:p>
        </p:txBody>
      </p:sp>
      <p:sp>
        <p:nvSpPr>
          <p:cNvPr id="3" name="Content Placeholder 2"/>
          <p:cNvSpPr>
            <a:spLocks noGrp="1"/>
          </p:cNvSpPr>
          <p:nvPr>
            <p:ph idx="1"/>
          </p:nvPr>
        </p:nvSpPr>
        <p:spPr>
          <a:xfrm>
            <a:off x="628476" y="1100138"/>
            <a:ext cx="10515600" cy="4716900"/>
          </a:xfrm>
        </p:spPr>
        <p:txBody>
          <a:bodyPr>
            <a:normAutofit fontScale="92500" lnSpcReduction="20000"/>
          </a:bodyPr>
          <a:lstStyle/>
          <a:p>
            <a:pPr marL="0" indent="0">
              <a:buNone/>
            </a:pPr>
            <a:r>
              <a:rPr lang="en-US" dirty="0">
                <a:highlight>
                  <a:srgbClr val="FFFF00"/>
                </a:highlight>
              </a:rPr>
              <a:t>Open call for Mentors </a:t>
            </a:r>
            <a:r>
              <a:rPr lang="en-US" dirty="0"/>
              <a:t>– RCC Managers, NCC Staff, and NDMC Staff </a:t>
            </a:r>
          </a:p>
          <a:p>
            <a:pPr marL="0" indent="0">
              <a:buNone/>
            </a:pPr>
            <a:endParaRPr lang="en-US" dirty="0"/>
          </a:p>
          <a:p>
            <a:pPr marL="0" indent="0">
              <a:buNone/>
            </a:pPr>
            <a:r>
              <a:rPr lang="en-US" b="1" dirty="0"/>
              <a:t>Mentor responsibilities include:</a:t>
            </a:r>
          </a:p>
          <a:p>
            <a:r>
              <a:rPr lang="en-US" dirty="0"/>
              <a:t>Create interactive materials on your area of expertise that will be reviewed and approved by the CRP Coordinator Mentoring Program Task Force and StrokeNet Leadership</a:t>
            </a:r>
          </a:p>
          <a:p>
            <a:r>
              <a:rPr lang="en-US" dirty="0"/>
              <a:t>Scheduling a 1 hour monthly interactive meeting with your assigned mentees</a:t>
            </a:r>
          </a:p>
          <a:p>
            <a:r>
              <a:rPr lang="en-US" dirty="0"/>
              <a:t>Leading a 1 hour monthly interactive meeting with your assigned mentees</a:t>
            </a:r>
          </a:p>
          <a:p>
            <a:r>
              <a:rPr lang="en-US" dirty="0"/>
              <a:t>Tracking mentee meeting completion in REDCap</a:t>
            </a:r>
          </a:p>
          <a:p>
            <a:pPr marL="0" indent="0">
              <a:buNone/>
            </a:pPr>
            <a:r>
              <a:rPr lang="en-US" dirty="0"/>
              <a:t> </a:t>
            </a:r>
          </a:p>
          <a:p>
            <a:pPr marL="0" indent="0">
              <a:buNone/>
            </a:pPr>
            <a:r>
              <a:rPr lang="en-US" dirty="0"/>
              <a:t>To sign up to be a mentor, please complete the REDCap survey here: </a:t>
            </a:r>
            <a:r>
              <a:rPr lang="en-US" dirty="0">
                <a:hlinkClick r:id="rId2"/>
              </a:rPr>
              <a:t>https://redcap.link/CRP_Mentor_Sign-up</a:t>
            </a:r>
            <a:r>
              <a:rPr lang="en-US" dirty="0"/>
              <a:t> </a:t>
            </a:r>
          </a:p>
          <a:p>
            <a:pPr marL="0" indent="0">
              <a:buNone/>
            </a:pPr>
            <a:endParaRPr lang="en-US" dirty="0"/>
          </a:p>
        </p:txBody>
      </p:sp>
    </p:spTree>
    <p:extLst>
      <p:ext uri="{BB962C8B-B14F-4D97-AF65-F5344CB8AC3E}">
        <p14:creationId xmlns:p14="http://schemas.microsoft.com/office/powerpoint/2010/main" val="3906093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4FBD1-8775-3F68-0B07-73A994DD6A32}"/>
              </a:ext>
            </a:extLst>
          </p:cNvPr>
          <p:cNvSpPr>
            <a:spLocks noGrp="1"/>
          </p:cNvSpPr>
          <p:nvPr>
            <p:ph type="title"/>
          </p:nvPr>
        </p:nvSpPr>
        <p:spPr/>
        <p:txBody>
          <a:bodyPr/>
          <a:lstStyle/>
          <a:p>
            <a:r>
              <a:rPr lang="en-US" dirty="0"/>
              <a:t>Sleep SMART Enrollment Update</a:t>
            </a:r>
          </a:p>
        </p:txBody>
      </p:sp>
      <p:sp>
        <p:nvSpPr>
          <p:cNvPr id="3" name="Content Placeholder 2">
            <a:extLst>
              <a:ext uri="{FF2B5EF4-FFF2-40B4-BE49-F238E27FC236}">
                <a16:creationId xmlns:a16="http://schemas.microsoft.com/office/drawing/2014/main" id="{D8F415CF-4AD8-34D8-C670-80D3FEBD7CC1}"/>
              </a:ext>
            </a:extLst>
          </p:cNvPr>
          <p:cNvSpPr>
            <a:spLocks noGrp="1"/>
          </p:cNvSpPr>
          <p:nvPr>
            <p:ph idx="1"/>
          </p:nvPr>
        </p:nvSpPr>
        <p:spPr/>
        <p:txBody>
          <a:bodyPr/>
          <a:lstStyle/>
          <a:p>
            <a:pPr marL="0" indent="0">
              <a:buNone/>
            </a:pPr>
            <a:r>
              <a:rPr lang="en-US" dirty="0"/>
              <a:t>Enrolled: 5,006</a:t>
            </a:r>
          </a:p>
          <a:p>
            <a:pPr marL="0" indent="0">
              <a:buNone/>
            </a:pPr>
            <a:r>
              <a:rPr lang="en-US" dirty="0"/>
              <a:t>Randomized: 1,581</a:t>
            </a:r>
          </a:p>
        </p:txBody>
      </p:sp>
    </p:spTree>
    <p:extLst>
      <p:ext uri="{BB962C8B-B14F-4D97-AF65-F5344CB8AC3E}">
        <p14:creationId xmlns:p14="http://schemas.microsoft.com/office/powerpoint/2010/main" val="4084817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6848-B407-AC20-0A4D-27D522AEF4FA}"/>
              </a:ext>
            </a:extLst>
          </p:cNvPr>
          <p:cNvSpPr>
            <a:spLocks noGrp="1"/>
          </p:cNvSpPr>
          <p:nvPr>
            <p:ph type="title"/>
          </p:nvPr>
        </p:nvSpPr>
        <p:spPr/>
        <p:txBody>
          <a:bodyPr/>
          <a:lstStyle/>
          <a:p>
            <a:r>
              <a:rPr lang="en-US" dirty="0"/>
              <a:t>Sleep SMART Continuing Review</a:t>
            </a:r>
          </a:p>
        </p:txBody>
      </p:sp>
      <p:sp>
        <p:nvSpPr>
          <p:cNvPr id="3" name="Content Placeholder 2">
            <a:extLst>
              <a:ext uri="{FF2B5EF4-FFF2-40B4-BE49-F238E27FC236}">
                <a16:creationId xmlns:a16="http://schemas.microsoft.com/office/drawing/2014/main" id="{40717598-19F6-6F76-EF01-55F061A3A8FD}"/>
              </a:ext>
            </a:extLst>
          </p:cNvPr>
          <p:cNvSpPr>
            <a:spLocks noGrp="1"/>
          </p:cNvSpPr>
          <p:nvPr>
            <p:ph idx="1"/>
          </p:nvPr>
        </p:nvSpPr>
        <p:spPr/>
        <p:txBody>
          <a:bodyPr/>
          <a:lstStyle/>
          <a:p>
            <a:pPr marL="0" marR="0" indent="0">
              <a:spcBef>
                <a:spcPts val="0"/>
              </a:spcBef>
              <a:spcAft>
                <a:spcPts val="0"/>
              </a:spcAft>
              <a:buNone/>
            </a:pPr>
            <a:r>
              <a:rPr lang="en-US" dirty="0">
                <a:effectLst/>
                <a:ea typeface="Aptos" panose="020B0004020202020204" pitchFamily="34" charset="0"/>
                <a:cs typeface="Aptos" panose="020B0004020202020204" pitchFamily="34" charset="0"/>
              </a:rPr>
              <a:t>CR was approved by the CIRB. The approval email was sent on 7/29. </a:t>
            </a:r>
          </a:p>
          <a:p>
            <a:pPr marL="0" marR="0" indent="0">
              <a:spcBef>
                <a:spcPts val="0"/>
              </a:spcBef>
              <a:spcAft>
                <a:spcPts val="0"/>
              </a:spcAft>
              <a:buNone/>
            </a:pPr>
            <a:endParaRPr lang="en-US" dirty="0">
              <a:ea typeface="Aptos" panose="020B0004020202020204" pitchFamily="34" charset="0"/>
              <a:cs typeface="Aptos" panose="020B0004020202020204" pitchFamily="34" charset="0"/>
            </a:endParaRPr>
          </a:p>
          <a:p>
            <a:pPr marL="0" marR="0" indent="0">
              <a:spcBef>
                <a:spcPts val="0"/>
              </a:spcBef>
              <a:spcAft>
                <a:spcPts val="0"/>
              </a:spcAft>
              <a:buNone/>
            </a:pPr>
            <a:r>
              <a:rPr lang="en-US" dirty="0">
                <a:effectLst/>
                <a:ea typeface="Aptos" panose="020B0004020202020204" pitchFamily="34" charset="0"/>
                <a:cs typeface="Aptos" panose="020B0004020202020204" pitchFamily="34" charset="0"/>
              </a:rPr>
              <a:t>Please upload the CIRB re-approval letter into </a:t>
            </a:r>
            <a:r>
              <a:rPr lang="en-US" dirty="0" err="1">
                <a:effectLst/>
                <a:ea typeface="Aptos" panose="020B0004020202020204" pitchFamily="34" charset="0"/>
                <a:cs typeface="Aptos" panose="020B0004020202020204" pitchFamily="34" charset="0"/>
              </a:rPr>
              <a:t>WebDCU</a:t>
            </a:r>
            <a:r>
              <a:rPr lang="en-US" dirty="0">
                <a:effectLst/>
                <a:ea typeface="Aptos" panose="020B0004020202020204" pitchFamily="34" charset="0"/>
                <a:cs typeface="Aptos" panose="020B0004020202020204" pitchFamily="34" charset="0"/>
              </a:rPr>
              <a:t> in the CIRB Approval (Protocol v11 – 14Oct2022) placeholder. Please enter 10Jul2024 for the “Effective Date” and 09Jul2025 for the “Expiration Date”.</a:t>
            </a:r>
          </a:p>
          <a:p>
            <a:pPr marL="0" marR="0" indent="0">
              <a:spcBef>
                <a:spcPts val="0"/>
              </a:spcBef>
              <a:spcAft>
                <a:spcPts val="0"/>
              </a:spcAft>
              <a:buNone/>
            </a:pPr>
            <a:r>
              <a:rPr lang="en-US" dirty="0">
                <a:effectLst/>
                <a:ea typeface="Aptos" panose="020B0004020202020204" pitchFamily="34" charset="0"/>
                <a:cs typeface="Aptos" panose="020B0004020202020204" pitchFamily="34" charset="0"/>
              </a:rPr>
              <a:t> </a:t>
            </a:r>
          </a:p>
          <a:p>
            <a:pPr marL="0" marR="0" indent="0">
              <a:spcBef>
                <a:spcPts val="0"/>
              </a:spcBef>
              <a:spcAft>
                <a:spcPts val="0"/>
              </a:spcAft>
              <a:buNone/>
            </a:pPr>
            <a:r>
              <a:rPr lang="en-US" dirty="0">
                <a:effectLst/>
                <a:ea typeface="Aptos" panose="020B0004020202020204" pitchFamily="34" charset="0"/>
                <a:cs typeface="Aptos" panose="020B0004020202020204" pitchFamily="34" charset="0"/>
              </a:rPr>
              <a:t>Please assure you have your CR submitted locally for acknowledgement</a:t>
            </a:r>
          </a:p>
          <a:p>
            <a:pPr marL="0" indent="0">
              <a:buNone/>
            </a:pPr>
            <a:endParaRPr lang="en-US" dirty="0"/>
          </a:p>
        </p:txBody>
      </p:sp>
    </p:spTree>
    <p:extLst>
      <p:ext uri="{BB962C8B-B14F-4D97-AF65-F5344CB8AC3E}">
        <p14:creationId xmlns:p14="http://schemas.microsoft.com/office/powerpoint/2010/main" val="1194802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473C1-44B9-5469-1AE7-B5F3ED162C08}"/>
              </a:ext>
            </a:extLst>
          </p:cNvPr>
          <p:cNvSpPr>
            <a:spLocks noGrp="1"/>
          </p:cNvSpPr>
          <p:nvPr>
            <p:ph type="title"/>
          </p:nvPr>
        </p:nvSpPr>
        <p:spPr>
          <a:xfrm>
            <a:off x="191355" y="-51516"/>
            <a:ext cx="11139254" cy="1325563"/>
          </a:xfrm>
        </p:spPr>
        <p:txBody>
          <a:bodyPr>
            <a:normAutofit/>
          </a:bodyPr>
          <a:lstStyle/>
          <a:p>
            <a:r>
              <a:rPr lang="en-US" sz="3600" dirty="0"/>
              <a:t>Sleep SMART DSMB recommendations (accepted by NINDS)</a:t>
            </a:r>
          </a:p>
        </p:txBody>
      </p:sp>
      <p:sp>
        <p:nvSpPr>
          <p:cNvPr id="3" name="Content Placeholder 2">
            <a:extLst>
              <a:ext uri="{FF2B5EF4-FFF2-40B4-BE49-F238E27FC236}">
                <a16:creationId xmlns:a16="http://schemas.microsoft.com/office/drawing/2014/main" id="{AE4E2067-1BEA-11E0-32C4-46C82967C307}"/>
              </a:ext>
            </a:extLst>
          </p:cNvPr>
          <p:cNvSpPr>
            <a:spLocks noGrp="1"/>
          </p:cNvSpPr>
          <p:nvPr>
            <p:ph idx="1"/>
          </p:nvPr>
        </p:nvSpPr>
        <p:spPr/>
        <p:txBody>
          <a:bodyPr/>
          <a:lstStyle/>
          <a:p>
            <a:r>
              <a:rPr lang="en-US" dirty="0"/>
              <a:t>Prevention aim</a:t>
            </a:r>
          </a:p>
          <a:p>
            <a:pPr lvl="1"/>
            <a:r>
              <a:rPr lang="en-US" dirty="0"/>
              <a:t>Pause new enrollments</a:t>
            </a:r>
          </a:p>
          <a:p>
            <a:pPr lvl="1"/>
            <a:r>
              <a:rPr lang="en-US" dirty="0"/>
              <a:t>Continue with 3- and 6-month outcome assessments</a:t>
            </a:r>
          </a:p>
          <a:p>
            <a:pPr lvl="1"/>
            <a:r>
              <a:rPr lang="en-US" dirty="0"/>
              <a:t>Repeat interim analysis after participants enrolled before 6/28/24 have outcomes available</a:t>
            </a:r>
          </a:p>
          <a:p>
            <a:r>
              <a:rPr lang="en-US" dirty="0"/>
              <a:t>Continue enrollment in recovery aim</a:t>
            </a:r>
          </a:p>
          <a:p>
            <a:pPr lvl="1"/>
            <a:r>
              <a:rPr lang="en-US" dirty="0"/>
              <a:t>Continue with new enrollments</a:t>
            </a:r>
          </a:p>
          <a:p>
            <a:pPr lvl="1"/>
            <a:r>
              <a:rPr lang="en-US" dirty="0"/>
              <a:t>(Continue with 3- and 6-month outcome assessments)</a:t>
            </a:r>
          </a:p>
        </p:txBody>
      </p:sp>
    </p:spTree>
    <p:extLst>
      <p:ext uri="{BB962C8B-B14F-4D97-AF65-F5344CB8AC3E}">
        <p14:creationId xmlns:p14="http://schemas.microsoft.com/office/powerpoint/2010/main" val="1414557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E367-DB82-707D-503C-B84929446E22}"/>
              </a:ext>
            </a:extLst>
          </p:cNvPr>
          <p:cNvSpPr>
            <a:spLocks noGrp="1"/>
          </p:cNvSpPr>
          <p:nvPr>
            <p:ph type="title"/>
          </p:nvPr>
        </p:nvSpPr>
        <p:spPr/>
        <p:txBody>
          <a:bodyPr/>
          <a:lstStyle/>
          <a:p>
            <a:r>
              <a:rPr lang="en-US" dirty="0"/>
              <a:t>Sleep SMART Amendment</a:t>
            </a:r>
          </a:p>
        </p:txBody>
      </p:sp>
      <p:sp>
        <p:nvSpPr>
          <p:cNvPr id="3" name="Content Placeholder 2">
            <a:extLst>
              <a:ext uri="{FF2B5EF4-FFF2-40B4-BE49-F238E27FC236}">
                <a16:creationId xmlns:a16="http://schemas.microsoft.com/office/drawing/2014/main" id="{EBEA6BBB-BFE8-6E17-396B-F6A43F7A9D0D}"/>
              </a:ext>
            </a:extLst>
          </p:cNvPr>
          <p:cNvSpPr>
            <a:spLocks noGrp="1"/>
          </p:cNvSpPr>
          <p:nvPr>
            <p:ph idx="1"/>
          </p:nvPr>
        </p:nvSpPr>
        <p:spPr/>
        <p:txBody>
          <a:bodyPr/>
          <a:lstStyle/>
          <a:p>
            <a:r>
              <a:rPr lang="en-US" dirty="0"/>
              <a:t>Protocol v12 and ICD template v11 were approved on 8/14/2024</a:t>
            </a:r>
          </a:p>
          <a:p>
            <a:pPr marL="0" indent="0">
              <a:buNone/>
            </a:pPr>
            <a:endParaRPr lang="en-US" dirty="0"/>
          </a:p>
          <a:p>
            <a:r>
              <a:rPr lang="en-US" dirty="0"/>
              <a:t>The NCC regulatory specialists are making the amendment changes to  site specific ICDs and will submit  to the CIRB on your behalf.  </a:t>
            </a:r>
          </a:p>
          <a:p>
            <a:pPr marL="0" indent="0">
              <a:buNone/>
            </a:pPr>
            <a:endParaRPr lang="en-US" dirty="0"/>
          </a:p>
          <a:p>
            <a:r>
              <a:rPr lang="en-US" dirty="0"/>
              <a:t>Please continue to use your currently CIRB-approved consent form v10 until you receive your CIRB approved ICD v11.</a:t>
            </a:r>
          </a:p>
        </p:txBody>
      </p:sp>
    </p:spTree>
    <p:extLst>
      <p:ext uri="{BB962C8B-B14F-4D97-AF65-F5344CB8AC3E}">
        <p14:creationId xmlns:p14="http://schemas.microsoft.com/office/powerpoint/2010/main" val="3067516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E9FA-A320-9072-ECB4-EF1670E14EC4}"/>
              </a:ext>
            </a:extLst>
          </p:cNvPr>
          <p:cNvSpPr>
            <a:spLocks noGrp="1"/>
          </p:cNvSpPr>
          <p:nvPr>
            <p:ph type="title"/>
          </p:nvPr>
        </p:nvSpPr>
        <p:spPr/>
        <p:txBody>
          <a:bodyPr/>
          <a:lstStyle/>
          <a:p>
            <a:r>
              <a:rPr lang="en-US" dirty="0"/>
              <a:t>Sleep SMART Amendment Changes</a:t>
            </a:r>
          </a:p>
        </p:txBody>
      </p:sp>
      <p:sp>
        <p:nvSpPr>
          <p:cNvPr id="3" name="Content Placeholder 2">
            <a:extLst>
              <a:ext uri="{FF2B5EF4-FFF2-40B4-BE49-F238E27FC236}">
                <a16:creationId xmlns:a16="http://schemas.microsoft.com/office/drawing/2014/main" id="{B45C3DEB-92E8-CDCF-1669-7274116AEE9A}"/>
              </a:ext>
            </a:extLst>
          </p:cNvPr>
          <p:cNvSpPr>
            <a:spLocks noGrp="1"/>
          </p:cNvSpPr>
          <p:nvPr>
            <p:ph idx="1"/>
          </p:nvPr>
        </p:nvSpPr>
        <p:spPr/>
        <p:txBody>
          <a:bodyPr>
            <a:normAutofit fontScale="92500" lnSpcReduction="10000"/>
          </a:bodyPr>
          <a:lstStyle/>
          <a:p>
            <a:r>
              <a:rPr lang="en-US" dirty="0"/>
              <a:t>Change in inclusion criteria:</a:t>
            </a:r>
          </a:p>
          <a:p>
            <a:pPr lvl="1"/>
            <a:r>
              <a:rPr lang="en-US" dirty="0"/>
              <a:t>Age ≥18 </a:t>
            </a:r>
          </a:p>
          <a:p>
            <a:pPr lvl="1"/>
            <a:r>
              <a:rPr lang="en-US" dirty="0"/>
              <a:t>Ischemic stroke within prior 7 days [from last known well/stroke onset until </a:t>
            </a:r>
            <a:r>
              <a:rPr lang="en-US" u="sng" dirty="0"/>
              <a:t>consent</a:t>
            </a:r>
            <a:r>
              <a:rPr lang="en-US" dirty="0"/>
              <a:t>]</a:t>
            </a:r>
          </a:p>
          <a:p>
            <a:pPr lvl="1"/>
            <a:r>
              <a:rPr lang="en-US" dirty="0"/>
              <a:t>NIHSS ≥1 at time of enrollment</a:t>
            </a:r>
          </a:p>
          <a:p>
            <a:r>
              <a:rPr lang="en-US" dirty="0"/>
              <a:t>Exclusion criteria</a:t>
            </a:r>
          </a:p>
          <a:p>
            <a:pPr lvl="1"/>
            <a:r>
              <a:rPr lang="en-US" dirty="0"/>
              <a:t>Unchanged</a:t>
            </a:r>
          </a:p>
          <a:p>
            <a:pPr marL="225425" lvl="1" indent="-225425"/>
            <a:r>
              <a:rPr lang="en-US" sz="2800" dirty="0"/>
              <a:t>Training</a:t>
            </a:r>
          </a:p>
          <a:p>
            <a:pPr lvl="1"/>
            <a:r>
              <a:rPr lang="en-US" dirty="0"/>
              <a:t>ABCD2 no longer needed. There will be an option to waive the requirement in </a:t>
            </a:r>
            <a:r>
              <a:rPr lang="en-US" dirty="0" err="1"/>
              <a:t>WebDCU</a:t>
            </a:r>
            <a:r>
              <a:rPr lang="en-US" dirty="0"/>
              <a:t>. </a:t>
            </a:r>
          </a:p>
          <a:p>
            <a:r>
              <a:rPr lang="en-US" dirty="0"/>
              <a:t>Outcome assessments</a:t>
            </a:r>
          </a:p>
          <a:p>
            <a:pPr lvl="1"/>
            <a:r>
              <a:rPr lang="en-US" dirty="0"/>
              <a:t>Unchanged. Please continue to collect 3- and 6-month outcome assessments (entire visit blinded) on ALL Sleep SMART participants</a:t>
            </a:r>
          </a:p>
          <a:p>
            <a:pPr lvl="1"/>
            <a:endParaRPr lang="en-US" dirty="0"/>
          </a:p>
        </p:txBody>
      </p:sp>
    </p:spTree>
    <p:extLst>
      <p:ext uri="{BB962C8B-B14F-4D97-AF65-F5344CB8AC3E}">
        <p14:creationId xmlns:p14="http://schemas.microsoft.com/office/powerpoint/2010/main" val="1085272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1FE9FA-A320-9072-ECB4-EF1670E14EC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Practical implications</a:t>
            </a:r>
          </a:p>
        </p:txBody>
      </p:sp>
      <p:sp>
        <p:nvSpPr>
          <p:cNvPr id="3" name="Content Placeholder 2">
            <a:extLst>
              <a:ext uri="{FF2B5EF4-FFF2-40B4-BE49-F238E27FC236}">
                <a16:creationId xmlns:a16="http://schemas.microsoft.com/office/drawing/2014/main" id="{B45C3DEB-92E8-CDCF-1669-7274116AEE9A}"/>
              </a:ext>
            </a:extLst>
          </p:cNvPr>
          <p:cNvSpPr>
            <a:spLocks noGrp="1"/>
          </p:cNvSpPr>
          <p:nvPr>
            <p:ph idx="1"/>
          </p:nvPr>
        </p:nvSpPr>
        <p:spPr>
          <a:xfrm>
            <a:off x="1371599" y="1961581"/>
            <a:ext cx="9724031" cy="3683358"/>
          </a:xfrm>
        </p:spPr>
        <p:txBody>
          <a:bodyPr anchor="ctr">
            <a:normAutofit/>
          </a:bodyPr>
          <a:lstStyle/>
          <a:p>
            <a:r>
              <a:rPr lang="en-US" sz="2400" dirty="0"/>
              <a:t>Targeted enrollment/randomization</a:t>
            </a:r>
          </a:p>
          <a:p>
            <a:pPr lvl="1"/>
            <a:r>
              <a:rPr lang="en-US" dirty="0"/>
              <a:t>Currently, 1,043/1,362 (76.6%) </a:t>
            </a:r>
            <a:r>
              <a:rPr lang="en-US" b="1" dirty="0"/>
              <a:t>randomized</a:t>
            </a:r>
            <a:r>
              <a:rPr lang="en-US" dirty="0"/>
              <a:t> for the recovery aim </a:t>
            </a:r>
          </a:p>
          <a:p>
            <a:pPr lvl="2"/>
            <a:r>
              <a:rPr lang="en-US" sz="2400" dirty="0"/>
              <a:t>We need 319 more </a:t>
            </a:r>
            <a:r>
              <a:rPr lang="en-US" sz="2400" b="1" dirty="0"/>
              <a:t>randomized</a:t>
            </a:r>
            <a:r>
              <a:rPr lang="en-US" sz="2400" dirty="0"/>
              <a:t>! (We likely need about 988 more </a:t>
            </a:r>
            <a:r>
              <a:rPr lang="en-US" sz="2400" b="1" dirty="0"/>
              <a:t>enrolled</a:t>
            </a:r>
            <a:r>
              <a:rPr lang="en-US" sz="2400" dirty="0"/>
              <a:t>.)</a:t>
            </a:r>
          </a:p>
          <a:p>
            <a:pPr lvl="1"/>
            <a:r>
              <a:rPr lang="en-US" dirty="0"/>
              <a:t>Please try to maintain or grow your previous recruitment volume for Sleep SMART.</a:t>
            </a:r>
          </a:p>
          <a:p>
            <a:pPr lvl="1"/>
            <a:endParaRPr lang="en-US" sz="2000" dirty="0"/>
          </a:p>
        </p:txBody>
      </p:sp>
    </p:spTree>
    <p:extLst>
      <p:ext uri="{BB962C8B-B14F-4D97-AF65-F5344CB8AC3E}">
        <p14:creationId xmlns:p14="http://schemas.microsoft.com/office/powerpoint/2010/main" val="95787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96A71E-921B-60F7-375E-5E4CD7A0FE2C}"/>
              </a:ext>
            </a:extLst>
          </p:cNvPr>
          <p:cNvSpPr>
            <a:spLocks noGrp="1"/>
          </p:cNvSpPr>
          <p:nvPr>
            <p:ph type="title"/>
          </p:nvPr>
        </p:nvSpPr>
        <p:spPr>
          <a:xfrm>
            <a:off x="869269" y="545528"/>
            <a:ext cx="4959603" cy="1642969"/>
          </a:xfrm>
        </p:spPr>
        <p:txBody>
          <a:bodyPr anchor="b">
            <a:normAutofit/>
          </a:bodyPr>
          <a:lstStyle/>
          <a:p>
            <a:r>
              <a:rPr lang="en-US" sz="3700" b="1" dirty="0"/>
              <a:t>In-person investigator/coordinator meeting</a:t>
            </a:r>
          </a:p>
        </p:txBody>
      </p:sp>
      <p:sp>
        <p:nvSpPr>
          <p:cNvPr id="3" name="Content Placeholder 2">
            <a:extLst>
              <a:ext uri="{FF2B5EF4-FFF2-40B4-BE49-F238E27FC236}">
                <a16:creationId xmlns:a16="http://schemas.microsoft.com/office/drawing/2014/main" id="{2E301001-D007-E366-988D-AF091D4FB7B9}"/>
              </a:ext>
            </a:extLst>
          </p:cNvPr>
          <p:cNvSpPr>
            <a:spLocks noGrp="1"/>
          </p:cNvSpPr>
          <p:nvPr>
            <p:ph idx="1"/>
          </p:nvPr>
        </p:nvSpPr>
        <p:spPr>
          <a:xfrm>
            <a:off x="719956" y="2418408"/>
            <a:ext cx="4959603" cy="3522569"/>
          </a:xfrm>
        </p:spPr>
        <p:txBody>
          <a:bodyPr anchor="t">
            <a:normAutofit/>
          </a:bodyPr>
          <a:lstStyle/>
          <a:p>
            <a:r>
              <a:rPr lang="en-US" sz="2000" dirty="0"/>
              <a:t>Chicago! </a:t>
            </a:r>
            <a:r>
              <a:rPr lang="en-US" sz="2000" i="0" dirty="0">
                <a:effectLst/>
                <a:highlight>
                  <a:srgbClr val="FFFFFF"/>
                </a:highlight>
                <a:latin typeface="var(--font-headline)"/>
              </a:rPr>
              <a:t>Hilton Chicago O'Hare Airport</a:t>
            </a:r>
            <a:endParaRPr lang="en-US" sz="2000" dirty="0"/>
          </a:p>
          <a:p>
            <a:r>
              <a:rPr lang="en-US" sz="2000" dirty="0"/>
              <a:t>Oct 24 (evening reception)/Oct 25 meeting</a:t>
            </a:r>
          </a:p>
          <a:p>
            <a:r>
              <a:rPr lang="en-US" sz="2000" dirty="0"/>
              <a:t>Departure on Oct 25, if possible</a:t>
            </a:r>
          </a:p>
          <a:p>
            <a:r>
              <a:rPr lang="en-US" sz="2000" dirty="0"/>
              <a:t>PIs participation ends earlier than coordinators to accommodate a </a:t>
            </a:r>
            <a:r>
              <a:rPr lang="en-US" sz="2000" dirty="0" err="1"/>
              <a:t>WebDCU</a:t>
            </a:r>
            <a:r>
              <a:rPr lang="en-US" sz="2000" dirty="0"/>
              <a:t> training and hands-on </a:t>
            </a:r>
            <a:r>
              <a:rPr lang="en-US" sz="2000" dirty="0" err="1"/>
              <a:t>FusionHealth</a:t>
            </a:r>
            <a:r>
              <a:rPr lang="en-US" sz="2000" dirty="0"/>
              <a:t> training</a:t>
            </a:r>
          </a:p>
          <a:p>
            <a:pPr marL="0" indent="0">
              <a:buNone/>
            </a:pPr>
            <a:endParaRPr lang="en-US" sz="2000" dirty="0"/>
          </a:p>
        </p:txBody>
      </p:sp>
      <p:pic>
        <p:nvPicPr>
          <p:cNvPr id="6" name="Picture 5">
            <a:extLst>
              <a:ext uri="{FF2B5EF4-FFF2-40B4-BE49-F238E27FC236}">
                <a16:creationId xmlns:a16="http://schemas.microsoft.com/office/drawing/2014/main" id="{062BDADF-7CE1-D654-0242-43D10948F952}"/>
              </a:ext>
            </a:extLst>
          </p:cNvPr>
          <p:cNvPicPr>
            <a:picLocks noChangeAspect="1"/>
          </p:cNvPicPr>
          <p:nvPr/>
        </p:nvPicPr>
        <p:blipFill rotWithShape="1">
          <a:blip r:embed="rId3"/>
          <a:srcRect l="23498" t="11626" r="24317" b="36937"/>
          <a:stretch/>
        </p:blipFill>
        <p:spPr>
          <a:xfrm>
            <a:off x="6512442" y="1511161"/>
            <a:ext cx="5201023" cy="3421920"/>
          </a:xfrm>
          <a:prstGeom prst="rect">
            <a:avLst/>
          </a:prstGeom>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267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T-2: Medical study to prevent stroke caused by plaque buildup in carotid arteries">
            <a:extLst>
              <a:ext uri="{FF2B5EF4-FFF2-40B4-BE49-F238E27FC236}">
                <a16:creationId xmlns:a16="http://schemas.microsoft.com/office/drawing/2014/main" id="{C13BBBE8-2C4E-999B-09C2-F5597926B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4322" y="3296049"/>
            <a:ext cx="5383356" cy="10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77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8061" y="4762649"/>
            <a:ext cx="9998921" cy="685800"/>
          </a:xfrm>
        </p:spPr>
        <p:txBody>
          <a:bodyPr/>
          <a:lstStyle/>
          <a:p>
            <a:pPr algn="r"/>
            <a:r>
              <a:rPr lang="en-US" dirty="0"/>
              <a:t>Strokenet meeting</a:t>
            </a:r>
          </a:p>
        </p:txBody>
      </p:sp>
      <p:sp>
        <p:nvSpPr>
          <p:cNvPr id="4" name="Subtitle 2"/>
          <p:cNvSpPr txBox="1">
            <a:spLocks/>
          </p:cNvSpPr>
          <p:nvPr/>
        </p:nvSpPr>
        <p:spPr>
          <a:xfrm>
            <a:off x="1698060" y="5485946"/>
            <a:ext cx="10001503" cy="685800"/>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buClr>
                <a:srgbClr val="0057B8"/>
              </a:buClr>
            </a:pPr>
            <a:r>
              <a:rPr lang="en-US" sz="2200" dirty="0">
                <a:solidFill>
                  <a:srgbClr val="000000"/>
                </a:solidFill>
                <a:latin typeface="Arial"/>
              </a:rPr>
              <a:t>Wednesday, August 28, 2024</a:t>
            </a:r>
            <a:endParaRPr lang="en-US" sz="2200" dirty="0">
              <a:solidFill>
                <a:srgbClr val="000000"/>
              </a:solidFill>
              <a:latin typeface="Arial"/>
              <a:cs typeface="Arial"/>
            </a:endParaRPr>
          </a:p>
        </p:txBody>
      </p:sp>
      <p:pic>
        <p:nvPicPr>
          <p:cNvPr id="5" name="Picture 2" descr="CREST-2: Medical study to prevent stroke caused by plaque buildup in carotid arteries">
            <a:extLst>
              <a:ext uri="{FF2B5EF4-FFF2-40B4-BE49-F238E27FC236}">
                <a16:creationId xmlns:a16="http://schemas.microsoft.com/office/drawing/2014/main" id="{C4C2D2C8-B3E4-BB10-0BAE-6BE9B396A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887" y="451249"/>
            <a:ext cx="5383356" cy="1073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standing in a room&#10;&#10;Description automatically generated">
            <a:extLst>
              <a:ext uri="{FF2B5EF4-FFF2-40B4-BE49-F238E27FC236}">
                <a16:creationId xmlns:a16="http://schemas.microsoft.com/office/drawing/2014/main" id="{106CAFE7-F236-776A-8861-1E9EA2B4D8F4}"/>
              </a:ext>
            </a:extLst>
          </p:cNvPr>
          <p:cNvPicPr>
            <a:picLocks noChangeAspect="1"/>
          </p:cNvPicPr>
          <p:nvPr/>
        </p:nvPicPr>
        <p:blipFill rotWithShape="1">
          <a:blip r:embed="rId5"/>
          <a:srcRect l="2400" t="46316" r="4830" b="24491"/>
          <a:stretch/>
        </p:blipFill>
        <p:spPr>
          <a:xfrm>
            <a:off x="229238" y="1812377"/>
            <a:ext cx="11733524" cy="2769249"/>
          </a:xfrm>
          <a:prstGeom prst="rect">
            <a:avLst/>
          </a:prstGeom>
        </p:spPr>
      </p:pic>
    </p:spTree>
    <p:custDataLst>
      <p:tags r:id="rId1"/>
    </p:custDataLst>
    <p:extLst>
      <p:ext uri="{BB962C8B-B14F-4D97-AF65-F5344CB8AC3E}">
        <p14:creationId xmlns:p14="http://schemas.microsoft.com/office/powerpoint/2010/main" val="4155468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documents.lucidchart.com/documents/d4c4152f-ebc8-49c3-bc99-ff511e6f86d1/pages/0_0?a=459&amp;x=-1966&amp;y=99&amp;w=1898&amp;h=1198&amp;store=1&amp;accept=image%2F*&amp;auth=LCA%20fe7802b7d4d1c7341aa3e650960d5271dbbc5046-ts%3D1552922126">
            <a:extLst>
              <a:ext uri="{FF2B5EF4-FFF2-40B4-BE49-F238E27FC236}">
                <a16:creationId xmlns:a16="http://schemas.microsoft.com/office/drawing/2014/main" id="{6BCADBDF-F71F-698C-495A-A137C7D27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5" t="4100" r="5605" b="6488"/>
          <a:stretch/>
        </p:blipFill>
        <p:spPr bwMode="auto">
          <a:xfrm>
            <a:off x="5904068" y="1345674"/>
            <a:ext cx="5951848" cy="381944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894E47DA-53A7-A51A-AF03-30A1F753DD77}"/>
              </a:ext>
            </a:extLst>
          </p:cNvPr>
          <p:cNvSpPr>
            <a:spLocks noGrp="1"/>
          </p:cNvSpPr>
          <p:nvPr>
            <p:ph type="title"/>
          </p:nvPr>
        </p:nvSpPr>
        <p:spPr/>
        <p:txBody>
          <a:bodyPr/>
          <a:lstStyle/>
          <a:p>
            <a:r>
              <a:rPr lang="en-US"/>
              <a:t>a big team</a:t>
            </a:r>
          </a:p>
        </p:txBody>
      </p:sp>
      <p:sp>
        <p:nvSpPr>
          <p:cNvPr id="4" name="TextBox 3">
            <a:extLst>
              <a:ext uri="{FF2B5EF4-FFF2-40B4-BE49-F238E27FC236}">
                <a16:creationId xmlns:a16="http://schemas.microsoft.com/office/drawing/2014/main" id="{4B172C71-CB30-E9A7-50AA-867C85B7E97D}"/>
              </a:ext>
            </a:extLst>
          </p:cNvPr>
          <p:cNvSpPr txBox="1"/>
          <p:nvPr/>
        </p:nvSpPr>
        <p:spPr>
          <a:xfrm>
            <a:off x="770583" y="1346135"/>
            <a:ext cx="5694362" cy="4893647"/>
          </a:xfrm>
          <a:prstGeom prst="rect">
            <a:avLst/>
          </a:prstGeom>
          <a:noFill/>
        </p:spPr>
        <p:txBody>
          <a:bodyPr wrap="square" rtlCol="0">
            <a:spAutoFit/>
          </a:bodyPr>
          <a:lstStyle/>
          <a:p>
            <a:pPr marL="342900" indent="-342900" defTabSz="1218987">
              <a:buFont typeface="Arial" panose="020B0604020202020204" pitchFamily="34" charset="0"/>
              <a:buChar char="•"/>
            </a:pPr>
            <a:r>
              <a:rPr lang="en-US" sz="2400">
                <a:solidFill>
                  <a:srgbClr val="000000"/>
                </a:solidFill>
                <a:latin typeface="Arial"/>
              </a:rPr>
              <a:t>Statistical Data Coordinating Center</a:t>
            </a:r>
          </a:p>
          <a:p>
            <a:pPr marL="609493" lvl="1" defTabSz="1218987"/>
            <a:r>
              <a:rPr lang="en-US" sz="2400">
                <a:solidFill>
                  <a:srgbClr val="000000"/>
                </a:solidFill>
                <a:latin typeface="Arial"/>
              </a:rPr>
              <a:t>Lloyd Edwards, PhD; </a:t>
            </a:r>
          </a:p>
          <a:p>
            <a:pPr marL="609493" lvl="1" defTabSz="1218987"/>
            <a:r>
              <a:rPr lang="en-US" sz="2400">
                <a:solidFill>
                  <a:srgbClr val="000000"/>
                </a:solidFill>
                <a:latin typeface="Arial"/>
              </a:rPr>
              <a:t>George Howard, </a:t>
            </a:r>
            <a:r>
              <a:rPr lang="en-US" sz="2400" err="1">
                <a:solidFill>
                  <a:srgbClr val="000000"/>
                </a:solidFill>
                <a:latin typeface="Arial"/>
              </a:rPr>
              <a:t>Dr.P.H</a:t>
            </a:r>
            <a:r>
              <a:rPr lang="en-US" sz="2400">
                <a:solidFill>
                  <a:srgbClr val="000000"/>
                </a:solidFill>
                <a:latin typeface="Arial"/>
              </a:rPr>
              <a:t>.</a:t>
            </a:r>
          </a:p>
          <a:p>
            <a:pPr marL="342900" indent="-342900" defTabSz="1218987">
              <a:buFont typeface="Arial" panose="020B0604020202020204" pitchFamily="34" charset="0"/>
              <a:buChar char="•"/>
            </a:pPr>
            <a:r>
              <a:rPr lang="en-US" sz="2400">
                <a:solidFill>
                  <a:srgbClr val="000000"/>
                </a:solidFill>
                <a:latin typeface="Arial"/>
              </a:rPr>
              <a:t>181 sites in 5 countries</a:t>
            </a:r>
          </a:p>
          <a:p>
            <a:pPr marL="342900" indent="-342900" defTabSz="1218987">
              <a:buFont typeface="Arial" panose="020B0604020202020204" pitchFamily="34" charset="0"/>
              <a:buChar char="•"/>
            </a:pPr>
            <a:r>
              <a:rPr lang="en-US" sz="2400">
                <a:solidFill>
                  <a:srgbClr val="000000"/>
                </a:solidFill>
                <a:latin typeface="Arial"/>
              </a:rPr>
              <a:t>3 cores</a:t>
            </a:r>
          </a:p>
          <a:p>
            <a:pPr marL="952393" lvl="1" indent="-342900" defTabSz="1218987">
              <a:buFont typeface="Arial" panose="020B0604020202020204" pitchFamily="34" charset="0"/>
              <a:buChar char="•"/>
            </a:pPr>
            <a:r>
              <a:rPr lang="en-US" sz="2400">
                <a:solidFill>
                  <a:srgbClr val="000000"/>
                </a:solidFill>
                <a:latin typeface="Arial"/>
              </a:rPr>
              <a:t>Medical Management</a:t>
            </a:r>
          </a:p>
          <a:p>
            <a:pPr marL="609493" lvl="1" defTabSz="1218987"/>
            <a:r>
              <a:rPr lang="en-US" sz="2400">
                <a:solidFill>
                  <a:srgbClr val="000000"/>
                </a:solidFill>
                <a:latin typeface="Arial"/>
              </a:rPr>
              <a:t>	Tanya Turan, MD</a:t>
            </a:r>
          </a:p>
          <a:p>
            <a:pPr marL="952393" lvl="1" indent="-342900" defTabSz="1218987">
              <a:buFont typeface="Arial" panose="020B0604020202020204" pitchFamily="34" charset="0"/>
              <a:buChar char="•"/>
            </a:pPr>
            <a:r>
              <a:rPr lang="en-US" sz="2400">
                <a:solidFill>
                  <a:srgbClr val="000000"/>
                </a:solidFill>
                <a:latin typeface="Arial"/>
              </a:rPr>
              <a:t>Imaging</a:t>
            </a:r>
          </a:p>
          <a:p>
            <a:pPr marL="609493" lvl="1" defTabSz="1218987"/>
            <a:r>
              <a:rPr lang="en-US" sz="2400">
                <a:solidFill>
                  <a:srgbClr val="000000"/>
                </a:solidFill>
                <a:latin typeface="Arial"/>
              </a:rPr>
              <a:t>	Brajesh Lal, MD</a:t>
            </a:r>
          </a:p>
          <a:p>
            <a:pPr marL="952393" lvl="1" indent="-342900" defTabSz="1218987">
              <a:buFont typeface="Arial" panose="020B0604020202020204" pitchFamily="34" charset="0"/>
              <a:buChar char="•"/>
            </a:pPr>
            <a:r>
              <a:rPr lang="en-US" sz="2400">
                <a:solidFill>
                  <a:srgbClr val="000000"/>
                </a:solidFill>
                <a:latin typeface="Arial"/>
              </a:rPr>
              <a:t>Adjudication</a:t>
            </a:r>
          </a:p>
          <a:p>
            <a:pPr marL="1218987" lvl="2" defTabSz="1218987"/>
            <a:r>
              <a:rPr lang="en-US" sz="2400">
                <a:solidFill>
                  <a:srgbClr val="000000"/>
                </a:solidFill>
                <a:latin typeface="Arial"/>
              </a:rPr>
              <a:t>Robert Brown, MD</a:t>
            </a:r>
          </a:p>
          <a:p>
            <a:pPr marL="342900" indent="-342900" defTabSz="1218987">
              <a:buFont typeface="Arial" panose="020B0604020202020204" pitchFamily="34" charset="0"/>
              <a:buChar char="•"/>
            </a:pPr>
            <a:r>
              <a:rPr lang="en-US" sz="2400">
                <a:solidFill>
                  <a:srgbClr val="000000"/>
                </a:solidFill>
                <a:latin typeface="Arial"/>
              </a:rPr>
              <a:t>Columbia (Randy Marshall, MD) CREST-H (392 patients)</a:t>
            </a:r>
          </a:p>
        </p:txBody>
      </p:sp>
      <p:sp>
        <p:nvSpPr>
          <p:cNvPr id="878" name="Oval 877">
            <a:extLst>
              <a:ext uri="{FF2B5EF4-FFF2-40B4-BE49-F238E27FC236}">
                <a16:creationId xmlns:a16="http://schemas.microsoft.com/office/drawing/2014/main" id="{716DC19D-6BD5-F0CF-3F2B-64651C9D9D4D}"/>
              </a:ext>
            </a:extLst>
          </p:cNvPr>
          <p:cNvSpPr>
            <a:spLocks noChangeAspect="1"/>
          </p:cNvSpPr>
          <p:nvPr/>
        </p:nvSpPr>
        <p:spPr>
          <a:xfrm>
            <a:off x="11209534" y="5414272"/>
            <a:ext cx="168226" cy="1634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879" name="Oval 878">
            <a:extLst>
              <a:ext uri="{FF2B5EF4-FFF2-40B4-BE49-F238E27FC236}">
                <a16:creationId xmlns:a16="http://schemas.microsoft.com/office/drawing/2014/main" id="{4F86E045-5CE6-E47C-DBFC-07464AC0166E}"/>
              </a:ext>
            </a:extLst>
          </p:cNvPr>
          <p:cNvSpPr>
            <a:spLocks noChangeAspect="1"/>
          </p:cNvSpPr>
          <p:nvPr/>
        </p:nvSpPr>
        <p:spPr>
          <a:xfrm>
            <a:off x="11209534" y="5756370"/>
            <a:ext cx="168226" cy="1634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881" name="Oval 880">
            <a:extLst>
              <a:ext uri="{FF2B5EF4-FFF2-40B4-BE49-F238E27FC236}">
                <a16:creationId xmlns:a16="http://schemas.microsoft.com/office/drawing/2014/main" id="{BDB3AA9E-77CF-8204-7B30-38FD20A14B18}"/>
              </a:ext>
            </a:extLst>
          </p:cNvPr>
          <p:cNvSpPr>
            <a:spLocks noChangeAspect="1"/>
          </p:cNvSpPr>
          <p:nvPr/>
        </p:nvSpPr>
        <p:spPr>
          <a:xfrm>
            <a:off x="11202814" y="6061185"/>
            <a:ext cx="168226" cy="163461"/>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69" name="TextBox 468">
            <a:extLst>
              <a:ext uri="{FF2B5EF4-FFF2-40B4-BE49-F238E27FC236}">
                <a16:creationId xmlns:a16="http://schemas.microsoft.com/office/drawing/2014/main" id="{C413789A-BE2D-AA48-099F-CBD4C14EEB0F}"/>
              </a:ext>
            </a:extLst>
          </p:cNvPr>
          <p:cNvSpPr txBox="1"/>
          <p:nvPr/>
        </p:nvSpPr>
        <p:spPr>
          <a:xfrm>
            <a:off x="11395745" y="5298283"/>
            <a:ext cx="624924" cy="1021883"/>
          </a:xfrm>
          <a:prstGeom prst="rect">
            <a:avLst/>
          </a:prstGeom>
          <a:noFill/>
        </p:spPr>
        <p:txBody>
          <a:bodyPr wrap="square" rtlCol="0">
            <a:spAutoFit/>
          </a:bodyPr>
          <a:lstStyle/>
          <a:p>
            <a:pPr defTabSz="1218987">
              <a:lnSpc>
                <a:spcPct val="150000"/>
              </a:lnSpc>
            </a:pPr>
            <a:r>
              <a:rPr lang="en-US" sz="1400">
                <a:solidFill>
                  <a:srgbClr val="000000"/>
                </a:solidFill>
                <a:latin typeface="Arial"/>
              </a:rPr>
              <a:t>CEA</a:t>
            </a:r>
          </a:p>
          <a:p>
            <a:pPr defTabSz="1218987">
              <a:lnSpc>
                <a:spcPct val="150000"/>
              </a:lnSpc>
            </a:pPr>
            <a:r>
              <a:rPr lang="en-US" sz="1400">
                <a:solidFill>
                  <a:srgbClr val="000000"/>
                </a:solidFill>
                <a:latin typeface="Arial"/>
              </a:rPr>
              <a:t>CAS</a:t>
            </a:r>
          </a:p>
          <a:p>
            <a:pPr defTabSz="1218987">
              <a:lnSpc>
                <a:spcPct val="150000"/>
              </a:lnSpc>
            </a:pPr>
            <a:r>
              <a:rPr lang="en-US" sz="1400">
                <a:solidFill>
                  <a:srgbClr val="000000"/>
                </a:solidFill>
                <a:latin typeface="Arial"/>
              </a:rPr>
              <a:t>Both</a:t>
            </a:r>
          </a:p>
        </p:txBody>
      </p:sp>
      <p:sp>
        <p:nvSpPr>
          <p:cNvPr id="8" name="Oval 7">
            <a:extLst>
              <a:ext uri="{FF2B5EF4-FFF2-40B4-BE49-F238E27FC236}">
                <a16:creationId xmlns:a16="http://schemas.microsoft.com/office/drawing/2014/main" id="{EA006122-D603-F3F5-915D-2ACE971B7A9B}"/>
              </a:ext>
            </a:extLst>
          </p:cNvPr>
          <p:cNvSpPr>
            <a:spLocks noChangeAspect="1"/>
          </p:cNvSpPr>
          <p:nvPr/>
        </p:nvSpPr>
        <p:spPr>
          <a:xfrm>
            <a:off x="10696496" y="2983736"/>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n>
                <a:solidFill>
                  <a:srgbClr val="9900CC"/>
                </a:solidFill>
              </a:ln>
              <a:solidFill>
                <a:srgbClr val="9900CC"/>
              </a:solidFill>
              <a:latin typeface="Gill Sans MT"/>
            </a:endParaRPr>
          </a:p>
        </p:txBody>
      </p:sp>
      <p:sp>
        <p:nvSpPr>
          <p:cNvPr id="73" name="Oval 72">
            <a:extLst>
              <a:ext uri="{FF2B5EF4-FFF2-40B4-BE49-F238E27FC236}">
                <a16:creationId xmlns:a16="http://schemas.microsoft.com/office/drawing/2014/main" id="{BF2EDECE-BFD9-D3AB-691E-B540A3DAE472}"/>
              </a:ext>
            </a:extLst>
          </p:cNvPr>
          <p:cNvSpPr>
            <a:spLocks noChangeAspect="1"/>
          </p:cNvSpPr>
          <p:nvPr/>
        </p:nvSpPr>
        <p:spPr>
          <a:xfrm>
            <a:off x="8995357" y="3615612"/>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92" name="Oval 91">
            <a:extLst>
              <a:ext uri="{FF2B5EF4-FFF2-40B4-BE49-F238E27FC236}">
                <a16:creationId xmlns:a16="http://schemas.microsoft.com/office/drawing/2014/main" id="{60926A3C-7ACF-259F-E24D-FC3B28045D6F}"/>
              </a:ext>
            </a:extLst>
          </p:cNvPr>
          <p:cNvSpPr>
            <a:spLocks noChangeAspect="1"/>
          </p:cNvSpPr>
          <p:nvPr/>
        </p:nvSpPr>
        <p:spPr>
          <a:xfrm>
            <a:off x="9554243" y="3257389"/>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9" name="Oval 38">
            <a:extLst>
              <a:ext uri="{FF2B5EF4-FFF2-40B4-BE49-F238E27FC236}">
                <a16:creationId xmlns:a16="http://schemas.microsoft.com/office/drawing/2014/main" id="{1E70873E-CB12-876D-7288-55479D9723D3}"/>
              </a:ext>
            </a:extLst>
          </p:cNvPr>
          <p:cNvSpPr>
            <a:spLocks noChangeAspect="1"/>
          </p:cNvSpPr>
          <p:nvPr/>
        </p:nvSpPr>
        <p:spPr>
          <a:xfrm>
            <a:off x="11442249" y="2367262"/>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65" name="Oval 64">
            <a:extLst>
              <a:ext uri="{FF2B5EF4-FFF2-40B4-BE49-F238E27FC236}">
                <a16:creationId xmlns:a16="http://schemas.microsoft.com/office/drawing/2014/main" id="{8068FB96-E073-4E0E-F703-7D90811613FD}"/>
              </a:ext>
            </a:extLst>
          </p:cNvPr>
          <p:cNvSpPr>
            <a:spLocks noChangeAspect="1"/>
          </p:cNvSpPr>
          <p:nvPr/>
        </p:nvSpPr>
        <p:spPr>
          <a:xfrm>
            <a:off x="11547487" y="2391455"/>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84" name="Oval 83">
            <a:extLst>
              <a:ext uri="{FF2B5EF4-FFF2-40B4-BE49-F238E27FC236}">
                <a16:creationId xmlns:a16="http://schemas.microsoft.com/office/drawing/2014/main" id="{604AEEC3-98AC-E5F3-4A69-47411988B4EB}"/>
              </a:ext>
            </a:extLst>
          </p:cNvPr>
          <p:cNvSpPr>
            <a:spLocks noChangeAspect="1"/>
          </p:cNvSpPr>
          <p:nvPr/>
        </p:nvSpPr>
        <p:spPr>
          <a:xfrm>
            <a:off x="11049470" y="3007377"/>
            <a:ext cx="43836" cy="42594"/>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43" name="Oval 142">
            <a:extLst>
              <a:ext uri="{FF2B5EF4-FFF2-40B4-BE49-F238E27FC236}">
                <a16:creationId xmlns:a16="http://schemas.microsoft.com/office/drawing/2014/main" id="{A6C96C62-3997-CD28-B883-AB0B9B225673}"/>
              </a:ext>
            </a:extLst>
          </p:cNvPr>
          <p:cNvSpPr>
            <a:spLocks noChangeAspect="1"/>
          </p:cNvSpPr>
          <p:nvPr/>
        </p:nvSpPr>
        <p:spPr>
          <a:xfrm>
            <a:off x="9053298" y="3201775"/>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89" name="Oval 188">
            <a:extLst>
              <a:ext uri="{FF2B5EF4-FFF2-40B4-BE49-F238E27FC236}">
                <a16:creationId xmlns:a16="http://schemas.microsoft.com/office/drawing/2014/main" id="{AD7FA620-9398-01CE-C713-B9EB45F75A52}"/>
              </a:ext>
            </a:extLst>
          </p:cNvPr>
          <p:cNvSpPr>
            <a:spLocks noChangeAspect="1"/>
          </p:cNvSpPr>
          <p:nvPr/>
        </p:nvSpPr>
        <p:spPr>
          <a:xfrm>
            <a:off x="7078239" y="3805791"/>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16" name="Oval 215">
            <a:extLst>
              <a:ext uri="{FF2B5EF4-FFF2-40B4-BE49-F238E27FC236}">
                <a16:creationId xmlns:a16="http://schemas.microsoft.com/office/drawing/2014/main" id="{481AD94B-E5F1-A7F8-1007-61B08959916A}"/>
              </a:ext>
            </a:extLst>
          </p:cNvPr>
          <p:cNvSpPr>
            <a:spLocks noChangeAspect="1"/>
          </p:cNvSpPr>
          <p:nvPr/>
        </p:nvSpPr>
        <p:spPr>
          <a:xfrm>
            <a:off x="6388192" y="1670413"/>
            <a:ext cx="43836" cy="425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17" name="Oval 216">
            <a:extLst>
              <a:ext uri="{FF2B5EF4-FFF2-40B4-BE49-F238E27FC236}">
                <a16:creationId xmlns:a16="http://schemas.microsoft.com/office/drawing/2014/main" id="{514540A6-B7FA-E4D8-E2EB-9671C4474B43}"/>
              </a:ext>
            </a:extLst>
          </p:cNvPr>
          <p:cNvSpPr>
            <a:spLocks noChangeAspect="1"/>
          </p:cNvSpPr>
          <p:nvPr/>
        </p:nvSpPr>
        <p:spPr>
          <a:xfrm>
            <a:off x="10385424" y="3469196"/>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18" name="Oval 217">
            <a:extLst>
              <a:ext uri="{FF2B5EF4-FFF2-40B4-BE49-F238E27FC236}">
                <a16:creationId xmlns:a16="http://schemas.microsoft.com/office/drawing/2014/main" id="{DFFE359B-1D8E-D97C-6D64-09EEAE0B791E}"/>
              </a:ext>
            </a:extLst>
          </p:cNvPr>
          <p:cNvSpPr>
            <a:spLocks noChangeAspect="1"/>
          </p:cNvSpPr>
          <p:nvPr/>
        </p:nvSpPr>
        <p:spPr>
          <a:xfrm>
            <a:off x="8821120" y="4481703"/>
            <a:ext cx="43836" cy="425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21" name="Oval 220">
            <a:extLst>
              <a:ext uri="{FF2B5EF4-FFF2-40B4-BE49-F238E27FC236}">
                <a16:creationId xmlns:a16="http://schemas.microsoft.com/office/drawing/2014/main" id="{01EBAF8A-90A5-4219-21C4-82354D676357}"/>
              </a:ext>
            </a:extLst>
          </p:cNvPr>
          <p:cNvSpPr>
            <a:spLocks noChangeAspect="1"/>
          </p:cNvSpPr>
          <p:nvPr/>
        </p:nvSpPr>
        <p:spPr>
          <a:xfrm>
            <a:off x="10153836" y="3531402"/>
            <a:ext cx="107242" cy="10420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22" name="Oval 221">
            <a:extLst>
              <a:ext uri="{FF2B5EF4-FFF2-40B4-BE49-F238E27FC236}">
                <a16:creationId xmlns:a16="http://schemas.microsoft.com/office/drawing/2014/main" id="{60C679A1-CA00-FA2F-882C-7A2232A133F9}"/>
              </a:ext>
            </a:extLst>
          </p:cNvPr>
          <p:cNvSpPr>
            <a:spLocks noChangeAspect="1"/>
          </p:cNvSpPr>
          <p:nvPr/>
        </p:nvSpPr>
        <p:spPr>
          <a:xfrm>
            <a:off x="10310001" y="2863879"/>
            <a:ext cx="107242" cy="10420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29" name="Oval 228">
            <a:extLst>
              <a:ext uri="{FF2B5EF4-FFF2-40B4-BE49-F238E27FC236}">
                <a16:creationId xmlns:a16="http://schemas.microsoft.com/office/drawing/2014/main" id="{011B108B-EC81-1AF6-5DA3-53ED9E9F849F}"/>
              </a:ext>
            </a:extLst>
          </p:cNvPr>
          <p:cNvSpPr>
            <a:spLocks noChangeAspect="1"/>
          </p:cNvSpPr>
          <p:nvPr/>
        </p:nvSpPr>
        <p:spPr>
          <a:xfrm>
            <a:off x="11350961" y="2615641"/>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33" name="Oval 232">
            <a:extLst>
              <a:ext uri="{FF2B5EF4-FFF2-40B4-BE49-F238E27FC236}">
                <a16:creationId xmlns:a16="http://schemas.microsoft.com/office/drawing/2014/main" id="{57FF8F74-3E48-D7AF-F8F5-8AF29EE78F0D}"/>
              </a:ext>
            </a:extLst>
          </p:cNvPr>
          <p:cNvSpPr>
            <a:spLocks noChangeAspect="1"/>
          </p:cNvSpPr>
          <p:nvPr/>
        </p:nvSpPr>
        <p:spPr>
          <a:xfrm>
            <a:off x="10101677" y="2522211"/>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38" name="Oval 237">
            <a:extLst>
              <a:ext uri="{FF2B5EF4-FFF2-40B4-BE49-F238E27FC236}">
                <a16:creationId xmlns:a16="http://schemas.microsoft.com/office/drawing/2014/main" id="{7EF24E38-DF31-8D07-11D9-90C5AEE9D3A4}"/>
              </a:ext>
            </a:extLst>
          </p:cNvPr>
          <p:cNvSpPr>
            <a:spLocks noChangeAspect="1"/>
          </p:cNvSpPr>
          <p:nvPr/>
        </p:nvSpPr>
        <p:spPr>
          <a:xfrm>
            <a:off x="11513383" y="2435552"/>
            <a:ext cx="107242" cy="10420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40" name="Oval 239">
            <a:extLst>
              <a:ext uri="{FF2B5EF4-FFF2-40B4-BE49-F238E27FC236}">
                <a16:creationId xmlns:a16="http://schemas.microsoft.com/office/drawing/2014/main" id="{1952D206-C904-A2D2-DCB6-C424240A9C7C}"/>
              </a:ext>
            </a:extLst>
          </p:cNvPr>
          <p:cNvSpPr>
            <a:spLocks noChangeAspect="1"/>
          </p:cNvSpPr>
          <p:nvPr/>
        </p:nvSpPr>
        <p:spPr>
          <a:xfrm>
            <a:off x="9728528" y="3714491"/>
            <a:ext cx="43836" cy="425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42" name="Oval 241">
            <a:extLst>
              <a:ext uri="{FF2B5EF4-FFF2-40B4-BE49-F238E27FC236}">
                <a16:creationId xmlns:a16="http://schemas.microsoft.com/office/drawing/2014/main" id="{AB316D0A-1C55-67B0-6DE6-807D6D29F436}"/>
              </a:ext>
            </a:extLst>
          </p:cNvPr>
          <p:cNvSpPr>
            <a:spLocks noChangeAspect="1"/>
          </p:cNvSpPr>
          <p:nvPr/>
        </p:nvSpPr>
        <p:spPr>
          <a:xfrm>
            <a:off x="8741037" y="5011427"/>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46" name="Oval 245">
            <a:extLst>
              <a:ext uri="{FF2B5EF4-FFF2-40B4-BE49-F238E27FC236}">
                <a16:creationId xmlns:a16="http://schemas.microsoft.com/office/drawing/2014/main" id="{A8E4EDB6-0FD2-E0B7-EF63-B494975D11A4}"/>
              </a:ext>
            </a:extLst>
          </p:cNvPr>
          <p:cNvSpPr>
            <a:spLocks noChangeAspect="1"/>
          </p:cNvSpPr>
          <p:nvPr/>
        </p:nvSpPr>
        <p:spPr>
          <a:xfrm>
            <a:off x="10223698" y="2745107"/>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54" name="Oval 253">
            <a:extLst>
              <a:ext uri="{FF2B5EF4-FFF2-40B4-BE49-F238E27FC236}">
                <a16:creationId xmlns:a16="http://schemas.microsoft.com/office/drawing/2014/main" id="{2AF25EFA-55C7-5F62-5423-779092E0FC4D}"/>
              </a:ext>
            </a:extLst>
          </p:cNvPr>
          <p:cNvSpPr>
            <a:spLocks noChangeAspect="1"/>
          </p:cNvSpPr>
          <p:nvPr/>
        </p:nvSpPr>
        <p:spPr>
          <a:xfrm>
            <a:off x="9675813" y="2694608"/>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59" name="Oval 258">
            <a:extLst>
              <a:ext uri="{FF2B5EF4-FFF2-40B4-BE49-F238E27FC236}">
                <a16:creationId xmlns:a16="http://schemas.microsoft.com/office/drawing/2014/main" id="{E8502A94-D726-5FF4-5E1A-7B96BBA7B731}"/>
              </a:ext>
            </a:extLst>
          </p:cNvPr>
          <p:cNvSpPr>
            <a:spLocks noChangeAspect="1"/>
          </p:cNvSpPr>
          <p:nvPr/>
        </p:nvSpPr>
        <p:spPr>
          <a:xfrm>
            <a:off x="10796724" y="2735879"/>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70" name="Oval 269">
            <a:extLst>
              <a:ext uri="{FF2B5EF4-FFF2-40B4-BE49-F238E27FC236}">
                <a16:creationId xmlns:a16="http://schemas.microsoft.com/office/drawing/2014/main" id="{16B3FCDA-7856-FD32-62F7-6FB13524F044}"/>
              </a:ext>
            </a:extLst>
          </p:cNvPr>
          <p:cNvSpPr>
            <a:spLocks noChangeAspect="1"/>
          </p:cNvSpPr>
          <p:nvPr/>
        </p:nvSpPr>
        <p:spPr>
          <a:xfrm>
            <a:off x="8013916" y="2993360"/>
            <a:ext cx="43836" cy="425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71" name="Oval 270">
            <a:extLst>
              <a:ext uri="{FF2B5EF4-FFF2-40B4-BE49-F238E27FC236}">
                <a16:creationId xmlns:a16="http://schemas.microsoft.com/office/drawing/2014/main" id="{BFDC4E4B-5677-8109-C239-E586F9F71142}"/>
              </a:ext>
            </a:extLst>
          </p:cNvPr>
          <p:cNvSpPr>
            <a:spLocks noChangeAspect="1"/>
          </p:cNvSpPr>
          <p:nvPr/>
        </p:nvSpPr>
        <p:spPr>
          <a:xfrm>
            <a:off x="8816937" y="2012900"/>
            <a:ext cx="43836" cy="425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72" name="Oval 271">
            <a:extLst>
              <a:ext uri="{FF2B5EF4-FFF2-40B4-BE49-F238E27FC236}">
                <a16:creationId xmlns:a16="http://schemas.microsoft.com/office/drawing/2014/main" id="{CC28E452-B29F-DFF9-69DD-2C36AE4FB072}"/>
              </a:ext>
            </a:extLst>
          </p:cNvPr>
          <p:cNvSpPr>
            <a:spLocks noChangeAspect="1"/>
          </p:cNvSpPr>
          <p:nvPr/>
        </p:nvSpPr>
        <p:spPr>
          <a:xfrm>
            <a:off x="10999994" y="2405998"/>
            <a:ext cx="43836" cy="425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87" name="Oval 286">
            <a:extLst>
              <a:ext uri="{FF2B5EF4-FFF2-40B4-BE49-F238E27FC236}">
                <a16:creationId xmlns:a16="http://schemas.microsoft.com/office/drawing/2014/main" id="{AF0A28A3-E19A-FE58-9BE0-03477C43C2D6}"/>
              </a:ext>
            </a:extLst>
          </p:cNvPr>
          <p:cNvSpPr>
            <a:spLocks noChangeAspect="1"/>
          </p:cNvSpPr>
          <p:nvPr/>
        </p:nvSpPr>
        <p:spPr>
          <a:xfrm>
            <a:off x="9823125" y="2775861"/>
            <a:ext cx="43836" cy="425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95" name="Oval 294">
            <a:extLst>
              <a:ext uri="{FF2B5EF4-FFF2-40B4-BE49-F238E27FC236}">
                <a16:creationId xmlns:a16="http://schemas.microsoft.com/office/drawing/2014/main" id="{2582BA19-2485-579A-F006-F96F52307DD2}"/>
              </a:ext>
            </a:extLst>
          </p:cNvPr>
          <p:cNvSpPr>
            <a:spLocks noChangeAspect="1"/>
          </p:cNvSpPr>
          <p:nvPr/>
        </p:nvSpPr>
        <p:spPr>
          <a:xfrm>
            <a:off x="6496723" y="3759733"/>
            <a:ext cx="68391" cy="664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06" name="Oval 305">
            <a:extLst>
              <a:ext uri="{FF2B5EF4-FFF2-40B4-BE49-F238E27FC236}">
                <a16:creationId xmlns:a16="http://schemas.microsoft.com/office/drawing/2014/main" id="{76876608-CCE9-8995-E07E-3DD46EA15ACD}"/>
              </a:ext>
            </a:extLst>
          </p:cNvPr>
          <p:cNvSpPr>
            <a:spLocks noChangeAspect="1"/>
          </p:cNvSpPr>
          <p:nvPr/>
        </p:nvSpPr>
        <p:spPr>
          <a:xfrm>
            <a:off x="6039099" y="2943821"/>
            <a:ext cx="107242" cy="1042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13" name="Oval 312">
            <a:extLst>
              <a:ext uri="{FF2B5EF4-FFF2-40B4-BE49-F238E27FC236}">
                <a16:creationId xmlns:a16="http://schemas.microsoft.com/office/drawing/2014/main" id="{3DA59FE1-3BD9-C4F8-4524-A815547CB984}"/>
              </a:ext>
            </a:extLst>
          </p:cNvPr>
          <p:cNvSpPr>
            <a:spLocks noChangeAspect="1"/>
          </p:cNvSpPr>
          <p:nvPr/>
        </p:nvSpPr>
        <p:spPr>
          <a:xfrm>
            <a:off x="9327883" y="3688755"/>
            <a:ext cx="107242" cy="1042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18" name="Oval 317">
            <a:extLst>
              <a:ext uri="{FF2B5EF4-FFF2-40B4-BE49-F238E27FC236}">
                <a16:creationId xmlns:a16="http://schemas.microsoft.com/office/drawing/2014/main" id="{5A4D819E-1BA3-C11B-28DA-A15DAF087776}"/>
              </a:ext>
            </a:extLst>
          </p:cNvPr>
          <p:cNvSpPr>
            <a:spLocks noChangeAspect="1"/>
          </p:cNvSpPr>
          <p:nvPr/>
        </p:nvSpPr>
        <p:spPr>
          <a:xfrm>
            <a:off x="6397834" y="3583913"/>
            <a:ext cx="68391" cy="664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24" name="Oval 323">
            <a:extLst>
              <a:ext uri="{FF2B5EF4-FFF2-40B4-BE49-F238E27FC236}">
                <a16:creationId xmlns:a16="http://schemas.microsoft.com/office/drawing/2014/main" id="{346ED93B-ADC3-3B7E-8153-67FBE23234DC}"/>
              </a:ext>
            </a:extLst>
          </p:cNvPr>
          <p:cNvSpPr>
            <a:spLocks noChangeAspect="1"/>
          </p:cNvSpPr>
          <p:nvPr/>
        </p:nvSpPr>
        <p:spPr>
          <a:xfrm>
            <a:off x="10204156" y="2555444"/>
            <a:ext cx="107242" cy="1042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35" name="Oval 334">
            <a:extLst>
              <a:ext uri="{FF2B5EF4-FFF2-40B4-BE49-F238E27FC236}">
                <a16:creationId xmlns:a16="http://schemas.microsoft.com/office/drawing/2014/main" id="{BE5F0E05-1591-709B-19C4-EAE889442A8E}"/>
              </a:ext>
            </a:extLst>
          </p:cNvPr>
          <p:cNvSpPr>
            <a:spLocks noChangeAspect="1"/>
          </p:cNvSpPr>
          <p:nvPr/>
        </p:nvSpPr>
        <p:spPr>
          <a:xfrm>
            <a:off x="10193429" y="3043729"/>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44" name="Oval 343">
            <a:extLst>
              <a:ext uri="{FF2B5EF4-FFF2-40B4-BE49-F238E27FC236}">
                <a16:creationId xmlns:a16="http://schemas.microsoft.com/office/drawing/2014/main" id="{9338376E-433B-0ECF-CBAE-3117F9B28C9E}"/>
              </a:ext>
            </a:extLst>
          </p:cNvPr>
          <p:cNvSpPr>
            <a:spLocks noChangeAspect="1"/>
          </p:cNvSpPr>
          <p:nvPr/>
        </p:nvSpPr>
        <p:spPr>
          <a:xfrm>
            <a:off x="10348997" y="2892875"/>
            <a:ext cx="68391" cy="664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51" name="Oval 350">
            <a:extLst>
              <a:ext uri="{FF2B5EF4-FFF2-40B4-BE49-F238E27FC236}">
                <a16:creationId xmlns:a16="http://schemas.microsoft.com/office/drawing/2014/main" id="{FCC4646C-8E29-21D3-339D-C63723475DB5}"/>
              </a:ext>
            </a:extLst>
          </p:cNvPr>
          <p:cNvSpPr>
            <a:spLocks noChangeAspect="1"/>
          </p:cNvSpPr>
          <p:nvPr/>
        </p:nvSpPr>
        <p:spPr>
          <a:xfrm>
            <a:off x="10113103" y="2582952"/>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57" name="Oval 356">
            <a:extLst>
              <a:ext uri="{FF2B5EF4-FFF2-40B4-BE49-F238E27FC236}">
                <a16:creationId xmlns:a16="http://schemas.microsoft.com/office/drawing/2014/main" id="{093488C6-B180-2D1A-519A-912DAED83B27}"/>
              </a:ext>
            </a:extLst>
          </p:cNvPr>
          <p:cNvSpPr>
            <a:spLocks noChangeAspect="1"/>
          </p:cNvSpPr>
          <p:nvPr/>
        </p:nvSpPr>
        <p:spPr>
          <a:xfrm>
            <a:off x="6361030" y="1714021"/>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69" name="Oval 368">
            <a:extLst>
              <a:ext uri="{FF2B5EF4-FFF2-40B4-BE49-F238E27FC236}">
                <a16:creationId xmlns:a16="http://schemas.microsoft.com/office/drawing/2014/main" id="{39BB9EAE-E48C-C961-0F04-3BB28FD4B0F6}"/>
              </a:ext>
            </a:extLst>
          </p:cNvPr>
          <p:cNvSpPr>
            <a:spLocks noChangeAspect="1"/>
          </p:cNvSpPr>
          <p:nvPr/>
        </p:nvSpPr>
        <p:spPr>
          <a:xfrm>
            <a:off x="6439118" y="1649117"/>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77" name="Oval 376">
            <a:extLst>
              <a:ext uri="{FF2B5EF4-FFF2-40B4-BE49-F238E27FC236}">
                <a16:creationId xmlns:a16="http://schemas.microsoft.com/office/drawing/2014/main" id="{DD86E4B0-CBE9-8A3F-ECB6-AD8D456D13E6}"/>
              </a:ext>
            </a:extLst>
          </p:cNvPr>
          <p:cNvSpPr>
            <a:spLocks noChangeAspect="1"/>
          </p:cNvSpPr>
          <p:nvPr/>
        </p:nvSpPr>
        <p:spPr>
          <a:xfrm>
            <a:off x="11257634" y="2670056"/>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87" name="Oval 386">
            <a:extLst>
              <a:ext uri="{FF2B5EF4-FFF2-40B4-BE49-F238E27FC236}">
                <a16:creationId xmlns:a16="http://schemas.microsoft.com/office/drawing/2014/main" id="{CF34D449-9076-E5AA-19B2-1A119DF8E36B}"/>
              </a:ext>
            </a:extLst>
          </p:cNvPr>
          <p:cNvSpPr>
            <a:spLocks noChangeAspect="1"/>
          </p:cNvSpPr>
          <p:nvPr/>
        </p:nvSpPr>
        <p:spPr>
          <a:xfrm>
            <a:off x="10012833" y="3551599"/>
            <a:ext cx="68391" cy="664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94" name="Oval 393">
            <a:extLst>
              <a:ext uri="{FF2B5EF4-FFF2-40B4-BE49-F238E27FC236}">
                <a16:creationId xmlns:a16="http://schemas.microsoft.com/office/drawing/2014/main" id="{A2DECD1B-9D83-D29C-2091-BEBA45198CC0}"/>
              </a:ext>
            </a:extLst>
          </p:cNvPr>
          <p:cNvSpPr>
            <a:spLocks noChangeAspect="1"/>
          </p:cNvSpPr>
          <p:nvPr/>
        </p:nvSpPr>
        <p:spPr>
          <a:xfrm>
            <a:off x="6419140" y="1715728"/>
            <a:ext cx="68391" cy="664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03" name="Oval 402">
            <a:extLst>
              <a:ext uri="{FF2B5EF4-FFF2-40B4-BE49-F238E27FC236}">
                <a16:creationId xmlns:a16="http://schemas.microsoft.com/office/drawing/2014/main" id="{2FCC9820-BD4F-2F02-CEC1-4B4920C5A01B}"/>
              </a:ext>
            </a:extLst>
          </p:cNvPr>
          <p:cNvSpPr>
            <a:spLocks noChangeAspect="1"/>
          </p:cNvSpPr>
          <p:nvPr/>
        </p:nvSpPr>
        <p:spPr>
          <a:xfrm>
            <a:off x="10910037" y="3451286"/>
            <a:ext cx="107242" cy="1042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08" name="Oval 407">
            <a:extLst>
              <a:ext uri="{FF2B5EF4-FFF2-40B4-BE49-F238E27FC236}">
                <a16:creationId xmlns:a16="http://schemas.microsoft.com/office/drawing/2014/main" id="{67E727DE-745C-8D37-1502-5ED6B95DC937}"/>
              </a:ext>
            </a:extLst>
          </p:cNvPr>
          <p:cNvSpPr>
            <a:spLocks noChangeAspect="1"/>
          </p:cNvSpPr>
          <p:nvPr/>
        </p:nvSpPr>
        <p:spPr>
          <a:xfrm>
            <a:off x="6118204" y="3086323"/>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16" name="Oval 415">
            <a:extLst>
              <a:ext uri="{FF2B5EF4-FFF2-40B4-BE49-F238E27FC236}">
                <a16:creationId xmlns:a16="http://schemas.microsoft.com/office/drawing/2014/main" id="{FF0985E3-32AB-93DE-331B-9C8EA25FC262}"/>
              </a:ext>
            </a:extLst>
          </p:cNvPr>
          <p:cNvSpPr>
            <a:spLocks noChangeAspect="1"/>
          </p:cNvSpPr>
          <p:nvPr/>
        </p:nvSpPr>
        <p:spPr>
          <a:xfrm>
            <a:off x="10436201" y="2716477"/>
            <a:ext cx="107242" cy="1042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22" name="Oval 421">
            <a:extLst>
              <a:ext uri="{FF2B5EF4-FFF2-40B4-BE49-F238E27FC236}">
                <a16:creationId xmlns:a16="http://schemas.microsoft.com/office/drawing/2014/main" id="{26C51AC4-7E6B-468B-AF72-00E0521EF186}"/>
              </a:ext>
            </a:extLst>
          </p:cNvPr>
          <p:cNvSpPr>
            <a:spLocks noChangeAspect="1"/>
          </p:cNvSpPr>
          <p:nvPr/>
        </p:nvSpPr>
        <p:spPr>
          <a:xfrm>
            <a:off x="10249209" y="2769072"/>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32" name="Oval 431">
            <a:extLst>
              <a:ext uri="{FF2B5EF4-FFF2-40B4-BE49-F238E27FC236}">
                <a16:creationId xmlns:a16="http://schemas.microsoft.com/office/drawing/2014/main" id="{168FF449-9DA1-5B08-CB20-5A346C918E12}"/>
              </a:ext>
            </a:extLst>
          </p:cNvPr>
          <p:cNvSpPr>
            <a:spLocks noChangeAspect="1"/>
          </p:cNvSpPr>
          <p:nvPr/>
        </p:nvSpPr>
        <p:spPr>
          <a:xfrm>
            <a:off x="6162664" y="2978467"/>
            <a:ext cx="107242" cy="1042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78" name="Oval 477">
            <a:extLst>
              <a:ext uri="{FF2B5EF4-FFF2-40B4-BE49-F238E27FC236}">
                <a16:creationId xmlns:a16="http://schemas.microsoft.com/office/drawing/2014/main" id="{CDB33096-752E-5943-B03C-4C4D3B333BAC}"/>
              </a:ext>
            </a:extLst>
          </p:cNvPr>
          <p:cNvSpPr>
            <a:spLocks noChangeAspect="1"/>
          </p:cNvSpPr>
          <p:nvPr/>
        </p:nvSpPr>
        <p:spPr>
          <a:xfrm>
            <a:off x="10728156" y="3419446"/>
            <a:ext cx="145637" cy="141511"/>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3" name="Oval 482">
            <a:extLst>
              <a:ext uri="{FF2B5EF4-FFF2-40B4-BE49-F238E27FC236}">
                <a16:creationId xmlns:a16="http://schemas.microsoft.com/office/drawing/2014/main" id="{27DF66F0-76FC-BB83-4E77-2A4BEF75471C}"/>
              </a:ext>
            </a:extLst>
          </p:cNvPr>
          <p:cNvSpPr>
            <a:spLocks noChangeAspect="1"/>
          </p:cNvSpPr>
          <p:nvPr/>
        </p:nvSpPr>
        <p:spPr>
          <a:xfrm>
            <a:off x="6463572" y="3716917"/>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6" name="Oval 5">
            <a:extLst>
              <a:ext uri="{FF2B5EF4-FFF2-40B4-BE49-F238E27FC236}">
                <a16:creationId xmlns:a16="http://schemas.microsoft.com/office/drawing/2014/main" id="{2026EEB3-E627-1AA5-161D-8EF34C4E5D37}"/>
              </a:ext>
            </a:extLst>
          </p:cNvPr>
          <p:cNvSpPr>
            <a:spLocks noChangeAspect="1"/>
          </p:cNvSpPr>
          <p:nvPr/>
        </p:nvSpPr>
        <p:spPr>
          <a:xfrm>
            <a:off x="10274523" y="2622370"/>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6" name="Oval 45">
            <a:extLst>
              <a:ext uri="{FF2B5EF4-FFF2-40B4-BE49-F238E27FC236}">
                <a16:creationId xmlns:a16="http://schemas.microsoft.com/office/drawing/2014/main" id="{C7ABC679-A129-9DD9-DBEA-8BCF54036D9D}"/>
              </a:ext>
            </a:extLst>
          </p:cNvPr>
          <p:cNvSpPr>
            <a:spLocks noChangeAspect="1"/>
          </p:cNvSpPr>
          <p:nvPr/>
        </p:nvSpPr>
        <p:spPr>
          <a:xfrm>
            <a:off x="11501479" y="2271126"/>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7" name="Oval 56">
            <a:extLst>
              <a:ext uri="{FF2B5EF4-FFF2-40B4-BE49-F238E27FC236}">
                <a16:creationId xmlns:a16="http://schemas.microsoft.com/office/drawing/2014/main" id="{396137A9-1DF1-3DCB-4D97-1A527A0117AC}"/>
              </a:ext>
            </a:extLst>
          </p:cNvPr>
          <p:cNvSpPr>
            <a:spLocks noChangeAspect="1"/>
          </p:cNvSpPr>
          <p:nvPr/>
        </p:nvSpPr>
        <p:spPr>
          <a:xfrm>
            <a:off x="7820024" y="3624638"/>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53" name="Oval 452">
            <a:extLst>
              <a:ext uri="{FF2B5EF4-FFF2-40B4-BE49-F238E27FC236}">
                <a16:creationId xmlns:a16="http://schemas.microsoft.com/office/drawing/2014/main" id="{2A72A009-E32B-A4FF-CA50-3E25E9653444}"/>
              </a:ext>
            </a:extLst>
          </p:cNvPr>
          <p:cNvSpPr>
            <a:spLocks noChangeAspect="1"/>
          </p:cNvSpPr>
          <p:nvPr/>
        </p:nvSpPr>
        <p:spPr>
          <a:xfrm>
            <a:off x="6878315" y="1747351"/>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64" name="Oval 463">
            <a:extLst>
              <a:ext uri="{FF2B5EF4-FFF2-40B4-BE49-F238E27FC236}">
                <a16:creationId xmlns:a16="http://schemas.microsoft.com/office/drawing/2014/main" id="{F728CD76-03EE-8EC6-70EE-46909E8A3CC0}"/>
              </a:ext>
            </a:extLst>
          </p:cNvPr>
          <p:cNvSpPr>
            <a:spLocks noChangeAspect="1"/>
          </p:cNvSpPr>
          <p:nvPr/>
        </p:nvSpPr>
        <p:spPr>
          <a:xfrm>
            <a:off x="9141930" y="2367263"/>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70" name="Oval 469">
            <a:extLst>
              <a:ext uri="{FF2B5EF4-FFF2-40B4-BE49-F238E27FC236}">
                <a16:creationId xmlns:a16="http://schemas.microsoft.com/office/drawing/2014/main" id="{329E5B86-8BBE-7B51-FC2F-F584D4FEF66D}"/>
              </a:ext>
            </a:extLst>
          </p:cNvPr>
          <p:cNvSpPr>
            <a:spLocks noChangeAspect="1"/>
          </p:cNvSpPr>
          <p:nvPr/>
        </p:nvSpPr>
        <p:spPr>
          <a:xfrm>
            <a:off x="9613278" y="2955944"/>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76" name="Oval 475">
            <a:extLst>
              <a:ext uri="{FF2B5EF4-FFF2-40B4-BE49-F238E27FC236}">
                <a16:creationId xmlns:a16="http://schemas.microsoft.com/office/drawing/2014/main" id="{29B3868C-42C1-5190-EB5B-9B3851B51555}"/>
              </a:ext>
            </a:extLst>
          </p:cNvPr>
          <p:cNvSpPr>
            <a:spLocks noChangeAspect="1"/>
          </p:cNvSpPr>
          <p:nvPr/>
        </p:nvSpPr>
        <p:spPr>
          <a:xfrm>
            <a:off x="10159695" y="2574915"/>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5" name="Oval 484">
            <a:extLst>
              <a:ext uri="{FF2B5EF4-FFF2-40B4-BE49-F238E27FC236}">
                <a16:creationId xmlns:a16="http://schemas.microsoft.com/office/drawing/2014/main" id="{5F155A22-CB2E-023C-0E6C-B2A7873231D1}"/>
              </a:ext>
            </a:extLst>
          </p:cNvPr>
          <p:cNvSpPr>
            <a:spLocks noChangeAspect="1"/>
          </p:cNvSpPr>
          <p:nvPr/>
        </p:nvSpPr>
        <p:spPr>
          <a:xfrm>
            <a:off x="10124216" y="3250099"/>
            <a:ext cx="145637" cy="141511"/>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9" name="Oval 488">
            <a:extLst>
              <a:ext uri="{FF2B5EF4-FFF2-40B4-BE49-F238E27FC236}">
                <a16:creationId xmlns:a16="http://schemas.microsoft.com/office/drawing/2014/main" id="{05FCF37D-5424-BF8E-48DC-F632383F448F}"/>
              </a:ext>
            </a:extLst>
          </p:cNvPr>
          <p:cNvSpPr>
            <a:spLocks noChangeAspect="1"/>
          </p:cNvSpPr>
          <p:nvPr/>
        </p:nvSpPr>
        <p:spPr>
          <a:xfrm>
            <a:off x="6194731" y="1881687"/>
            <a:ext cx="145637" cy="141511"/>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99" name="Oval 498">
            <a:extLst>
              <a:ext uri="{FF2B5EF4-FFF2-40B4-BE49-F238E27FC236}">
                <a16:creationId xmlns:a16="http://schemas.microsoft.com/office/drawing/2014/main" id="{D572330A-EC7D-7862-28A3-2E1AE16325A0}"/>
              </a:ext>
            </a:extLst>
          </p:cNvPr>
          <p:cNvSpPr>
            <a:spLocks noChangeAspect="1"/>
          </p:cNvSpPr>
          <p:nvPr/>
        </p:nvSpPr>
        <p:spPr>
          <a:xfrm>
            <a:off x="10718414" y="4322149"/>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78" name="Oval 277">
            <a:extLst>
              <a:ext uri="{FF2B5EF4-FFF2-40B4-BE49-F238E27FC236}">
                <a16:creationId xmlns:a16="http://schemas.microsoft.com/office/drawing/2014/main" id="{DF6FEC6C-FA6E-6D26-A722-A3F2CB33AF4E}"/>
              </a:ext>
            </a:extLst>
          </p:cNvPr>
          <p:cNvSpPr>
            <a:spLocks noChangeAspect="1"/>
          </p:cNvSpPr>
          <p:nvPr/>
        </p:nvSpPr>
        <p:spPr>
          <a:xfrm>
            <a:off x="10650025" y="4315461"/>
            <a:ext cx="68391" cy="6645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05" name="Oval 504">
            <a:extLst>
              <a:ext uri="{FF2B5EF4-FFF2-40B4-BE49-F238E27FC236}">
                <a16:creationId xmlns:a16="http://schemas.microsoft.com/office/drawing/2014/main" id="{1BFB3D1F-2AA2-0313-B110-529E87DA6F79}"/>
              </a:ext>
            </a:extLst>
          </p:cNvPr>
          <p:cNvSpPr>
            <a:spLocks noChangeAspect="1"/>
          </p:cNvSpPr>
          <p:nvPr/>
        </p:nvSpPr>
        <p:spPr>
          <a:xfrm>
            <a:off x="7130181" y="3858606"/>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10" name="Oval 509">
            <a:extLst>
              <a:ext uri="{FF2B5EF4-FFF2-40B4-BE49-F238E27FC236}">
                <a16:creationId xmlns:a16="http://schemas.microsoft.com/office/drawing/2014/main" id="{D2CE23F3-F8EB-8EA7-A12E-D82C63B6871E}"/>
              </a:ext>
            </a:extLst>
          </p:cNvPr>
          <p:cNvSpPr>
            <a:spLocks noChangeAspect="1"/>
          </p:cNvSpPr>
          <p:nvPr/>
        </p:nvSpPr>
        <p:spPr>
          <a:xfrm>
            <a:off x="9224451" y="2360650"/>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76" name="Oval 75">
            <a:extLst>
              <a:ext uri="{FF2B5EF4-FFF2-40B4-BE49-F238E27FC236}">
                <a16:creationId xmlns:a16="http://schemas.microsoft.com/office/drawing/2014/main" id="{BF69FE56-B7D7-0B5D-4022-24028D2AAFEE}"/>
              </a:ext>
            </a:extLst>
          </p:cNvPr>
          <p:cNvSpPr>
            <a:spLocks noChangeAspect="1"/>
          </p:cNvSpPr>
          <p:nvPr/>
        </p:nvSpPr>
        <p:spPr>
          <a:xfrm>
            <a:off x="10874738" y="3171857"/>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82" name="Oval 81">
            <a:extLst>
              <a:ext uri="{FF2B5EF4-FFF2-40B4-BE49-F238E27FC236}">
                <a16:creationId xmlns:a16="http://schemas.microsoft.com/office/drawing/2014/main" id="{082EB4B9-DD75-AFD6-BAA2-0800913E5AE5}"/>
              </a:ext>
            </a:extLst>
          </p:cNvPr>
          <p:cNvSpPr>
            <a:spLocks noChangeAspect="1"/>
          </p:cNvSpPr>
          <p:nvPr/>
        </p:nvSpPr>
        <p:spPr>
          <a:xfrm>
            <a:off x="9657883" y="4449168"/>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06" name="Oval 105">
            <a:extLst>
              <a:ext uri="{FF2B5EF4-FFF2-40B4-BE49-F238E27FC236}">
                <a16:creationId xmlns:a16="http://schemas.microsoft.com/office/drawing/2014/main" id="{B8CB7322-A17F-B559-4872-AFC9333739DA}"/>
              </a:ext>
            </a:extLst>
          </p:cNvPr>
          <p:cNvSpPr>
            <a:spLocks noChangeAspect="1"/>
          </p:cNvSpPr>
          <p:nvPr/>
        </p:nvSpPr>
        <p:spPr>
          <a:xfrm>
            <a:off x="8807153" y="2453259"/>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08" name="Oval 107">
            <a:extLst>
              <a:ext uri="{FF2B5EF4-FFF2-40B4-BE49-F238E27FC236}">
                <a16:creationId xmlns:a16="http://schemas.microsoft.com/office/drawing/2014/main" id="{B003B879-4B75-0C27-BD41-AF3C768804BE}"/>
              </a:ext>
            </a:extLst>
          </p:cNvPr>
          <p:cNvSpPr>
            <a:spLocks noChangeAspect="1"/>
          </p:cNvSpPr>
          <p:nvPr/>
        </p:nvSpPr>
        <p:spPr>
          <a:xfrm>
            <a:off x="11618214" y="2299072"/>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12" name="Oval 111">
            <a:extLst>
              <a:ext uri="{FF2B5EF4-FFF2-40B4-BE49-F238E27FC236}">
                <a16:creationId xmlns:a16="http://schemas.microsoft.com/office/drawing/2014/main" id="{38CB19EF-366C-C348-BE9D-1F4277E338C0}"/>
              </a:ext>
            </a:extLst>
          </p:cNvPr>
          <p:cNvSpPr>
            <a:spLocks noChangeAspect="1"/>
          </p:cNvSpPr>
          <p:nvPr/>
        </p:nvSpPr>
        <p:spPr>
          <a:xfrm>
            <a:off x="9394879" y="3144137"/>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19" name="Oval 118">
            <a:extLst>
              <a:ext uri="{FF2B5EF4-FFF2-40B4-BE49-F238E27FC236}">
                <a16:creationId xmlns:a16="http://schemas.microsoft.com/office/drawing/2014/main" id="{ACCCF0C4-47EE-B4B3-9B20-A2DBC4348D81}"/>
              </a:ext>
            </a:extLst>
          </p:cNvPr>
          <p:cNvSpPr>
            <a:spLocks noChangeAspect="1"/>
          </p:cNvSpPr>
          <p:nvPr/>
        </p:nvSpPr>
        <p:spPr>
          <a:xfrm>
            <a:off x="10351751" y="2700178"/>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31" name="Oval 130">
            <a:extLst>
              <a:ext uri="{FF2B5EF4-FFF2-40B4-BE49-F238E27FC236}">
                <a16:creationId xmlns:a16="http://schemas.microsoft.com/office/drawing/2014/main" id="{444BE614-29E4-32F6-BB30-21AF8F1DEAFD}"/>
              </a:ext>
            </a:extLst>
          </p:cNvPr>
          <p:cNvSpPr>
            <a:spLocks noChangeAspect="1"/>
          </p:cNvSpPr>
          <p:nvPr/>
        </p:nvSpPr>
        <p:spPr>
          <a:xfrm>
            <a:off x="10983222" y="2708913"/>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36" name="Oval 135">
            <a:extLst>
              <a:ext uri="{FF2B5EF4-FFF2-40B4-BE49-F238E27FC236}">
                <a16:creationId xmlns:a16="http://schemas.microsoft.com/office/drawing/2014/main" id="{5B64547D-1F7A-FD08-7B3C-EDED92C71EB6}"/>
              </a:ext>
            </a:extLst>
          </p:cNvPr>
          <p:cNvSpPr>
            <a:spLocks noChangeAspect="1"/>
          </p:cNvSpPr>
          <p:nvPr/>
        </p:nvSpPr>
        <p:spPr>
          <a:xfrm>
            <a:off x="9785831" y="2706782"/>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51" name="Oval 150">
            <a:extLst>
              <a:ext uri="{FF2B5EF4-FFF2-40B4-BE49-F238E27FC236}">
                <a16:creationId xmlns:a16="http://schemas.microsoft.com/office/drawing/2014/main" id="{DD8B1628-B087-C695-8885-B3F78D3E61EB}"/>
              </a:ext>
            </a:extLst>
          </p:cNvPr>
          <p:cNvSpPr>
            <a:spLocks noChangeAspect="1"/>
          </p:cNvSpPr>
          <p:nvPr/>
        </p:nvSpPr>
        <p:spPr>
          <a:xfrm>
            <a:off x="9999270" y="3900475"/>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53" name="Oval 152">
            <a:extLst>
              <a:ext uri="{FF2B5EF4-FFF2-40B4-BE49-F238E27FC236}">
                <a16:creationId xmlns:a16="http://schemas.microsoft.com/office/drawing/2014/main" id="{A92FABAD-B2FF-562D-032C-27C862F0A547}"/>
              </a:ext>
            </a:extLst>
          </p:cNvPr>
          <p:cNvSpPr>
            <a:spLocks noChangeAspect="1"/>
          </p:cNvSpPr>
          <p:nvPr/>
        </p:nvSpPr>
        <p:spPr>
          <a:xfrm>
            <a:off x="9048875" y="4508652"/>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58" name="Oval 157">
            <a:extLst>
              <a:ext uri="{FF2B5EF4-FFF2-40B4-BE49-F238E27FC236}">
                <a16:creationId xmlns:a16="http://schemas.microsoft.com/office/drawing/2014/main" id="{7AE2476B-47C5-1341-71CA-6B9CE99862C7}"/>
              </a:ext>
            </a:extLst>
          </p:cNvPr>
          <p:cNvSpPr>
            <a:spLocks noChangeAspect="1"/>
          </p:cNvSpPr>
          <p:nvPr/>
        </p:nvSpPr>
        <p:spPr>
          <a:xfrm>
            <a:off x="11035760" y="2968962"/>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60" name="Oval 159">
            <a:extLst>
              <a:ext uri="{FF2B5EF4-FFF2-40B4-BE49-F238E27FC236}">
                <a16:creationId xmlns:a16="http://schemas.microsoft.com/office/drawing/2014/main" id="{341F3EA7-C227-B103-8745-761D62D0ECFE}"/>
              </a:ext>
            </a:extLst>
          </p:cNvPr>
          <p:cNvSpPr>
            <a:spLocks noChangeAspect="1"/>
          </p:cNvSpPr>
          <p:nvPr/>
        </p:nvSpPr>
        <p:spPr>
          <a:xfrm>
            <a:off x="10157450" y="2499138"/>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64" name="Oval 163">
            <a:extLst>
              <a:ext uri="{FF2B5EF4-FFF2-40B4-BE49-F238E27FC236}">
                <a16:creationId xmlns:a16="http://schemas.microsoft.com/office/drawing/2014/main" id="{D802CFC9-8BDE-ABDF-EBA2-453E28601C28}"/>
              </a:ext>
            </a:extLst>
          </p:cNvPr>
          <p:cNvSpPr>
            <a:spLocks noChangeAspect="1"/>
          </p:cNvSpPr>
          <p:nvPr/>
        </p:nvSpPr>
        <p:spPr>
          <a:xfrm>
            <a:off x="11214756" y="2479185"/>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79" name="Oval 178">
            <a:extLst>
              <a:ext uri="{FF2B5EF4-FFF2-40B4-BE49-F238E27FC236}">
                <a16:creationId xmlns:a16="http://schemas.microsoft.com/office/drawing/2014/main" id="{E8D13E6B-8C4D-C568-CEE8-D8BDB6F2B1C0}"/>
              </a:ext>
            </a:extLst>
          </p:cNvPr>
          <p:cNvSpPr>
            <a:spLocks noChangeAspect="1"/>
          </p:cNvSpPr>
          <p:nvPr/>
        </p:nvSpPr>
        <p:spPr>
          <a:xfrm>
            <a:off x="9885323" y="3193004"/>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95" name="Oval 194">
            <a:extLst>
              <a:ext uri="{FF2B5EF4-FFF2-40B4-BE49-F238E27FC236}">
                <a16:creationId xmlns:a16="http://schemas.microsoft.com/office/drawing/2014/main" id="{62F26E54-040B-D484-75C5-F20B79F679EF}"/>
              </a:ext>
            </a:extLst>
          </p:cNvPr>
          <p:cNvSpPr>
            <a:spLocks noChangeAspect="1"/>
          </p:cNvSpPr>
          <p:nvPr/>
        </p:nvSpPr>
        <p:spPr>
          <a:xfrm>
            <a:off x="6344357" y="3590662"/>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68" name="Oval 267">
            <a:extLst>
              <a:ext uri="{FF2B5EF4-FFF2-40B4-BE49-F238E27FC236}">
                <a16:creationId xmlns:a16="http://schemas.microsoft.com/office/drawing/2014/main" id="{9366D86F-7970-51E0-DBF1-5EC4E9F50E3D}"/>
              </a:ext>
            </a:extLst>
          </p:cNvPr>
          <p:cNvSpPr>
            <a:spLocks noChangeAspect="1"/>
          </p:cNvSpPr>
          <p:nvPr/>
        </p:nvSpPr>
        <p:spPr>
          <a:xfrm>
            <a:off x="10642382" y="2749439"/>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24" name="Oval 223">
            <a:extLst>
              <a:ext uri="{FF2B5EF4-FFF2-40B4-BE49-F238E27FC236}">
                <a16:creationId xmlns:a16="http://schemas.microsoft.com/office/drawing/2014/main" id="{DC20F9D4-7CBC-A34A-A31C-BC713AC921C5}"/>
              </a:ext>
            </a:extLst>
          </p:cNvPr>
          <p:cNvSpPr>
            <a:spLocks noChangeAspect="1"/>
          </p:cNvSpPr>
          <p:nvPr/>
        </p:nvSpPr>
        <p:spPr>
          <a:xfrm>
            <a:off x="10982664" y="3399057"/>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39" name="Oval 238">
            <a:extLst>
              <a:ext uri="{FF2B5EF4-FFF2-40B4-BE49-F238E27FC236}">
                <a16:creationId xmlns:a16="http://schemas.microsoft.com/office/drawing/2014/main" id="{D51AB7EA-F61C-0789-DE05-E4CEBD839A46}"/>
              </a:ext>
            </a:extLst>
          </p:cNvPr>
          <p:cNvSpPr>
            <a:spLocks noChangeAspect="1"/>
          </p:cNvSpPr>
          <p:nvPr/>
        </p:nvSpPr>
        <p:spPr>
          <a:xfrm>
            <a:off x="7318248" y="2888992"/>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45" name="Oval 244">
            <a:extLst>
              <a:ext uri="{FF2B5EF4-FFF2-40B4-BE49-F238E27FC236}">
                <a16:creationId xmlns:a16="http://schemas.microsoft.com/office/drawing/2014/main" id="{0AE37436-2D51-B846-FA3C-C4D2C0D54E16}"/>
              </a:ext>
            </a:extLst>
          </p:cNvPr>
          <p:cNvSpPr>
            <a:spLocks noChangeAspect="1"/>
          </p:cNvSpPr>
          <p:nvPr/>
        </p:nvSpPr>
        <p:spPr>
          <a:xfrm>
            <a:off x="10380873" y="3863606"/>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57" name="Oval 256">
            <a:extLst>
              <a:ext uri="{FF2B5EF4-FFF2-40B4-BE49-F238E27FC236}">
                <a16:creationId xmlns:a16="http://schemas.microsoft.com/office/drawing/2014/main" id="{57DACBB5-0D1B-57ED-B9D4-3446498899E2}"/>
              </a:ext>
            </a:extLst>
          </p:cNvPr>
          <p:cNvSpPr>
            <a:spLocks noChangeAspect="1"/>
          </p:cNvSpPr>
          <p:nvPr/>
        </p:nvSpPr>
        <p:spPr>
          <a:xfrm>
            <a:off x="10802451" y="2967318"/>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45" name="Oval 444">
            <a:extLst>
              <a:ext uri="{FF2B5EF4-FFF2-40B4-BE49-F238E27FC236}">
                <a16:creationId xmlns:a16="http://schemas.microsoft.com/office/drawing/2014/main" id="{B00A53D6-8C5A-F66D-D92D-AECB2003B172}"/>
              </a:ext>
            </a:extLst>
          </p:cNvPr>
          <p:cNvSpPr>
            <a:spLocks noChangeAspect="1"/>
          </p:cNvSpPr>
          <p:nvPr/>
        </p:nvSpPr>
        <p:spPr>
          <a:xfrm>
            <a:off x="10730595" y="2809232"/>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76" name="Oval 275">
            <a:extLst>
              <a:ext uri="{FF2B5EF4-FFF2-40B4-BE49-F238E27FC236}">
                <a16:creationId xmlns:a16="http://schemas.microsoft.com/office/drawing/2014/main" id="{A9A93B52-2FA3-F266-D61C-63E7CB5BBEA1}"/>
              </a:ext>
            </a:extLst>
          </p:cNvPr>
          <p:cNvSpPr>
            <a:spLocks noChangeAspect="1"/>
          </p:cNvSpPr>
          <p:nvPr/>
        </p:nvSpPr>
        <p:spPr>
          <a:xfrm>
            <a:off x="10982663" y="4961965"/>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90" name="Oval 289">
            <a:extLst>
              <a:ext uri="{FF2B5EF4-FFF2-40B4-BE49-F238E27FC236}">
                <a16:creationId xmlns:a16="http://schemas.microsoft.com/office/drawing/2014/main" id="{453E980F-6582-B2F1-BAC5-2CD903BB447B}"/>
              </a:ext>
            </a:extLst>
          </p:cNvPr>
          <p:cNvSpPr>
            <a:spLocks noChangeAspect="1"/>
          </p:cNvSpPr>
          <p:nvPr/>
        </p:nvSpPr>
        <p:spPr>
          <a:xfrm>
            <a:off x="11112242" y="2914275"/>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99" name="Oval 298">
            <a:extLst>
              <a:ext uri="{FF2B5EF4-FFF2-40B4-BE49-F238E27FC236}">
                <a16:creationId xmlns:a16="http://schemas.microsoft.com/office/drawing/2014/main" id="{E0719729-1E34-B9FC-A649-89884D10CE33}"/>
              </a:ext>
            </a:extLst>
          </p:cNvPr>
          <p:cNvSpPr>
            <a:spLocks noChangeAspect="1"/>
          </p:cNvSpPr>
          <p:nvPr/>
        </p:nvSpPr>
        <p:spPr>
          <a:xfrm>
            <a:off x="11071391" y="2695931"/>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11" name="Oval 310">
            <a:extLst>
              <a:ext uri="{FF2B5EF4-FFF2-40B4-BE49-F238E27FC236}">
                <a16:creationId xmlns:a16="http://schemas.microsoft.com/office/drawing/2014/main" id="{7059566A-D17E-1462-8471-6401BF176D5D}"/>
              </a:ext>
            </a:extLst>
          </p:cNvPr>
          <p:cNvSpPr>
            <a:spLocks noChangeAspect="1"/>
          </p:cNvSpPr>
          <p:nvPr/>
        </p:nvSpPr>
        <p:spPr>
          <a:xfrm>
            <a:off x="7179600" y="3978667"/>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16" name="Oval 315">
            <a:extLst>
              <a:ext uri="{FF2B5EF4-FFF2-40B4-BE49-F238E27FC236}">
                <a16:creationId xmlns:a16="http://schemas.microsoft.com/office/drawing/2014/main" id="{D75ED8B9-4769-5B60-61DF-BB6E5DCB2F34}"/>
              </a:ext>
            </a:extLst>
          </p:cNvPr>
          <p:cNvSpPr>
            <a:spLocks noChangeAspect="1"/>
          </p:cNvSpPr>
          <p:nvPr/>
        </p:nvSpPr>
        <p:spPr>
          <a:xfrm>
            <a:off x="10685873" y="4483473"/>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76" name="Oval 375">
            <a:extLst>
              <a:ext uri="{FF2B5EF4-FFF2-40B4-BE49-F238E27FC236}">
                <a16:creationId xmlns:a16="http://schemas.microsoft.com/office/drawing/2014/main" id="{E4FF32B9-A96A-93CA-777B-255FAC5C5995}"/>
              </a:ext>
            </a:extLst>
          </p:cNvPr>
          <p:cNvSpPr>
            <a:spLocks noChangeAspect="1"/>
          </p:cNvSpPr>
          <p:nvPr/>
        </p:nvSpPr>
        <p:spPr>
          <a:xfrm>
            <a:off x="6245845" y="3615110"/>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85" name="Oval 384">
            <a:extLst>
              <a:ext uri="{FF2B5EF4-FFF2-40B4-BE49-F238E27FC236}">
                <a16:creationId xmlns:a16="http://schemas.microsoft.com/office/drawing/2014/main" id="{7B1AF138-0604-7AA6-F389-0A92FC730416}"/>
              </a:ext>
            </a:extLst>
          </p:cNvPr>
          <p:cNvSpPr>
            <a:spLocks noChangeAspect="1"/>
          </p:cNvSpPr>
          <p:nvPr/>
        </p:nvSpPr>
        <p:spPr>
          <a:xfrm>
            <a:off x="9331316" y="2722481"/>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90" name="Oval 389">
            <a:extLst>
              <a:ext uri="{FF2B5EF4-FFF2-40B4-BE49-F238E27FC236}">
                <a16:creationId xmlns:a16="http://schemas.microsoft.com/office/drawing/2014/main" id="{E9367DA7-03AB-F3EF-962A-ED4D12F28FBC}"/>
              </a:ext>
            </a:extLst>
          </p:cNvPr>
          <p:cNvSpPr>
            <a:spLocks noChangeAspect="1"/>
          </p:cNvSpPr>
          <p:nvPr/>
        </p:nvSpPr>
        <p:spPr>
          <a:xfrm>
            <a:off x="10245362" y="4431945"/>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06" name="Oval 405">
            <a:extLst>
              <a:ext uri="{FF2B5EF4-FFF2-40B4-BE49-F238E27FC236}">
                <a16:creationId xmlns:a16="http://schemas.microsoft.com/office/drawing/2014/main" id="{550CBA0F-49EE-B517-50F2-8FC8AAEBB3AD}"/>
              </a:ext>
            </a:extLst>
          </p:cNvPr>
          <p:cNvSpPr>
            <a:spLocks noChangeAspect="1"/>
          </p:cNvSpPr>
          <p:nvPr/>
        </p:nvSpPr>
        <p:spPr>
          <a:xfrm>
            <a:off x="10616479" y="4654159"/>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20" name="Oval 419">
            <a:extLst>
              <a:ext uri="{FF2B5EF4-FFF2-40B4-BE49-F238E27FC236}">
                <a16:creationId xmlns:a16="http://schemas.microsoft.com/office/drawing/2014/main" id="{DB3DAA8E-E8FC-AC61-E9CC-C05A35491130}"/>
              </a:ext>
            </a:extLst>
          </p:cNvPr>
          <p:cNvSpPr>
            <a:spLocks noChangeAspect="1"/>
          </p:cNvSpPr>
          <p:nvPr/>
        </p:nvSpPr>
        <p:spPr>
          <a:xfrm>
            <a:off x="6364511" y="1996553"/>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31" name="Oval 430">
            <a:extLst>
              <a:ext uri="{FF2B5EF4-FFF2-40B4-BE49-F238E27FC236}">
                <a16:creationId xmlns:a16="http://schemas.microsoft.com/office/drawing/2014/main" id="{097E11CF-0A24-E6AA-01C0-A6774429CAB5}"/>
              </a:ext>
            </a:extLst>
          </p:cNvPr>
          <p:cNvSpPr>
            <a:spLocks noChangeAspect="1"/>
          </p:cNvSpPr>
          <p:nvPr/>
        </p:nvSpPr>
        <p:spPr>
          <a:xfrm>
            <a:off x="10028340" y="3773843"/>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38" name="Oval 437">
            <a:extLst>
              <a:ext uri="{FF2B5EF4-FFF2-40B4-BE49-F238E27FC236}">
                <a16:creationId xmlns:a16="http://schemas.microsoft.com/office/drawing/2014/main" id="{A8858CA0-0092-F5D5-121F-33ABBDAB65C8}"/>
              </a:ext>
            </a:extLst>
          </p:cNvPr>
          <p:cNvSpPr>
            <a:spLocks noChangeAspect="1"/>
          </p:cNvSpPr>
          <p:nvPr/>
        </p:nvSpPr>
        <p:spPr>
          <a:xfrm>
            <a:off x="9209682" y="2285525"/>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40" name="Oval 439">
            <a:extLst>
              <a:ext uri="{FF2B5EF4-FFF2-40B4-BE49-F238E27FC236}">
                <a16:creationId xmlns:a16="http://schemas.microsoft.com/office/drawing/2014/main" id="{B356EAB0-3301-244A-12B9-5F99EB61F0F1}"/>
              </a:ext>
            </a:extLst>
          </p:cNvPr>
          <p:cNvSpPr>
            <a:spLocks noChangeAspect="1"/>
          </p:cNvSpPr>
          <p:nvPr/>
        </p:nvSpPr>
        <p:spPr>
          <a:xfrm>
            <a:off x="11370528" y="2447386"/>
            <a:ext cx="145637" cy="141511"/>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46" name="Oval 445">
            <a:extLst>
              <a:ext uri="{FF2B5EF4-FFF2-40B4-BE49-F238E27FC236}">
                <a16:creationId xmlns:a16="http://schemas.microsoft.com/office/drawing/2014/main" id="{4E14990B-6477-297C-4347-5D534EC6CAFF}"/>
              </a:ext>
            </a:extLst>
          </p:cNvPr>
          <p:cNvSpPr>
            <a:spLocks noChangeAspect="1"/>
          </p:cNvSpPr>
          <p:nvPr/>
        </p:nvSpPr>
        <p:spPr>
          <a:xfrm>
            <a:off x="6138603" y="3244370"/>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17" name="Oval 516">
            <a:extLst>
              <a:ext uri="{FF2B5EF4-FFF2-40B4-BE49-F238E27FC236}">
                <a16:creationId xmlns:a16="http://schemas.microsoft.com/office/drawing/2014/main" id="{76168467-95B9-EE3C-E66D-9D1B41F20938}"/>
              </a:ext>
            </a:extLst>
          </p:cNvPr>
          <p:cNvSpPr>
            <a:spLocks noChangeAspect="1"/>
          </p:cNvSpPr>
          <p:nvPr/>
        </p:nvSpPr>
        <p:spPr>
          <a:xfrm>
            <a:off x="11542657" y="2026611"/>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0" name="Oval 9">
            <a:extLst>
              <a:ext uri="{FF2B5EF4-FFF2-40B4-BE49-F238E27FC236}">
                <a16:creationId xmlns:a16="http://schemas.microsoft.com/office/drawing/2014/main" id="{87C20504-DAA7-CFF8-4DAF-E348C530EADC}"/>
              </a:ext>
            </a:extLst>
          </p:cNvPr>
          <p:cNvSpPr>
            <a:spLocks noChangeAspect="1"/>
          </p:cNvSpPr>
          <p:nvPr/>
        </p:nvSpPr>
        <p:spPr>
          <a:xfrm>
            <a:off x="11041589" y="2662337"/>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9" name="Oval 18">
            <a:extLst>
              <a:ext uri="{FF2B5EF4-FFF2-40B4-BE49-F238E27FC236}">
                <a16:creationId xmlns:a16="http://schemas.microsoft.com/office/drawing/2014/main" id="{7B974CE9-E8D1-21F9-0EF7-35C55A6EA015}"/>
              </a:ext>
            </a:extLst>
          </p:cNvPr>
          <p:cNvSpPr>
            <a:spLocks noChangeAspect="1"/>
          </p:cNvSpPr>
          <p:nvPr/>
        </p:nvSpPr>
        <p:spPr>
          <a:xfrm>
            <a:off x="11231246" y="2561435"/>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6" name="Oval 35">
            <a:extLst>
              <a:ext uri="{FF2B5EF4-FFF2-40B4-BE49-F238E27FC236}">
                <a16:creationId xmlns:a16="http://schemas.microsoft.com/office/drawing/2014/main" id="{3367FEEB-F206-8326-D1A1-0217BBC36BF8}"/>
              </a:ext>
            </a:extLst>
          </p:cNvPr>
          <p:cNvSpPr>
            <a:spLocks noChangeAspect="1"/>
          </p:cNvSpPr>
          <p:nvPr/>
        </p:nvSpPr>
        <p:spPr>
          <a:xfrm>
            <a:off x="10331137" y="2541690"/>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4" name="Oval 53">
            <a:extLst>
              <a:ext uri="{FF2B5EF4-FFF2-40B4-BE49-F238E27FC236}">
                <a16:creationId xmlns:a16="http://schemas.microsoft.com/office/drawing/2014/main" id="{279E8CDD-00D9-2D27-BAC5-A38B861227B6}"/>
              </a:ext>
            </a:extLst>
          </p:cNvPr>
          <p:cNvSpPr>
            <a:spLocks noChangeAspect="1"/>
          </p:cNvSpPr>
          <p:nvPr/>
        </p:nvSpPr>
        <p:spPr>
          <a:xfrm>
            <a:off x="10801212" y="3887135"/>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52" name="Oval 451">
            <a:extLst>
              <a:ext uri="{FF2B5EF4-FFF2-40B4-BE49-F238E27FC236}">
                <a16:creationId xmlns:a16="http://schemas.microsoft.com/office/drawing/2014/main" id="{F41B7170-3F0E-9C2E-EDFD-96204B8F01D5}"/>
              </a:ext>
            </a:extLst>
          </p:cNvPr>
          <p:cNvSpPr>
            <a:spLocks noChangeAspect="1"/>
          </p:cNvSpPr>
          <p:nvPr/>
        </p:nvSpPr>
        <p:spPr>
          <a:xfrm>
            <a:off x="11019134" y="3464584"/>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60" name="Oval 459">
            <a:extLst>
              <a:ext uri="{FF2B5EF4-FFF2-40B4-BE49-F238E27FC236}">
                <a16:creationId xmlns:a16="http://schemas.microsoft.com/office/drawing/2014/main" id="{569A4253-6DE9-2D44-21CB-5B860C5B8BCA}"/>
              </a:ext>
            </a:extLst>
          </p:cNvPr>
          <p:cNvSpPr>
            <a:spLocks noChangeAspect="1"/>
          </p:cNvSpPr>
          <p:nvPr/>
        </p:nvSpPr>
        <p:spPr>
          <a:xfrm>
            <a:off x="10597288" y="2591738"/>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1" name="Oval 480">
            <a:extLst>
              <a:ext uri="{FF2B5EF4-FFF2-40B4-BE49-F238E27FC236}">
                <a16:creationId xmlns:a16="http://schemas.microsoft.com/office/drawing/2014/main" id="{3C73FD72-A31E-D8C1-D97F-018F4EF0857C}"/>
              </a:ext>
            </a:extLst>
          </p:cNvPr>
          <p:cNvSpPr>
            <a:spLocks noChangeAspect="1"/>
          </p:cNvSpPr>
          <p:nvPr/>
        </p:nvSpPr>
        <p:spPr>
          <a:xfrm>
            <a:off x="10686301" y="2407560"/>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6" name="Oval 485">
            <a:extLst>
              <a:ext uri="{FF2B5EF4-FFF2-40B4-BE49-F238E27FC236}">
                <a16:creationId xmlns:a16="http://schemas.microsoft.com/office/drawing/2014/main" id="{569308F7-43F2-BABC-5D70-FEA1BA62EE1A}"/>
              </a:ext>
            </a:extLst>
          </p:cNvPr>
          <p:cNvSpPr>
            <a:spLocks noChangeAspect="1"/>
          </p:cNvSpPr>
          <p:nvPr/>
        </p:nvSpPr>
        <p:spPr>
          <a:xfrm>
            <a:off x="11081355" y="2766044"/>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96" name="Oval 495">
            <a:extLst>
              <a:ext uri="{FF2B5EF4-FFF2-40B4-BE49-F238E27FC236}">
                <a16:creationId xmlns:a16="http://schemas.microsoft.com/office/drawing/2014/main" id="{975F31D5-39A4-DF9F-A83A-95444FFF9BCE}"/>
              </a:ext>
            </a:extLst>
          </p:cNvPr>
          <p:cNvSpPr>
            <a:spLocks noChangeAspect="1"/>
          </p:cNvSpPr>
          <p:nvPr/>
        </p:nvSpPr>
        <p:spPr>
          <a:xfrm>
            <a:off x="10996462" y="2985144"/>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08" name="Oval 507">
            <a:extLst>
              <a:ext uri="{FF2B5EF4-FFF2-40B4-BE49-F238E27FC236}">
                <a16:creationId xmlns:a16="http://schemas.microsoft.com/office/drawing/2014/main" id="{2EEA998A-0EFD-9248-5C54-D394815B724E}"/>
              </a:ext>
            </a:extLst>
          </p:cNvPr>
          <p:cNvSpPr>
            <a:spLocks noChangeAspect="1"/>
          </p:cNvSpPr>
          <p:nvPr/>
        </p:nvSpPr>
        <p:spPr>
          <a:xfrm>
            <a:off x="11125000" y="2806208"/>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67" name="Oval 66">
            <a:extLst>
              <a:ext uri="{FF2B5EF4-FFF2-40B4-BE49-F238E27FC236}">
                <a16:creationId xmlns:a16="http://schemas.microsoft.com/office/drawing/2014/main" id="{2397BD40-3AE7-F42B-08C3-44BD32A9EB93}"/>
              </a:ext>
            </a:extLst>
          </p:cNvPr>
          <p:cNvSpPr>
            <a:spLocks noChangeAspect="1"/>
          </p:cNvSpPr>
          <p:nvPr/>
        </p:nvSpPr>
        <p:spPr>
          <a:xfrm>
            <a:off x="11095122" y="2747302"/>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86" name="Oval 85">
            <a:extLst>
              <a:ext uri="{FF2B5EF4-FFF2-40B4-BE49-F238E27FC236}">
                <a16:creationId xmlns:a16="http://schemas.microsoft.com/office/drawing/2014/main" id="{BF256AB0-ECDA-6F85-C2E6-6AA4FB22326E}"/>
              </a:ext>
            </a:extLst>
          </p:cNvPr>
          <p:cNvSpPr>
            <a:spLocks noChangeAspect="1"/>
          </p:cNvSpPr>
          <p:nvPr/>
        </p:nvSpPr>
        <p:spPr>
          <a:xfrm>
            <a:off x="10026080" y="2957171"/>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00" name="Oval 99">
            <a:extLst>
              <a:ext uri="{FF2B5EF4-FFF2-40B4-BE49-F238E27FC236}">
                <a16:creationId xmlns:a16="http://schemas.microsoft.com/office/drawing/2014/main" id="{8579C4F7-45B1-E1B1-4214-4D6003767BAD}"/>
              </a:ext>
            </a:extLst>
          </p:cNvPr>
          <p:cNvSpPr>
            <a:spLocks noChangeAspect="1"/>
          </p:cNvSpPr>
          <p:nvPr/>
        </p:nvSpPr>
        <p:spPr>
          <a:xfrm>
            <a:off x="11255886" y="2578081"/>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05" name="Oval 104">
            <a:extLst>
              <a:ext uri="{FF2B5EF4-FFF2-40B4-BE49-F238E27FC236}">
                <a16:creationId xmlns:a16="http://schemas.microsoft.com/office/drawing/2014/main" id="{04D962DB-CA89-04F7-E138-62FF7AA8103F}"/>
              </a:ext>
            </a:extLst>
          </p:cNvPr>
          <p:cNvSpPr>
            <a:spLocks noChangeAspect="1"/>
          </p:cNvSpPr>
          <p:nvPr/>
        </p:nvSpPr>
        <p:spPr>
          <a:xfrm>
            <a:off x="9432704" y="2412752"/>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17" name="Oval 116">
            <a:extLst>
              <a:ext uri="{FF2B5EF4-FFF2-40B4-BE49-F238E27FC236}">
                <a16:creationId xmlns:a16="http://schemas.microsoft.com/office/drawing/2014/main" id="{1E5EA1AD-9F32-542F-5C1F-426112118349}"/>
              </a:ext>
            </a:extLst>
          </p:cNvPr>
          <p:cNvSpPr>
            <a:spLocks noChangeAspect="1"/>
          </p:cNvSpPr>
          <p:nvPr/>
        </p:nvSpPr>
        <p:spPr>
          <a:xfrm>
            <a:off x="9626135" y="2493729"/>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12" name="Oval 511">
            <a:extLst>
              <a:ext uri="{FF2B5EF4-FFF2-40B4-BE49-F238E27FC236}">
                <a16:creationId xmlns:a16="http://schemas.microsoft.com/office/drawing/2014/main" id="{A0F0445D-D44F-1A0F-C401-B48F27793547}"/>
              </a:ext>
            </a:extLst>
          </p:cNvPr>
          <p:cNvSpPr>
            <a:spLocks noChangeAspect="1"/>
          </p:cNvSpPr>
          <p:nvPr/>
        </p:nvSpPr>
        <p:spPr>
          <a:xfrm>
            <a:off x="9785570" y="2766043"/>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20" name="Oval 519">
            <a:extLst>
              <a:ext uri="{FF2B5EF4-FFF2-40B4-BE49-F238E27FC236}">
                <a16:creationId xmlns:a16="http://schemas.microsoft.com/office/drawing/2014/main" id="{7B9692D9-B208-1743-4D33-4B411A2CD922}"/>
              </a:ext>
            </a:extLst>
          </p:cNvPr>
          <p:cNvSpPr>
            <a:spLocks noChangeAspect="1"/>
          </p:cNvSpPr>
          <p:nvPr/>
        </p:nvSpPr>
        <p:spPr>
          <a:xfrm>
            <a:off x="9935217" y="3125940"/>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27" name="Oval 526">
            <a:extLst>
              <a:ext uri="{FF2B5EF4-FFF2-40B4-BE49-F238E27FC236}">
                <a16:creationId xmlns:a16="http://schemas.microsoft.com/office/drawing/2014/main" id="{520820F1-C58E-9B58-926F-61F506962224}"/>
              </a:ext>
            </a:extLst>
          </p:cNvPr>
          <p:cNvSpPr>
            <a:spLocks noChangeAspect="1"/>
          </p:cNvSpPr>
          <p:nvPr/>
        </p:nvSpPr>
        <p:spPr>
          <a:xfrm>
            <a:off x="10030418" y="2127442"/>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31" name="Oval 530">
            <a:extLst>
              <a:ext uri="{FF2B5EF4-FFF2-40B4-BE49-F238E27FC236}">
                <a16:creationId xmlns:a16="http://schemas.microsoft.com/office/drawing/2014/main" id="{4F8F18CA-2A15-D465-B2D5-64134F300839}"/>
              </a:ext>
            </a:extLst>
          </p:cNvPr>
          <p:cNvSpPr>
            <a:spLocks noChangeAspect="1"/>
          </p:cNvSpPr>
          <p:nvPr/>
        </p:nvSpPr>
        <p:spPr>
          <a:xfrm>
            <a:off x="11432482" y="2438336"/>
            <a:ext cx="68391" cy="66453"/>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880" name="Oval 879">
            <a:extLst>
              <a:ext uri="{FF2B5EF4-FFF2-40B4-BE49-F238E27FC236}">
                <a16:creationId xmlns:a16="http://schemas.microsoft.com/office/drawing/2014/main" id="{6035D9D0-D47D-3800-BF39-F422B7D19221}"/>
              </a:ext>
            </a:extLst>
          </p:cNvPr>
          <p:cNvSpPr>
            <a:spLocks noChangeAspect="1"/>
          </p:cNvSpPr>
          <p:nvPr/>
        </p:nvSpPr>
        <p:spPr>
          <a:xfrm>
            <a:off x="6351961" y="3724547"/>
            <a:ext cx="107242" cy="10420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9" name="Oval 8">
            <a:extLst>
              <a:ext uri="{FF2B5EF4-FFF2-40B4-BE49-F238E27FC236}">
                <a16:creationId xmlns:a16="http://schemas.microsoft.com/office/drawing/2014/main" id="{10540BD7-9122-8193-F61B-4DF52DEE6E07}"/>
              </a:ext>
            </a:extLst>
          </p:cNvPr>
          <p:cNvSpPr>
            <a:spLocks noChangeAspect="1"/>
          </p:cNvSpPr>
          <p:nvPr/>
        </p:nvSpPr>
        <p:spPr>
          <a:xfrm>
            <a:off x="8974050" y="4578691"/>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17" name="Oval 16">
            <a:extLst>
              <a:ext uri="{FF2B5EF4-FFF2-40B4-BE49-F238E27FC236}">
                <a16:creationId xmlns:a16="http://schemas.microsoft.com/office/drawing/2014/main" id="{84111E1E-4536-3CF6-34EE-52A0A76AAF51}"/>
              </a:ext>
            </a:extLst>
          </p:cNvPr>
          <p:cNvSpPr>
            <a:spLocks noChangeAspect="1"/>
          </p:cNvSpPr>
          <p:nvPr/>
        </p:nvSpPr>
        <p:spPr>
          <a:xfrm>
            <a:off x="7055356" y="3887134"/>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4" name="Oval 23">
            <a:extLst>
              <a:ext uri="{FF2B5EF4-FFF2-40B4-BE49-F238E27FC236}">
                <a16:creationId xmlns:a16="http://schemas.microsoft.com/office/drawing/2014/main" id="{888BBD7E-4340-BC7F-A54E-F7D563A7CF80}"/>
              </a:ext>
            </a:extLst>
          </p:cNvPr>
          <p:cNvSpPr>
            <a:spLocks noChangeAspect="1"/>
          </p:cNvSpPr>
          <p:nvPr/>
        </p:nvSpPr>
        <p:spPr>
          <a:xfrm>
            <a:off x="11094556" y="2798440"/>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28" name="Oval 27">
            <a:extLst>
              <a:ext uri="{FF2B5EF4-FFF2-40B4-BE49-F238E27FC236}">
                <a16:creationId xmlns:a16="http://schemas.microsoft.com/office/drawing/2014/main" id="{74FFC13E-72D8-367B-D212-8D6675EB65A5}"/>
              </a:ext>
            </a:extLst>
          </p:cNvPr>
          <p:cNvSpPr>
            <a:spLocks noChangeAspect="1"/>
          </p:cNvSpPr>
          <p:nvPr/>
        </p:nvSpPr>
        <p:spPr>
          <a:xfrm>
            <a:off x="6421895" y="3663060"/>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1" name="Oval 30">
            <a:extLst>
              <a:ext uri="{FF2B5EF4-FFF2-40B4-BE49-F238E27FC236}">
                <a16:creationId xmlns:a16="http://schemas.microsoft.com/office/drawing/2014/main" id="{444B22CD-5EDB-E8EB-E2EF-62CB54C13C46}"/>
              </a:ext>
            </a:extLst>
          </p:cNvPr>
          <p:cNvSpPr>
            <a:spLocks noChangeAspect="1"/>
          </p:cNvSpPr>
          <p:nvPr/>
        </p:nvSpPr>
        <p:spPr>
          <a:xfrm>
            <a:off x="9152400" y="2304351"/>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2" name="Oval 31">
            <a:extLst>
              <a:ext uri="{FF2B5EF4-FFF2-40B4-BE49-F238E27FC236}">
                <a16:creationId xmlns:a16="http://schemas.microsoft.com/office/drawing/2014/main" id="{3CBB82FB-9C02-CF8A-9354-F40CD71CCB97}"/>
              </a:ext>
            </a:extLst>
          </p:cNvPr>
          <p:cNvSpPr>
            <a:spLocks noChangeAspect="1"/>
          </p:cNvSpPr>
          <p:nvPr/>
        </p:nvSpPr>
        <p:spPr>
          <a:xfrm>
            <a:off x="10255342" y="3088519"/>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34" name="Oval 33">
            <a:extLst>
              <a:ext uri="{FF2B5EF4-FFF2-40B4-BE49-F238E27FC236}">
                <a16:creationId xmlns:a16="http://schemas.microsoft.com/office/drawing/2014/main" id="{E9EDA8A5-21D9-CBA8-60C9-AC175EC89227}"/>
              </a:ext>
            </a:extLst>
          </p:cNvPr>
          <p:cNvSpPr>
            <a:spLocks noChangeAspect="1"/>
          </p:cNvSpPr>
          <p:nvPr/>
        </p:nvSpPr>
        <p:spPr>
          <a:xfrm>
            <a:off x="6357513" y="3662254"/>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0" name="Oval 49">
            <a:extLst>
              <a:ext uri="{FF2B5EF4-FFF2-40B4-BE49-F238E27FC236}">
                <a16:creationId xmlns:a16="http://schemas.microsoft.com/office/drawing/2014/main" id="{F84C8D49-EC74-544F-7B85-4C904C03A599}"/>
              </a:ext>
            </a:extLst>
          </p:cNvPr>
          <p:cNvSpPr>
            <a:spLocks noChangeAspect="1"/>
          </p:cNvSpPr>
          <p:nvPr/>
        </p:nvSpPr>
        <p:spPr>
          <a:xfrm>
            <a:off x="6449332" y="3815016"/>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52" name="Oval 51">
            <a:extLst>
              <a:ext uri="{FF2B5EF4-FFF2-40B4-BE49-F238E27FC236}">
                <a16:creationId xmlns:a16="http://schemas.microsoft.com/office/drawing/2014/main" id="{DC376EFF-3123-CE0A-4774-DC27F099E519}"/>
              </a:ext>
            </a:extLst>
          </p:cNvPr>
          <p:cNvSpPr>
            <a:spLocks noChangeAspect="1"/>
          </p:cNvSpPr>
          <p:nvPr/>
        </p:nvSpPr>
        <p:spPr>
          <a:xfrm>
            <a:off x="6052901" y="3066377"/>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50" name="Oval 449">
            <a:extLst>
              <a:ext uri="{FF2B5EF4-FFF2-40B4-BE49-F238E27FC236}">
                <a16:creationId xmlns:a16="http://schemas.microsoft.com/office/drawing/2014/main" id="{8410A046-DC0F-4F50-4F96-A2857A82F925}"/>
              </a:ext>
            </a:extLst>
          </p:cNvPr>
          <p:cNvSpPr>
            <a:spLocks noChangeAspect="1"/>
          </p:cNvSpPr>
          <p:nvPr/>
        </p:nvSpPr>
        <p:spPr>
          <a:xfrm>
            <a:off x="10954169" y="2948791"/>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n>
                <a:solidFill>
                  <a:srgbClr val="9900CC"/>
                </a:solidFill>
              </a:ln>
              <a:solidFill>
                <a:srgbClr val="9900CC"/>
              </a:solidFill>
              <a:latin typeface="Gill Sans MT"/>
            </a:endParaRPr>
          </a:p>
        </p:txBody>
      </p:sp>
      <p:sp>
        <p:nvSpPr>
          <p:cNvPr id="451" name="Oval 450">
            <a:extLst>
              <a:ext uri="{FF2B5EF4-FFF2-40B4-BE49-F238E27FC236}">
                <a16:creationId xmlns:a16="http://schemas.microsoft.com/office/drawing/2014/main" id="{B39CBAD4-1761-6055-D333-92765D5801F9}"/>
              </a:ext>
            </a:extLst>
          </p:cNvPr>
          <p:cNvSpPr>
            <a:spLocks noChangeAspect="1"/>
          </p:cNvSpPr>
          <p:nvPr/>
        </p:nvSpPr>
        <p:spPr>
          <a:xfrm>
            <a:off x="9232108" y="3431161"/>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58" name="Oval 457">
            <a:extLst>
              <a:ext uri="{FF2B5EF4-FFF2-40B4-BE49-F238E27FC236}">
                <a16:creationId xmlns:a16="http://schemas.microsoft.com/office/drawing/2014/main" id="{9E74A420-3971-75A7-A8B6-BADC391CD9C9}"/>
              </a:ext>
            </a:extLst>
          </p:cNvPr>
          <p:cNvSpPr>
            <a:spLocks noChangeAspect="1"/>
          </p:cNvSpPr>
          <p:nvPr/>
        </p:nvSpPr>
        <p:spPr>
          <a:xfrm>
            <a:off x="7653888" y="3146302"/>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59" name="Oval 458">
            <a:extLst>
              <a:ext uri="{FF2B5EF4-FFF2-40B4-BE49-F238E27FC236}">
                <a16:creationId xmlns:a16="http://schemas.microsoft.com/office/drawing/2014/main" id="{2C1143D8-8D9C-3514-71F9-0330E41D71FB}"/>
              </a:ext>
            </a:extLst>
          </p:cNvPr>
          <p:cNvSpPr>
            <a:spLocks noChangeAspect="1"/>
          </p:cNvSpPr>
          <p:nvPr/>
        </p:nvSpPr>
        <p:spPr>
          <a:xfrm>
            <a:off x="7384505" y="2887727"/>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63" name="Oval 462">
            <a:extLst>
              <a:ext uri="{FF2B5EF4-FFF2-40B4-BE49-F238E27FC236}">
                <a16:creationId xmlns:a16="http://schemas.microsoft.com/office/drawing/2014/main" id="{3A38C75C-6648-EB4E-0E97-5369FA5846B6}"/>
              </a:ext>
            </a:extLst>
          </p:cNvPr>
          <p:cNvSpPr>
            <a:spLocks noChangeAspect="1"/>
          </p:cNvSpPr>
          <p:nvPr/>
        </p:nvSpPr>
        <p:spPr>
          <a:xfrm>
            <a:off x="9305545" y="3458698"/>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67" name="Oval 466">
            <a:extLst>
              <a:ext uri="{FF2B5EF4-FFF2-40B4-BE49-F238E27FC236}">
                <a16:creationId xmlns:a16="http://schemas.microsoft.com/office/drawing/2014/main" id="{24050841-7F29-28C2-0827-68222E342FD7}"/>
              </a:ext>
            </a:extLst>
          </p:cNvPr>
          <p:cNvSpPr>
            <a:spLocks noChangeAspect="1"/>
          </p:cNvSpPr>
          <p:nvPr/>
        </p:nvSpPr>
        <p:spPr>
          <a:xfrm>
            <a:off x="8931437" y="4141096"/>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68" name="Oval 467">
            <a:extLst>
              <a:ext uri="{FF2B5EF4-FFF2-40B4-BE49-F238E27FC236}">
                <a16:creationId xmlns:a16="http://schemas.microsoft.com/office/drawing/2014/main" id="{D3D2719D-8AF5-406C-288E-9C4F97846CC5}"/>
              </a:ext>
            </a:extLst>
          </p:cNvPr>
          <p:cNvSpPr>
            <a:spLocks noChangeAspect="1"/>
          </p:cNvSpPr>
          <p:nvPr/>
        </p:nvSpPr>
        <p:spPr>
          <a:xfrm>
            <a:off x="8753795" y="4511020"/>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73" name="Oval 472">
            <a:extLst>
              <a:ext uri="{FF2B5EF4-FFF2-40B4-BE49-F238E27FC236}">
                <a16:creationId xmlns:a16="http://schemas.microsoft.com/office/drawing/2014/main" id="{AFC10104-436B-1ECA-7462-8B46F549C4AD}"/>
              </a:ext>
            </a:extLst>
          </p:cNvPr>
          <p:cNvSpPr>
            <a:spLocks noChangeAspect="1"/>
          </p:cNvSpPr>
          <p:nvPr/>
        </p:nvSpPr>
        <p:spPr>
          <a:xfrm>
            <a:off x="9728903" y="4529014"/>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74" name="Oval 473">
            <a:extLst>
              <a:ext uri="{FF2B5EF4-FFF2-40B4-BE49-F238E27FC236}">
                <a16:creationId xmlns:a16="http://schemas.microsoft.com/office/drawing/2014/main" id="{7587EB59-ADC1-1591-93DE-1B64B1919BA3}"/>
              </a:ext>
            </a:extLst>
          </p:cNvPr>
          <p:cNvSpPr>
            <a:spLocks noChangeAspect="1"/>
          </p:cNvSpPr>
          <p:nvPr/>
        </p:nvSpPr>
        <p:spPr>
          <a:xfrm>
            <a:off x="6074369" y="3116572"/>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75" name="Oval 474">
            <a:extLst>
              <a:ext uri="{FF2B5EF4-FFF2-40B4-BE49-F238E27FC236}">
                <a16:creationId xmlns:a16="http://schemas.microsoft.com/office/drawing/2014/main" id="{FD838585-980A-6434-A940-FDC24F21F5C1}"/>
              </a:ext>
            </a:extLst>
          </p:cNvPr>
          <p:cNvSpPr>
            <a:spLocks noChangeAspect="1"/>
          </p:cNvSpPr>
          <p:nvPr/>
        </p:nvSpPr>
        <p:spPr>
          <a:xfrm>
            <a:off x="11005258" y="2825495"/>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0" name="Oval 479">
            <a:extLst>
              <a:ext uri="{FF2B5EF4-FFF2-40B4-BE49-F238E27FC236}">
                <a16:creationId xmlns:a16="http://schemas.microsoft.com/office/drawing/2014/main" id="{5D7EE91D-FA51-0085-4465-349FB22FB2AE}"/>
              </a:ext>
            </a:extLst>
          </p:cNvPr>
          <p:cNvSpPr>
            <a:spLocks noChangeAspect="1"/>
          </p:cNvSpPr>
          <p:nvPr/>
        </p:nvSpPr>
        <p:spPr>
          <a:xfrm>
            <a:off x="11332985" y="2714970"/>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7" name="Oval 486">
            <a:extLst>
              <a:ext uri="{FF2B5EF4-FFF2-40B4-BE49-F238E27FC236}">
                <a16:creationId xmlns:a16="http://schemas.microsoft.com/office/drawing/2014/main" id="{A5163031-150C-AF7B-7FC8-89FE3A13999A}"/>
              </a:ext>
            </a:extLst>
          </p:cNvPr>
          <p:cNvSpPr>
            <a:spLocks noChangeAspect="1"/>
          </p:cNvSpPr>
          <p:nvPr/>
        </p:nvSpPr>
        <p:spPr>
          <a:xfrm>
            <a:off x="11373827" y="2190503"/>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88" name="Oval 487">
            <a:extLst>
              <a:ext uri="{FF2B5EF4-FFF2-40B4-BE49-F238E27FC236}">
                <a16:creationId xmlns:a16="http://schemas.microsoft.com/office/drawing/2014/main" id="{62B8791B-EE96-C8D6-D299-51C3EEBB73D3}"/>
              </a:ext>
            </a:extLst>
          </p:cNvPr>
          <p:cNvSpPr>
            <a:spLocks noChangeAspect="1"/>
          </p:cNvSpPr>
          <p:nvPr/>
        </p:nvSpPr>
        <p:spPr>
          <a:xfrm>
            <a:off x="10810887" y="3132584"/>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n>
                <a:solidFill>
                  <a:srgbClr val="9900CC"/>
                </a:solidFill>
              </a:ln>
              <a:solidFill>
                <a:srgbClr val="9900CC"/>
              </a:solidFill>
              <a:latin typeface="Gill Sans MT"/>
            </a:endParaRPr>
          </a:p>
        </p:txBody>
      </p:sp>
      <p:sp>
        <p:nvSpPr>
          <p:cNvPr id="490" name="Oval 489">
            <a:extLst>
              <a:ext uri="{FF2B5EF4-FFF2-40B4-BE49-F238E27FC236}">
                <a16:creationId xmlns:a16="http://schemas.microsoft.com/office/drawing/2014/main" id="{0C27292E-A345-AD0A-2395-9B582BD88923}"/>
              </a:ext>
            </a:extLst>
          </p:cNvPr>
          <p:cNvSpPr>
            <a:spLocks noChangeAspect="1"/>
          </p:cNvSpPr>
          <p:nvPr/>
        </p:nvSpPr>
        <p:spPr>
          <a:xfrm>
            <a:off x="10203531" y="3215258"/>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93" name="Oval 492">
            <a:extLst>
              <a:ext uri="{FF2B5EF4-FFF2-40B4-BE49-F238E27FC236}">
                <a16:creationId xmlns:a16="http://schemas.microsoft.com/office/drawing/2014/main" id="{392D15A0-1583-95F2-531E-B30CD7BF55B9}"/>
              </a:ext>
            </a:extLst>
          </p:cNvPr>
          <p:cNvSpPr>
            <a:spLocks noChangeAspect="1"/>
          </p:cNvSpPr>
          <p:nvPr/>
        </p:nvSpPr>
        <p:spPr>
          <a:xfrm>
            <a:off x="10344587" y="3847616"/>
            <a:ext cx="43836" cy="425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
        <p:nvSpPr>
          <p:cNvPr id="494" name="Oval 493">
            <a:extLst>
              <a:ext uri="{FF2B5EF4-FFF2-40B4-BE49-F238E27FC236}">
                <a16:creationId xmlns:a16="http://schemas.microsoft.com/office/drawing/2014/main" id="{C4BDE473-55BE-72A0-8FC3-8B82DEBD2327}"/>
              </a:ext>
            </a:extLst>
          </p:cNvPr>
          <p:cNvSpPr>
            <a:spLocks noChangeAspect="1"/>
          </p:cNvSpPr>
          <p:nvPr/>
        </p:nvSpPr>
        <p:spPr>
          <a:xfrm>
            <a:off x="11035231" y="3685844"/>
            <a:ext cx="43836" cy="42594"/>
          </a:xfrm>
          <a:prstGeom prst="ellipse">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ill Sans MT"/>
            </a:endParaRPr>
          </a:p>
        </p:txBody>
      </p:sp>
    </p:spTree>
    <p:extLst>
      <p:ext uri="{BB962C8B-B14F-4D97-AF65-F5344CB8AC3E}">
        <p14:creationId xmlns:p14="http://schemas.microsoft.com/office/powerpoint/2010/main" val="151374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t>Annual RPPR</a:t>
            </a:r>
          </a:p>
        </p:txBody>
      </p:sp>
    </p:spTree>
    <p:extLst>
      <p:ext uri="{BB962C8B-B14F-4D97-AF65-F5344CB8AC3E}">
        <p14:creationId xmlns:p14="http://schemas.microsoft.com/office/powerpoint/2010/main" val="3847299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47DA-53A7-A51A-AF03-30A1F753DD77}"/>
              </a:ext>
            </a:extLst>
          </p:cNvPr>
          <p:cNvSpPr>
            <a:spLocks noGrp="1"/>
          </p:cNvSpPr>
          <p:nvPr>
            <p:ph type="title"/>
          </p:nvPr>
        </p:nvSpPr>
        <p:spPr/>
        <p:txBody>
          <a:bodyPr/>
          <a:lstStyle/>
          <a:p>
            <a:r>
              <a:rPr lang="en-US"/>
              <a:t>CREST-2: A big job for a big team</a:t>
            </a:r>
          </a:p>
        </p:txBody>
      </p:sp>
      <p:sp>
        <p:nvSpPr>
          <p:cNvPr id="7" name="Rectangle 6">
            <a:extLst>
              <a:ext uri="{FF2B5EF4-FFF2-40B4-BE49-F238E27FC236}">
                <a16:creationId xmlns:a16="http://schemas.microsoft.com/office/drawing/2014/main" id="{8BCAC5E6-4AAB-01F0-8233-CD57678B6CDE}"/>
              </a:ext>
            </a:extLst>
          </p:cNvPr>
          <p:cNvSpPr/>
          <p:nvPr/>
        </p:nvSpPr>
        <p:spPr>
          <a:xfrm>
            <a:off x="3762216" y="1345674"/>
            <a:ext cx="3391382" cy="4861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000000"/>
              </a:solidFill>
              <a:latin typeface="Arial"/>
            </a:endParaRPr>
          </a:p>
        </p:txBody>
      </p:sp>
      <p:sp>
        <p:nvSpPr>
          <p:cNvPr id="4" name="TextBox 3">
            <a:extLst>
              <a:ext uri="{FF2B5EF4-FFF2-40B4-BE49-F238E27FC236}">
                <a16:creationId xmlns:a16="http://schemas.microsoft.com/office/drawing/2014/main" id="{4B172C71-CB30-E9A7-50AA-867C85B7E97D}"/>
              </a:ext>
            </a:extLst>
          </p:cNvPr>
          <p:cNvSpPr txBox="1"/>
          <p:nvPr/>
        </p:nvSpPr>
        <p:spPr>
          <a:xfrm>
            <a:off x="974727" y="1492131"/>
            <a:ext cx="7572985" cy="830997"/>
          </a:xfrm>
          <a:prstGeom prst="rect">
            <a:avLst/>
          </a:prstGeom>
          <a:noFill/>
        </p:spPr>
        <p:txBody>
          <a:bodyPr wrap="square" rtlCol="0">
            <a:spAutoFit/>
          </a:bodyPr>
          <a:lstStyle/>
          <a:p>
            <a:pPr marL="342900" indent="-342900" defTabSz="1218987">
              <a:buFont typeface="Arial" panose="020B0604020202020204" pitchFamily="34" charset="0"/>
              <a:buChar char="•"/>
            </a:pPr>
            <a:r>
              <a:rPr lang="en-US" sz="2400" dirty="0">
                <a:solidFill>
                  <a:srgbClr val="000000"/>
                </a:solidFill>
                <a:latin typeface="Arial Black" panose="020B0A04020102020204" pitchFamily="34" charset="0"/>
              </a:rPr>
              <a:t>16,836</a:t>
            </a:r>
            <a:r>
              <a:rPr lang="en-US" sz="2400" dirty="0">
                <a:solidFill>
                  <a:srgbClr val="000000"/>
                </a:solidFill>
                <a:latin typeface="Arial"/>
              </a:rPr>
              <a:t> patient visits</a:t>
            </a:r>
          </a:p>
          <a:p>
            <a:pPr marL="342900" indent="-342900" defTabSz="1218987">
              <a:buFont typeface="Arial" panose="020B0604020202020204" pitchFamily="34" charset="0"/>
              <a:buChar char="•"/>
            </a:pPr>
            <a:r>
              <a:rPr lang="en-US" sz="2400" dirty="0">
                <a:solidFill>
                  <a:srgbClr val="000000"/>
                </a:solidFill>
                <a:latin typeface="Arial Black" panose="020B0A04020102020204" pitchFamily="34" charset="0"/>
              </a:rPr>
              <a:t>7,557</a:t>
            </a:r>
            <a:r>
              <a:rPr lang="en-US" sz="2400" dirty="0">
                <a:solidFill>
                  <a:srgbClr val="000000"/>
                </a:solidFill>
                <a:latin typeface="Arial"/>
              </a:rPr>
              <a:t> cognitive visits</a:t>
            </a:r>
          </a:p>
        </p:txBody>
      </p:sp>
      <p:grpSp>
        <p:nvGrpSpPr>
          <p:cNvPr id="3" name="Group 2">
            <a:extLst>
              <a:ext uri="{FF2B5EF4-FFF2-40B4-BE49-F238E27FC236}">
                <a16:creationId xmlns:a16="http://schemas.microsoft.com/office/drawing/2014/main" id="{AB90047A-E0F0-6CC4-ECB2-56CCE80038E1}"/>
              </a:ext>
            </a:extLst>
          </p:cNvPr>
          <p:cNvGrpSpPr/>
          <p:nvPr/>
        </p:nvGrpSpPr>
        <p:grpSpPr>
          <a:xfrm>
            <a:off x="1582957" y="2861223"/>
            <a:ext cx="9026088" cy="3460208"/>
            <a:chOff x="772397" y="1600570"/>
            <a:chExt cx="10644032" cy="3760588"/>
          </a:xfrm>
        </p:grpSpPr>
        <p:sp>
          <p:nvSpPr>
            <p:cNvPr id="19" name="TextBox 18">
              <a:extLst>
                <a:ext uri="{FF2B5EF4-FFF2-40B4-BE49-F238E27FC236}">
                  <a16:creationId xmlns:a16="http://schemas.microsoft.com/office/drawing/2014/main" id="{C73B446A-FBA5-B698-C4CC-8F8FE03F5F5F}"/>
                </a:ext>
              </a:extLst>
            </p:cNvPr>
            <p:cNvSpPr txBox="1"/>
            <p:nvPr/>
          </p:nvSpPr>
          <p:spPr>
            <a:xfrm>
              <a:off x="6707163" y="1600570"/>
              <a:ext cx="4158761" cy="802787"/>
            </a:xfrm>
            <a:prstGeom prst="rect">
              <a:avLst/>
            </a:prstGeom>
            <a:noFill/>
            <a:ln w="76200" cap="rnd" cmpd="sng">
              <a:noFill/>
              <a:extLst>
                <a:ext uri="{C807C97D-BFC1-408E-A445-0C87EB9F89A2}">
                  <ask:lineSketchStyleProps xmlns:ask="http://schemas.microsoft.com/office/drawing/2018/sketchyshapes" sd="1219033472">
                    <a:custGeom>
                      <a:avLst/>
                      <a:gdLst>
                        <a:gd name="connsiteX0" fmla="*/ 0 w 2776260"/>
                        <a:gd name="connsiteY0" fmla="*/ 174201 h 1940957"/>
                        <a:gd name="connsiteX1" fmla="*/ 174201 w 2776260"/>
                        <a:gd name="connsiteY1" fmla="*/ 0 h 1940957"/>
                        <a:gd name="connsiteX2" fmla="*/ 829723 w 2776260"/>
                        <a:gd name="connsiteY2" fmla="*/ 0 h 1940957"/>
                        <a:gd name="connsiteX3" fmla="*/ 1412409 w 2776260"/>
                        <a:gd name="connsiteY3" fmla="*/ 0 h 1940957"/>
                        <a:gd name="connsiteX4" fmla="*/ 1970816 w 2776260"/>
                        <a:gd name="connsiteY4" fmla="*/ 0 h 1940957"/>
                        <a:gd name="connsiteX5" fmla="*/ 2602059 w 2776260"/>
                        <a:gd name="connsiteY5" fmla="*/ 0 h 1940957"/>
                        <a:gd name="connsiteX6" fmla="*/ 2776260 w 2776260"/>
                        <a:gd name="connsiteY6" fmla="*/ 174201 h 1940957"/>
                        <a:gd name="connsiteX7" fmla="*/ 2776260 w 2776260"/>
                        <a:gd name="connsiteY7" fmla="*/ 705053 h 1940957"/>
                        <a:gd name="connsiteX8" fmla="*/ 2776260 w 2776260"/>
                        <a:gd name="connsiteY8" fmla="*/ 1267755 h 1940957"/>
                        <a:gd name="connsiteX9" fmla="*/ 2776260 w 2776260"/>
                        <a:gd name="connsiteY9" fmla="*/ 1766756 h 1940957"/>
                        <a:gd name="connsiteX10" fmla="*/ 2602059 w 2776260"/>
                        <a:gd name="connsiteY10" fmla="*/ 1940957 h 1940957"/>
                        <a:gd name="connsiteX11" fmla="*/ 1970816 w 2776260"/>
                        <a:gd name="connsiteY11" fmla="*/ 1940957 h 1940957"/>
                        <a:gd name="connsiteX12" fmla="*/ 1315294 w 2776260"/>
                        <a:gd name="connsiteY12" fmla="*/ 1940957 h 1940957"/>
                        <a:gd name="connsiteX13" fmla="*/ 174201 w 2776260"/>
                        <a:gd name="connsiteY13" fmla="*/ 1940957 h 1940957"/>
                        <a:gd name="connsiteX14" fmla="*/ 0 w 2776260"/>
                        <a:gd name="connsiteY14" fmla="*/ 1766756 h 1940957"/>
                        <a:gd name="connsiteX15" fmla="*/ 0 w 2776260"/>
                        <a:gd name="connsiteY15" fmla="*/ 1219979 h 1940957"/>
                        <a:gd name="connsiteX16" fmla="*/ 0 w 2776260"/>
                        <a:gd name="connsiteY16" fmla="*/ 689127 h 1940957"/>
                        <a:gd name="connsiteX17" fmla="*/ 0 w 2776260"/>
                        <a:gd name="connsiteY17" fmla="*/ 174201 h 1940957"/>
                        <a:gd name="connsiteX0" fmla="*/ 174201 w 2776260"/>
                        <a:gd name="connsiteY0" fmla="*/ 1940957 h 1940957"/>
                        <a:gd name="connsiteX1" fmla="*/ 0 w 2776260"/>
                        <a:gd name="connsiteY1" fmla="*/ 1766756 h 1940957"/>
                        <a:gd name="connsiteX2" fmla="*/ 0 w 2776260"/>
                        <a:gd name="connsiteY2" fmla="*/ 1267755 h 1940957"/>
                        <a:gd name="connsiteX3" fmla="*/ 0 w 2776260"/>
                        <a:gd name="connsiteY3" fmla="*/ 705053 h 1940957"/>
                        <a:gd name="connsiteX4" fmla="*/ 0 w 2776260"/>
                        <a:gd name="connsiteY4" fmla="*/ 174201 h 1940957"/>
                        <a:gd name="connsiteX5" fmla="*/ 174201 w 2776260"/>
                        <a:gd name="connsiteY5" fmla="*/ 0 h 1940957"/>
                        <a:gd name="connsiteX6" fmla="*/ 2602059 w 2776260"/>
                        <a:gd name="connsiteY6" fmla="*/ 0 h 1940957"/>
                        <a:gd name="connsiteX7" fmla="*/ 2776260 w 2776260"/>
                        <a:gd name="connsiteY7" fmla="*/ 174201 h 1940957"/>
                        <a:gd name="connsiteX8" fmla="*/ 2776260 w 2776260"/>
                        <a:gd name="connsiteY8" fmla="*/ 705053 h 1940957"/>
                        <a:gd name="connsiteX9" fmla="*/ 2776260 w 2776260"/>
                        <a:gd name="connsiteY9" fmla="*/ 1235904 h 1940957"/>
                        <a:gd name="connsiteX10" fmla="*/ 2776260 w 2776260"/>
                        <a:gd name="connsiteY10" fmla="*/ 1766756 h 1940957"/>
                        <a:gd name="connsiteX11" fmla="*/ 2602059 w 2776260"/>
                        <a:gd name="connsiteY11" fmla="*/ 1940957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260" h="1940957" stroke="0" extrusionOk="0">
                          <a:moveTo>
                            <a:pt x="0" y="174201"/>
                          </a:moveTo>
                          <a:cubicBezTo>
                            <a:pt x="-19922" y="65704"/>
                            <a:pt x="57865" y="7554"/>
                            <a:pt x="174201" y="0"/>
                          </a:cubicBezTo>
                          <a:cubicBezTo>
                            <a:pt x="453899" y="-17607"/>
                            <a:pt x="557656" y="-15013"/>
                            <a:pt x="829723" y="0"/>
                          </a:cubicBezTo>
                          <a:cubicBezTo>
                            <a:pt x="1101790" y="15013"/>
                            <a:pt x="1158624" y="25713"/>
                            <a:pt x="1412409" y="0"/>
                          </a:cubicBezTo>
                          <a:cubicBezTo>
                            <a:pt x="1666194" y="-25713"/>
                            <a:pt x="1827470" y="2724"/>
                            <a:pt x="1970816" y="0"/>
                          </a:cubicBezTo>
                          <a:cubicBezTo>
                            <a:pt x="2114162" y="-2724"/>
                            <a:pt x="2405074" y="-6435"/>
                            <a:pt x="2602059" y="0"/>
                          </a:cubicBezTo>
                          <a:cubicBezTo>
                            <a:pt x="2705287" y="-14445"/>
                            <a:pt x="2770774" y="77152"/>
                            <a:pt x="2776260" y="174201"/>
                          </a:cubicBezTo>
                          <a:cubicBezTo>
                            <a:pt x="2752232" y="370890"/>
                            <a:pt x="2750538" y="451814"/>
                            <a:pt x="2776260" y="705053"/>
                          </a:cubicBezTo>
                          <a:cubicBezTo>
                            <a:pt x="2801982" y="958292"/>
                            <a:pt x="2764908" y="1010444"/>
                            <a:pt x="2776260" y="1267755"/>
                          </a:cubicBezTo>
                          <a:cubicBezTo>
                            <a:pt x="2787612" y="1525066"/>
                            <a:pt x="2770070" y="1656009"/>
                            <a:pt x="2776260" y="1766756"/>
                          </a:cubicBezTo>
                          <a:cubicBezTo>
                            <a:pt x="2754154" y="1861701"/>
                            <a:pt x="2704926" y="1922700"/>
                            <a:pt x="2602059" y="1940957"/>
                          </a:cubicBezTo>
                          <a:cubicBezTo>
                            <a:pt x="2418656" y="1940798"/>
                            <a:pt x="2161697" y="1965758"/>
                            <a:pt x="1970816" y="1940957"/>
                          </a:cubicBezTo>
                          <a:cubicBezTo>
                            <a:pt x="1779935" y="1916156"/>
                            <a:pt x="1479262" y="1944710"/>
                            <a:pt x="1315294" y="1940957"/>
                          </a:cubicBezTo>
                          <a:cubicBezTo>
                            <a:pt x="1151326" y="1937204"/>
                            <a:pt x="671674" y="1889135"/>
                            <a:pt x="174201" y="1940957"/>
                          </a:cubicBezTo>
                          <a:cubicBezTo>
                            <a:pt x="58201" y="1944207"/>
                            <a:pt x="-9195" y="1856621"/>
                            <a:pt x="0" y="1766756"/>
                          </a:cubicBezTo>
                          <a:cubicBezTo>
                            <a:pt x="1896" y="1592302"/>
                            <a:pt x="-19968" y="1491225"/>
                            <a:pt x="0" y="1219979"/>
                          </a:cubicBezTo>
                          <a:cubicBezTo>
                            <a:pt x="19968" y="948733"/>
                            <a:pt x="-8111" y="887919"/>
                            <a:pt x="0" y="689127"/>
                          </a:cubicBezTo>
                          <a:cubicBezTo>
                            <a:pt x="8111" y="490335"/>
                            <a:pt x="-724" y="291170"/>
                            <a:pt x="0" y="174201"/>
                          </a:cubicBezTo>
                          <a:close/>
                        </a:path>
                        <a:path w="2776260" h="1940957" fill="none" extrusionOk="0">
                          <a:moveTo>
                            <a:pt x="174201" y="1940957"/>
                          </a:moveTo>
                          <a:cubicBezTo>
                            <a:pt x="71673" y="1954480"/>
                            <a:pt x="4903" y="1857110"/>
                            <a:pt x="0" y="1766756"/>
                          </a:cubicBezTo>
                          <a:cubicBezTo>
                            <a:pt x="-3304" y="1540157"/>
                            <a:pt x="-23116" y="1505710"/>
                            <a:pt x="0" y="1267755"/>
                          </a:cubicBezTo>
                          <a:cubicBezTo>
                            <a:pt x="23116" y="1029800"/>
                            <a:pt x="-10386" y="956494"/>
                            <a:pt x="0" y="705053"/>
                          </a:cubicBezTo>
                          <a:cubicBezTo>
                            <a:pt x="10386" y="453612"/>
                            <a:pt x="5950" y="310754"/>
                            <a:pt x="0" y="174201"/>
                          </a:cubicBezTo>
                          <a:cubicBezTo>
                            <a:pt x="2805" y="78797"/>
                            <a:pt x="76772" y="-3979"/>
                            <a:pt x="174201" y="0"/>
                          </a:cubicBezTo>
                          <a:moveTo>
                            <a:pt x="2602059" y="0"/>
                          </a:moveTo>
                          <a:cubicBezTo>
                            <a:pt x="2705417" y="227"/>
                            <a:pt x="2778061" y="79858"/>
                            <a:pt x="2776260" y="174201"/>
                          </a:cubicBezTo>
                          <a:cubicBezTo>
                            <a:pt x="2760164" y="346355"/>
                            <a:pt x="2773847" y="574176"/>
                            <a:pt x="2776260" y="705053"/>
                          </a:cubicBezTo>
                          <a:cubicBezTo>
                            <a:pt x="2778673" y="835930"/>
                            <a:pt x="2789042" y="1066252"/>
                            <a:pt x="2776260" y="1235904"/>
                          </a:cubicBezTo>
                          <a:cubicBezTo>
                            <a:pt x="2763478" y="1405556"/>
                            <a:pt x="2757444" y="1571907"/>
                            <a:pt x="2776260" y="1766756"/>
                          </a:cubicBezTo>
                          <a:cubicBezTo>
                            <a:pt x="2784599" y="1884398"/>
                            <a:pt x="2716564" y="1949469"/>
                            <a:pt x="2602059" y="1940957"/>
                          </a:cubicBezTo>
                        </a:path>
                        <a:path w="2776260" h="1940957" fill="none" stroke="0" extrusionOk="0">
                          <a:moveTo>
                            <a:pt x="174201" y="1940957"/>
                          </a:moveTo>
                          <a:cubicBezTo>
                            <a:pt x="61330" y="1941643"/>
                            <a:pt x="4737" y="1854425"/>
                            <a:pt x="0" y="1766756"/>
                          </a:cubicBezTo>
                          <a:cubicBezTo>
                            <a:pt x="-13610" y="1550938"/>
                            <a:pt x="-15393" y="1467463"/>
                            <a:pt x="0" y="1219979"/>
                          </a:cubicBezTo>
                          <a:cubicBezTo>
                            <a:pt x="15393" y="972495"/>
                            <a:pt x="-10498" y="829072"/>
                            <a:pt x="0" y="720978"/>
                          </a:cubicBezTo>
                          <a:cubicBezTo>
                            <a:pt x="10498" y="612884"/>
                            <a:pt x="26381" y="431328"/>
                            <a:pt x="0" y="174201"/>
                          </a:cubicBezTo>
                          <a:cubicBezTo>
                            <a:pt x="-21950" y="76750"/>
                            <a:pt x="79644" y="1423"/>
                            <a:pt x="174201" y="0"/>
                          </a:cubicBezTo>
                          <a:moveTo>
                            <a:pt x="2602059" y="0"/>
                          </a:moveTo>
                          <a:cubicBezTo>
                            <a:pt x="2693714" y="13750"/>
                            <a:pt x="2769323" y="91917"/>
                            <a:pt x="2776260" y="174201"/>
                          </a:cubicBezTo>
                          <a:cubicBezTo>
                            <a:pt x="2798853" y="365817"/>
                            <a:pt x="2792537" y="511153"/>
                            <a:pt x="2776260" y="720978"/>
                          </a:cubicBezTo>
                          <a:cubicBezTo>
                            <a:pt x="2759983" y="930803"/>
                            <a:pt x="2795608" y="1060606"/>
                            <a:pt x="2776260" y="1204053"/>
                          </a:cubicBezTo>
                          <a:cubicBezTo>
                            <a:pt x="2756912" y="1347501"/>
                            <a:pt x="2762053" y="1557778"/>
                            <a:pt x="2776260" y="1766756"/>
                          </a:cubicBezTo>
                          <a:cubicBezTo>
                            <a:pt x="2768213" y="1860209"/>
                            <a:pt x="2684970" y="1954418"/>
                            <a:pt x="2602059" y="1940957"/>
                          </a:cubicBezTo>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algn="ctr" defTabSz="1218987"/>
              <a:r>
                <a:rPr lang="en-US" sz="2400" b="1">
                  <a:solidFill>
                    <a:srgbClr val="000000"/>
                  </a:solidFill>
                  <a:latin typeface="Arial"/>
                  <a:cs typeface="Arial"/>
                </a:rPr>
                <a:t>Carotid Artery Stenting Trial</a:t>
              </a:r>
              <a:endParaRPr lang="en-US" sz="2400">
                <a:solidFill>
                  <a:srgbClr val="000000"/>
                </a:solidFill>
                <a:latin typeface="Arial"/>
              </a:endParaRPr>
            </a:p>
          </p:txBody>
        </p:sp>
        <p:sp>
          <p:nvSpPr>
            <p:cNvPr id="25" name="TextBox 24">
              <a:extLst>
                <a:ext uri="{FF2B5EF4-FFF2-40B4-BE49-F238E27FC236}">
                  <a16:creationId xmlns:a16="http://schemas.microsoft.com/office/drawing/2014/main" id="{F3643D87-AAB5-337C-BC7C-21264FB383D0}"/>
                </a:ext>
              </a:extLst>
            </p:cNvPr>
            <p:cNvSpPr txBox="1"/>
            <p:nvPr/>
          </p:nvSpPr>
          <p:spPr>
            <a:xfrm>
              <a:off x="899825" y="1600570"/>
              <a:ext cx="4853072" cy="802787"/>
            </a:xfrm>
            <a:prstGeom prst="rect">
              <a:avLst/>
            </a:prstGeom>
            <a:noFill/>
            <a:ln w="76200" cap="rnd" cmpd="sng">
              <a:noFill/>
              <a:extLst>
                <a:ext uri="{C807C97D-BFC1-408E-A445-0C87EB9F89A2}">
                  <ask:lineSketchStyleProps xmlns:ask="http://schemas.microsoft.com/office/drawing/2018/sketchyshapes" sd="1219033472">
                    <a:custGeom>
                      <a:avLst/>
                      <a:gdLst>
                        <a:gd name="connsiteX0" fmla="*/ 0 w 2776260"/>
                        <a:gd name="connsiteY0" fmla="*/ 174201 h 1940957"/>
                        <a:gd name="connsiteX1" fmla="*/ 174201 w 2776260"/>
                        <a:gd name="connsiteY1" fmla="*/ 0 h 1940957"/>
                        <a:gd name="connsiteX2" fmla="*/ 829723 w 2776260"/>
                        <a:gd name="connsiteY2" fmla="*/ 0 h 1940957"/>
                        <a:gd name="connsiteX3" fmla="*/ 1412409 w 2776260"/>
                        <a:gd name="connsiteY3" fmla="*/ 0 h 1940957"/>
                        <a:gd name="connsiteX4" fmla="*/ 1970816 w 2776260"/>
                        <a:gd name="connsiteY4" fmla="*/ 0 h 1940957"/>
                        <a:gd name="connsiteX5" fmla="*/ 2602059 w 2776260"/>
                        <a:gd name="connsiteY5" fmla="*/ 0 h 1940957"/>
                        <a:gd name="connsiteX6" fmla="*/ 2776260 w 2776260"/>
                        <a:gd name="connsiteY6" fmla="*/ 174201 h 1940957"/>
                        <a:gd name="connsiteX7" fmla="*/ 2776260 w 2776260"/>
                        <a:gd name="connsiteY7" fmla="*/ 705053 h 1940957"/>
                        <a:gd name="connsiteX8" fmla="*/ 2776260 w 2776260"/>
                        <a:gd name="connsiteY8" fmla="*/ 1267755 h 1940957"/>
                        <a:gd name="connsiteX9" fmla="*/ 2776260 w 2776260"/>
                        <a:gd name="connsiteY9" fmla="*/ 1766756 h 1940957"/>
                        <a:gd name="connsiteX10" fmla="*/ 2602059 w 2776260"/>
                        <a:gd name="connsiteY10" fmla="*/ 1940957 h 1940957"/>
                        <a:gd name="connsiteX11" fmla="*/ 1970816 w 2776260"/>
                        <a:gd name="connsiteY11" fmla="*/ 1940957 h 1940957"/>
                        <a:gd name="connsiteX12" fmla="*/ 1315294 w 2776260"/>
                        <a:gd name="connsiteY12" fmla="*/ 1940957 h 1940957"/>
                        <a:gd name="connsiteX13" fmla="*/ 174201 w 2776260"/>
                        <a:gd name="connsiteY13" fmla="*/ 1940957 h 1940957"/>
                        <a:gd name="connsiteX14" fmla="*/ 0 w 2776260"/>
                        <a:gd name="connsiteY14" fmla="*/ 1766756 h 1940957"/>
                        <a:gd name="connsiteX15" fmla="*/ 0 w 2776260"/>
                        <a:gd name="connsiteY15" fmla="*/ 1219979 h 1940957"/>
                        <a:gd name="connsiteX16" fmla="*/ 0 w 2776260"/>
                        <a:gd name="connsiteY16" fmla="*/ 689127 h 1940957"/>
                        <a:gd name="connsiteX17" fmla="*/ 0 w 2776260"/>
                        <a:gd name="connsiteY17" fmla="*/ 174201 h 1940957"/>
                        <a:gd name="connsiteX0" fmla="*/ 174201 w 2776260"/>
                        <a:gd name="connsiteY0" fmla="*/ 1940957 h 1940957"/>
                        <a:gd name="connsiteX1" fmla="*/ 0 w 2776260"/>
                        <a:gd name="connsiteY1" fmla="*/ 1766756 h 1940957"/>
                        <a:gd name="connsiteX2" fmla="*/ 0 w 2776260"/>
                        <a:gd name="connsiteY2" fmla="*/ 1267755 h 1940957"/>
                        <a:gd name="connsiteX3" fmla="*/ 0 w 2776260"/>
                        <a:gd name="connsiteY3" fmla="*/ 705053 h 1940957"/>
                        <a:gd name="connsiteX4" fmla="*/ 0 w 2776260"/>
                        <a:gd name="connsiteY4" fmla="*/ 174201 h 1940957"/>
                        <a:gd name="connsiteX5" fmla="*/ 174201 w 2776260"/>
                        <a:gd name="connsiteY5" fmla="*/ 0 h 1940957"/>
                        <a:gd name="connsiteX6" fmla="*/ 2602059 w 2776260"/>
                        <a:gd name="connsiteY6" fmla="*/ 0 h 1940957"/>
                        <a:gd name="connsiteX7" fmla="*/ 2776260 w 2776260"/>
                        <a:gd name="connsiteY7" fmla="*/ 174201 h 1940957"/>
                        <a:gd name="connsiteX8" fmla="*/ 2776260 w 2776260"/>
                        <a:gd name="connsiteY8" fmla="*/ 705053 h 1940957"/>
                        <a:gd name="connsiteX9" fmla="*/ 2776260 w 2776260"/>
                        <a:gd name="connsiteY9" fmla="*/ 1235904 h 1940957"/>
                        <a:gd name="connsiteX10" fmla="*/ 2776260 w 2776260"/>
                        <a:gd name="connsiteY10" fmla="*/ 1766756 h 1940957"/>
                        <a:gd name="connsiteX11" fmla="*/ 2602059 w 2776260"/>
                        <a:gd name="connsiteY11" fmla="*/ 1940957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260" h="1940957" stroke="0" extrusionOk="0">
                          <a:moveTo>
                            <a:pt x="0" y="174201"/>
                          </a:moveTo>
                          <a:cubicBezTo>
                            <a:pt x="-19922" y="65704"/>
                            <a:pt x="57865" y="7554"/>
                            <a:pt x="174201" y="0"/>
                          </a:cubicBezTo>
                          <a:cubicBezTo>
                            <a:pt x="453899" y="-17607"/>
                            <a:pt x="557656" y="-15013"/>
                            <a:pt x="829723" y="0"/>
                          </a:cubicBezTo>
                          <a:cubicBezTo>
                            <a:pt x="1101790" y="15013"/>
                            <a:pt x="1158624" y="25713"/>
                            <a:pt x="1412409" y="0"/>
                          </a:cubicBezTo>
                          <a:cubicBezTo>
                            <a:pt x="1666194" y="-25713"/>
                            <a:pt x="1827470" y="2724"/>
                            <a:pt x="1970816" y="0"/>
                          </a:cubicBezTo>
                          <a:cubicBezTo>
                            <a:pt x="2114162" y="-2724"/>
                            <a:pt x="2405074" y="-6435"/>
                            <a:pt x="2602059" y="0"/>
                          </a:cubicBezTo>
                          <a:cubicBezTo>
                            <a:pt x="2705287" y="-14445"/>
                            <a:pt x="2770774" y="77152"/>
                            <a:pt x="2776260" y="174201"/>
                          </a:cubicBezTo>
                          <a:cubicBezTo>
                            <a:pt x="2752232" y="370890"/>
                            <a:pt x="2750538" y="451814"/>
                            <a:pt x="2776260" y="705053"/>
                          </a:cubicBezTo>
                          <a:cubicBezTo>
                            <a:pt x="2801982" y="958292"/>
                            <a:pt x="2764908" y="1010444"/>
                            <a:pt x="2776260" y="1267755"/>
                          </a:cubicBezTo>
                          <a:cubicBezTo>
                            <a:pt x="2787612" y="1525066"/>
                            <a:pt x="2770070" y="1656009"/>
                            <a:pt x="2776260" y="1766756"/>
                          </a:cubicBezTo>
                          <a:cubicBezTo>
                            <a:pt x="2754154" y="1861701"/>
                            <a:pt x="2704926" y="1922700"/>
                            <a:pt x="2602059" y="1940957"/>
                          </a:cubicBezTo>
                          <a:cubicBezTo>
                            <a:pt x="2418656" y="1940798"/>
                            <a:pt x="2161697" y="1965758"/>
                            <a:pt x="1970816" y="1940957"/>
                          </a:cubicBezTo>
                          <a:cubicBezTo>
                            <a:pt x="1779935" y="1916156"/>
                            <a:pt x="1479262" y="1944710"/>
                            <a:pt x="1315294" y="1940957"/>
                          </a:cubicBezTo>
                          <a:cubicBezTo>
                            <a:pt x="1151326" y="1937204"/>
                            <a:pt x="671674" y="1889135"/>
                            <a:pt x="174201" y="1940957"/>
                          </a:cubicBezTo>
                          <a:cubicBezTo>
                            <a:pt x="58201" y="1944207"/>
                            <a:pt x="-9195" y="1856621"/>
                            <a:pt x="0" y="1766756"/>
                          </a:cubicBezTo>
                          <a:cubicBezTo>
                            <a:pt x="1896" y="1592302"/>
                            <a:pt x="-19968" y="1491225"/>
                            <a:pt x="0" y="1219979"/>
                          </a:cubicBezTo>
                          <a:cubicBezTo>
                            <a:pt x="19968" y="948733"/>
                            <a:pt x="-8111" y="887919"/>
                            <a:pt x="0" y="689127"/>
                          </a:cubicBezTo>
                          <a:cubicBezTo>
                            <a:pt x="8111" y="490335"/>
                            <a:pt x="-724" y="291170"/>
                            <a:pt x="0" y="174201"/>
                          </a:cubicBezTo>
                          <a:close/>
                        </a:path>
                        <a:path w="2776260" h="1940957" fill="none" extrusionOk="0">
                          <a:moveTo>
                            <a:pt x="174201" y="1940957"/>
                          </a:moveTo>
                          <a:cubicBezTo>
                            <a:pt x="71673" y="1954480"/>
                            <a:pt x="4903" y="1857110"/>
                            <a:pt x="0" y="1766756"/>
                          </a:cubicBezTo>
                          <a:cubicBezTo>
                            <a:pt x="-3304" y="1540157"/>
                            <a:pt x="-23116" y="1505710"/>
                            <a:pt x="0" y="1267755"/>
                          </a:cubicBezTo>
                          <a:cubicBezTo>
                            <a:pt x="23116" y="1029800"/>
                            <a:pt x="-10386" y="956494"/>
                            <a:pt x="0" y="705053"/>
                          </a:cubicBezTo>
                          <a:cubicBezTo>
                            <a:pt x="10386" y="453612"/>
                            <a:pt x="5950" y="310754"/>
                            <a:pt x="0" y="174201"/>
                          </a:cubicBezTo>
                          <a:cubicBezTo>
                            <a:pt x="2805" y="78797"/>
                            <a:pt x="76772" y="-3979"/>
                            <a:pt x="174201" y="0"/>
                          </a:cubicBezTo>
                          <a:moveTo>
                            <a:pt x="2602059" y="0"/>
                          </a:moveTo>
                          <a:cubicBezTo>
                            <a:pt x="2705417" y="227"/>
                            <a:pt x="2778061" y="79858"/>
                            <a:pt x="2776260" y="174201"/>
                          </a:cubicBezTo>
                          <a:cubicBezTo>
                            <a:pt x="2760164" y="346355"/>
                            <a:pt x="2773847" y="574176"/>
                            <a:pt x="2776260" y="705053"/>
                          </a:cubicBezTo>
                          <a:cubicBezTo>
                            <a:pt x="2778673" y="835930"/>
                            <a:pt x="2789042" y="1066252"/>
                            <a:pt x="2776260" y="1235904"/>
                          </a:cubicBezTo>
                          <a:cubicBezTo>
                            <a:pt x="2763478" y="1405556"/>
                            <a:pt x="2757444" y="1571907"/>
                            <a:pt x="2776260" y="1766756"/>
                          </a:cubicBezTo>
                          <a:cubicBezTo>
                            <a:pt x="2784599" y="1884398"/>
                            <a:pt x="2716564" y="1949469"/>
                            <a:pt x="2602059" y="1940957"/>
                          </a:cubicBezTo>
                        </a:path>
                        <a:path w="2776260" h="1940957" fill="none" stroke="0" extrusionOk="0">
                          <a:moveTo>
                            <a:pt x="174201" y="1940957"/>
                          </a:moveTo>
                          <a:cubicBezTo>
                            <a:pt x="61330" y="1941643"/>
                            <a:pt x="4737" y="1854425"/>
                            <a:pt x="0" y="1766756"/>
                          </a:cubicBezTo>
                          <a:cubicBezTo>
                            <a:pt x="-13610" y="1550938"/>
                            <a:pt x="-15393" y="1467463"/>
                            <a:pt x="0" y="1219979"/>
                          </a:cubicBezTo>
                          <a:cubicBezTo>
                            <a:pt x="15393" y="972495"/>
                            <a:pt x="-10498" y="829072"/>
                            <a:pt x="0" y="720978"/>
                          </a:cubicBezTo>
                          <a:cubicBezTo>
                            <a:pt x="10498" y="612884"/>
                            <a:pt x="26381" y="431328"/>
                            <a:pt x="0" y="174201"/>
                          </a:cubicBezTo>
                          <a:cubicBezTo>
                            <a:pt x="-21950" y="76750"/>
                            <a:pt x="79644" y="1423"/>
                            <a:pt x="174201" y="0"/>
                          </a:cubicBezTo>
                          <a:moveTo>
                            <a:pt x="2602059" y="0"/>
                          </a:moveTo>
                          <a:cubicBezTo>
                            <a:pt x="2693714" y="13750"/>
                            <a:pt x="2769323" y="91917"/>
                            <a:pt x="2776260" y="174201"/>
                          </a:cubicBezTo>
                          <a:cubicBezTo>
                            <a:pt x="2798853" y="365817"/>
                            <a:pt x="2792537" y="511153"/>
                            <a:pt x="2776260" y="720978"/>
                          </a:cubicBezTo>
                          <a:cubicBezTo>
                            <a:pt x="2759983" y="930803"/>
                            <a:pt x="2795608" y="1060606"/>
                            <a:pt x="2776260" y="1204053"/>
                          </a:cubicBezTo>
                          <a:cubicBezTo>
                            <a:pt x="2756912" y="1347501"/>
                            <a:pt x="2762053" y="1557778"/>
                            <a:pt x="2776260" y="1766756"/>
                          </a:cubicBezTo>
                          <a:cubicBezTo>
                            <a:pt x="2768213" y="1860209"/>
                            <a:pt x="2684970" y="1954418"/>
                            <a:pt x="2602059" y="1940957"/>
                          </a:cubicBezTo>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algn="ctr" defTabSz="1218987"/>
              <a:r>
                <a:rPr lang="en-US" sz="2400" b="1">
                  <a:solidFill>
                    <a:srgbClr val="000000"/>
                  </a:solidFill>
                  <a:latin typeface="Arial"/>
                  <a:cs typeface="Arial"/>
                </a:rPr>
                <a:t>Carotid Endarterectomy Trial</a:t>
              </a:r>
            </a:p>
          </p:txBody>
        </p:sp>
        <p:graphicFrame>
          <p:nvGraphicFramePr>
            <p:cNvPr id="14" name="Chart 13">
              <a:extLst>
                <a:ext uri="{FF2B5EF4-FFF2-40B4-BE49-F238E27FC236}">
                  <a16:creationId xmlns:a16="http://schemas.microsoft.com/office/drawing/2014/main" id="{8B56AA41-77F0-CDA0-04C0-DE23E297DA3B}"/>
                </a:ext>
              </a:extLst>
            </p:cNvPr>
            <p:cNvGraphicFramePr/>
            <p:nvPr/>
          </p:nvGraphicFramePr>
          <p:xfrm>
            <a:off x="772397" y="2071983"/>
            <a:ext cx="5107928" cy="32891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DD83B58-0F77-C69F-666D-D45CB59A016C}"/>
                </a:ext>
              </a:extLst>
            </p:cNvPr>
            <p:cNvSpPr txBox="1"/>
            <p:nvPr/>
          </p:nvSpPr>
          <p:spPr>
            <a:xfrm>
              <a:off x="2071617" y="3207414"/>
              <a:ext cx="2509488" cy="1304529"/>
            </a:xfrm>
            <a:prstGeom prst="rect">
              <a:avLst/>
            </a:prstGeom>
            <a:noFill/>
          </p:spPr>
          <p:txBody>
            <a:bodyPr wrap="square" lIns="91440" tIns="45720" rIns="91440" bIns="45720" rtlCol="0" anchor="t">
              <a:spAutoFit/>
            </a:bodyPr>
            <a:lstStyle/>
            <a:p>
              <a:pPr algn="ctr" defTabSz="1218987"/>
              <a:r>
                <a:rPr lang="en-US" sz="2400" b="1" dirty="0">
                  <a:solidFill>
                    <a:srgbClr val="000000"/>
                  </a:solidFill>
                  <a:latin typeface="Arial"/>
                  <a:cs typeface="Arial"/>
                </a:rPr>
                <a:t>1241</a:t>
              </a:r>
            </a:p>
            <a:p>
              <a:pPr algn="ctr" defTabSz="1218987"/>
              <a:r>
                <a:rPr lang="en-US" sz="2400" b="1" dirty="0">
                  <a:solidFill>
                    <a:srgbClr val="000000"/>
                  </a:solidFill>
                  <a:latin typeface="Arial"/>
                  <a:cs typeface="Arial"/>
                </a:rPr>
                <a:t>Completed 9/29/2023</a:t>
              </a:r>
              <a:endParaRPr lang="en-US" sz="2400" b="1" dirty="0">
                <a:solidFill>
                  <a:srgbClr val="000000"/>
                </a:solidFill>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74B1D731-9305-AC47-41B0-D34C9895156A}"/>
                </a:ext>
              </a:extLst>
            </p:cNvPr>
            <p:cNvGraphicFramePr/>
            <p:nvPr/>
          </p:nvGraphicFramePr>
          <p:xfrm>
            <a:off x="6308501" y="2071983"/>
            <a:ext cx="5107928" cy="328917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7349E83B-EA26-E6F4-4F82-71EEDBACA42A}"/>
                </a:ext>
              </a:extLst>
            </p:cNvPr>
            <p:cNvSpPr txBox="1"/>
            <p:nvPr/>
          </p:nvSpPr>
          <p:spPr>
            <a:xfrm>
              <a:off x="7673456" y="3216130"/>
              <a:ext cx="2228914" cy="1304529"/>
            </a:xfrm>
            <a:prstGeom prst="rect">
              <a:avLst/>
            </a:prstGeom>
            <a:noFill/>
          </p:spPr>
          <p:txBody>
            <a:bodyPr wrap="square" lIns="91440" tIns="45720" rIns="91440" bIns="45720" rtlCol="0" anchor="t">
              <a:spAutoFit/>
            </a:bodyPr>
            <a:lstStyle/>
            <a:p>
              <a:pPr algn="ctr" defTabSz="1218987"/>
              <a:r>
                <a:rPr lang="en-US" sz="2400" b="1" dirty="0">
                  <a:solidFill>
                    <a:srgbClr val="000000"/>
                  </a:solidFill>
                  <a:latin typeface="Arial"/>
                  <a:cs typeface="Arial"/>
                </a:rPr>
                <a:t>1240 </a:t>
              </a:r>
            </a:p>
            <a:p>
              <a:pPr algn="ctr" defTabSz="1218987"/>
              <a:r>
                <a:rPr lang="en-US" sz="2400" b="1" dirty="0">
                  <a:solidFill>
                    <a:srgbClr val="000000"/>
                  </a:solidFill>
                  <a:latin typeface="Arial"/>
                  <a:cs typeface="Arial"/>
                </a:rPr>
                <a:t>Completed</a:t>
              </a:r>
            </a:p>
            <a:p>
              <a:pPr algn="ctr" defTabSz="1218987"/>
              <a:r>
                <a:rPr lang="en-US" sz="2400" b="1" dirty="0">
                  <a:solidFill>
                    <a:srgbClr val="000000"/>
                  </a:solidFill>
                  <a:latin typeface="Arial"/>
                  <a:cs typeface="Arial"/>
                </a:rPr>
                <a:t>7/10/2024</a:t>
              </a:r>
              <a:endParaRPr lang="en-US" sz="2000"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8226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47DA-53A7-A51A-AF03-30A1F753DD77}"/>
              </a:ext>
            </a:extLst>
          </p:cNvPr>
          <p:cNvSpPr>
            <a:spLocks noGrp="1"/>
          </p:cNvSpPr>
          <p:nvPr>
            <p:ph type="title"/>
          </p:nvPr>
        </p:nvSpPr>
        <p:spPr/>
        <p:txBody>
          <a:bodyPr/>
          <a:lstStyle/>
          <a:p>
            <a:r>
              <a:rPr lang="en-US" dirty="0"/>
              <a:t>Close-out</a:t>
            </a:r>
          </a:p>
        </p:txBody>
      </p:sp>
      <p:sp>
        <p:nvSpPr>
          <p:cNvPr id="3" name="Content Placeholder 2">
            <a:extLst>
              <a:ext uri="{FF2B5EF4-FFF2-40B4-BE49-F238E27FC236}">
                <a16:creationId xmlns:a16="http://schemas.microsoft.com/office/drawing/2014/main" id="{32018B4A-CD60-736F-DABD-CE4241F6F6C1}"/>
              </a:ext>
            </a:extLst>
          </p:cNvPr>
          <p:cNvSpPr>
            <a:spLocks noGrp="1"/>
          </p:cNvSpPr>
          <p:nvPr>
            <p:ph idx="1"/>
          </p:nvPr>
        </p:nvSpPr>
        <p:spPr>
          <a:xfrm>
            <a:off x="974727" y="1542944"/>
            <a:ext cx="6321965" cy="4458538"/>
          </a:xfrm>
        </p:spPr>
        <p:txBody>
          <a:bodyPr vert="horz" lIns="0" tIns="0" rIns="0" bIns="45724" rtlCol="0" anchor="t">
            <a:noAutofit/>
          </a:bodyPr>
          <a:lstStyle/>
          <a:p>
            <a:pPr marL="170815" indent="-170815"/>
            <a:r>
              <a:rPr lang="en-US" dirty="0">
                <a:cs typeface="Arial"/>
              </a:rPr>
              <a:t>Follow up for 1-year of the last patient randomized in each trial</a:t>
            </a:r>
          </a:p>
          <a:p>
            <a:pPr marL="628015" lvl="1" indent="-170815"/>
            <a:r>
              <a:rPr lang="en-US" dirty="0">
                <a:cs typeface="Arial"/>
              </a:rPr>
              <a:t>CEA-MED complete September 29</a:t>
            </a:r>
            <a:r>
              <a:rPr lang="en-US" baseline="30000" dirty="0">
                <a:cs typeface="Arial"/>
              </a:rPr>
              <a:t>th</a:t>
            </a:r>
            <a:endParaRPr lang="en-US" dirty="0">
              <a:cs typeface="Arial"/>
            </a:endParaRPr>
          </a:p>
          <a:p>
            <a:pPr marL="628015" lvl="1" indent="-170815"/>
            <a:r>
              <a:rPr lang="en-US" dirty="0">
                <a:cs typeface="Arial"/>
              </a:rPr>
              <a:t>CAS-MED complete July 31</a:t>
            </a:r>
            <a:r>
              <a:rPr lang="en-US" baseline="30000" dirty="0">
                <a:cs typeface="Arial"/>
              </a:rPr>
              <a:t>st</a:t>
            </a:r>
            <a:r>
              <a:rPr lang="en-US" dirty="0">
                <a:cs typeface="Arial"/>
              </a:rPr>
              <a:t>, 2025</a:t>
            </a:r>
          </a:p>
          <a:p>
            <a:pPr marL="170815" indent="-170815"/>
            <a:r>
              <a:rPr lang="en-US" dirty="0">
                <a:cs typeface="Arial"/>
              </a:rPr>
              <a:t>Publication in </a:t>
            </a:r>
            <a:r>
              <a:rPr lang="en-US" i="1" dirty="0">
                <a:cs typeface="Arial"/>
              </a:rPr>
              <a:t>New England Journal </a:t>
            </a:r>
            <a:r>
              <a:rPr lang="en-US" dirty="0">
                <a:cs typeface="Arial"/>
              </a:rPr>
              <a:t>(hopefully) </a:t>
            </a:r>
            <a:r>
              <a:rPr lang="en-US">
                <a:cs typeface="Arial"/>
              </a:rPr>
              <a:t>February 2026 </a:t>
            </a:r>
            <a:r>
              <a:rPr lang="en-US" dirty="0">
                <a:cs typeface="Arial"/>
              </a:rPr>
              <a:t>or earlier</a:t>
            </a:r>
          </a:p>
          <a:p>
            <a:pPr marL="170815" indent="-170815"/>
            <a:r>
              <a:rPr lang="en-US" dirty="0">
                <a:cs typeface="Arial"/>
              </a:rPr>
              <a:t>Results will impact patient care world-wide</a:t>
            </a:r>
          </a:p>
          <a:p>
            <a:pPr marL="170815" indent="-170815"/>
            <a:r>
              <a:rPr lang="en-US" dirty="0">
                <a:cs typeface="Arial"/>
              </a:rPr>
              <a:t>Unique opportunities to study the relationship between revascularization and cognition</a:t>
            </a:r>
          </a:p>
        </p:txBody>
      </p:sp>
      <p:pic>
        <p:nvPicPr>
          <p:cNvPr id="4" name="Picture 3" descr="A shield with a human head and brain&#10;&#10;Description automatically generated">
            <a:extLst>
              <a:ext uri="{FF2B5EF4-FFF2-40B4-BE49-F238E27FC236}">
                <a16:creationId xmlns:a16="http://schemas.microsoft.com/office/drawing/2014/main" id="{0072B6D2-F784-F9FD-889B-164A660B0D21}"/>
              </a:ext>
            </a:extLst>
          </p:cNvPr>
          <p:cNvPicPr>
            <a:picLocks noChangeAspect="1"/>
          </p:cNvPicPr>
          <p:nvPr/>
        </p:nvPicPr>
        <p:blipFill>
          <a:blip r:embed="rId3"/>
          <a:stretch>
            <a:fillRect/>
          </a:stretch>
        </p:blipFill>
        <p:spPr>
          <a:xfrm>
            <a:off x="7526264" y="830262"/>
            <a:ext cx="4178817" cy="5029210"/>
          </a:xfrm>
          <a:prstGeom prst="rect">
            <a:avLst/>
          </a:prstGeom>
        </p:spPr>
      </p:pic>
    </p:spTree>
    <p:extLst>
      <p:ext uri="{BB962C8B-B14F-4D97-AF65-F5344CB8AC3E}">
        <p14:creationId xmlns:p14="http://schemas.microsoft.com/office/powerpoint/2010/main" val="2765235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D608-6FAA-8B11-9E49-44F24E9438F0}"/>
              </a:ext>
            </a:extLst>
          </p:cNvPr>
          <p:cNvSpPr>
            <a:spLocks noGrp="1"/>
          </p:cNvSpPr>
          <p:nvPr>
            <p:ph type="title"/>
          </p:nvPr>
        </p:nvSpPr>
        <p:spPr>
          <a:xfrm>
            <a:off x="974726" y="536576"/>
            <a:ext cx="10807736" cy="587375"/>
          </a:xfrm>
        </p:spPr>
        <p:txBody>
          <a:bodyPr/>
          <a:lstStyle/>
          <a:p>
            <a:r>
              <a:rPr lang="en-US"/>
              <a:t>Crest-2 long-term observational extension</a:t>
            </a:r>
          </a:p>
        </p:txBody>
      </p:sp>
      <p:graphicFrame>
        <p:nvGraphicFramePr>
          <p:cNvPr id="5" name="Diagram 4">
            <a:extLst>
              <a:ext uri="{FF2B5EF4-FFF2-40B4-BE49-F238E27FC236}">
                <a16:creationId xmlns:a16="http://schemas.microsoft.com/office/drawing/2014/main" id="{A16CF990-C13C-514B-CA2E-1A9D4C532D09}"/>
              </a:ext>
            </a:extLst>
          </p:cNvPr>
          <p:cNvGraphicFramePr/>
          <p:nvPr/>
        </p:nvGraphicFramePr>
        <p:xfrm>
          <a:off x="264994" y="1444896"/>
          <a:ext cx="11662013" cy="5262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93617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6">
            <a:extLst>
              <a:ext uri="{FF2B5EF4-FFF2-40B4-BE49-F238E27FC236}">
                <a16:creationId xmlns:a16="http://schemas.microsoft.com/office/drawing/2014/main" id="{2D66D215-B7D2-8A6D-22EF-38CFE1174669}"/>
              </a:ext>
            </a:extLst>
          </p:cNvPr>
          <p:cNvSpPr txBox="1">
            <a:spLocks/>
          </p:cNvSpPr>
          <p:nvPr/>
        </p:nvSpPr>
        <p:spPr bwMode="auto">
          <a:xfrm>
            <a:off x="6705600" y="1752600"/>
            <a:ext cx="2737072" cy="7429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844" indent="-191691" algn="l" rtl="0" fontAlgn="base">
              <a:spcBef>
                <a:spcPts val="300"/>
              </a:spcBef>
              <a:spcAft>
                <a:spcPct val="0"/>
              </a:spcAft>
              <a:buClr>
                <a:schemeClr val="bg2">
                  <a:lumMod val="50000"/>
                </a:schemeClr>
              </a:buClr>
              <a:buSzPct val="68000"/>
              <a:buFont typeface="Wingdings 3" pitchFamily="18" charset="2"/>
              <a:buChar char=""/>
              <a:defRPr sz="2025" kern="1200">
                <a:solidFill>
                  <a:schemeClr val="tx1"/>
                </a:solidFill>
                <a:latin typeface="Arial" pitchFamily="34" charset="0"/>
                <a:ea typeface="+mn-ea"/>
                <a:cs typeface="Arial" pitchFamily="34" charset="0"/>
              </a:defRPr>
            </a:lvl1pPr>
            <a:lvl2pPr marL="466344" indent="-171450" algn="l" rtl="0" fontAlgn="base">
              <a:spcBef>
                <a:spcPts val="244"/>
              </a:spcBef>
              <a:spcAft>
                <a:spcPct val="0"/>
              </a:spcAft>
              <a:buClr>
                <a:schemeClr val="bg2">
                  <a:lumMod val="50000"/>
                </a:schemeClr>
              </a:buClr>
              <a:buFont typeface="Arial" pitchFamily="34" charset="0"/>
              <a:buChar char="•"/>
              <a:defRPr sz="1725" kern="1200">
                <a:solidFill>
                  <a:schemeClr val="tx1"/>
                </a:solidFill>
                <a:latin typeface="Arial" pitchFamily="34" charset="0"/>
                <a:ea typeface="+mn-ea"/>
                <a:cs typeface="Arial" pitchFamily="34" charset="0"/>
              </a:defRPr>
            </a:lvl2pPr>
            <a:lvl3pPr marL="644129" indent="-171450" algn="l" rtl="0" fontAlgn="base">
              <a:spcBef>
                <a:spcPts val="263"/>
              </a:spcBef>
              <a:spcAft>
                <a:spcPct val="0"/>
              </a:spcAft>
              <a:buClr>
                <a:schemeClr val="accent2"/>
              </a:buClr>
              <a:buSzPct val="100000"/>
              <a:buFont typeface="Wingdings 2" pitchFamily="18" charset="2"/>
              <a:buChar char=""/>
              <a:defRPr sz="1575" kern="1200">
                <a:solidFill>
                  <a:schemeClr val="tx1"/>
                </a:solidFill>
                <a:latin typeface="Arial" pitchFamily="34" charset="0"/>
                <a:ea typeface="+mn-ea"/>
                <a:cs typeface="Arial" pitchFamily="34" charset="0"/>
              </a:defRPr>
            </a:lvl3pPr>
            <a:lvl4pPr marL="857250" indent="-171450" algn="l" rtl="0" fontAlgn="base">
              <a:spcBef>
                <a:spcPts val="263"/>
              </a:spcBef>
              <a:spcAft>
                <a:spcPct val="0"/>
              </a:spcAft>
              <a:buClr>
                <a:schemeClr val="accent2"/>
              </a:buClr>
              <a:buFont typeface="Wingdings 2" pitchFamily="18" charset="2"/>
              <a:buChar char=""/>
              <a:defRPr sz="1425" kern="1200">
                <a:solidFill>
                  <a:schemeClr val="tx1"/>
                </a:solidFill>
                <a:latin typeface="Arial" pitchFamily="34" charset="0"/>
                <a:ea typeface="+mn-ea"/>
                <a:cs typeface="Arial" pitchFamily="34" charset="0"/>
              </a:defRPr>
            </a:lvl4pPr>
            <a:lvl5pPr marL="1028700" indent="-171450" algn="l" rtl="0" fontAlgn="base">
              <a:spcBef>
                <a:spcPts val="263"/>
              </a:spcBef>
              <a:spcAft>
                <a:spcPct val="0"/>
              </a:spcAft>
              <a:buClr>
                <a:schemeClr val="accent2"/>
              </a:buClr>
              <a:buFont typeface="Wingdings 2" pitchFamily="18" charset="2"/>
              <a:buChar char=""/>
              <a:defRPr kern="1200">
                <a:solidFill>
                  <a:schemeClr val="tx1"/>
                </a:solidFill>
                <a:latin typeface="Arial" pitchFamily="34" charset="0"/>
                <a:ea typeface="+mn-ea"/>
                <a:cs typeface="Arial" pitchFamily="34" charset="0"/>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marL="82153" marR="0" lvl="0" indent="0" algn="l" defTabSz="914400" rtl="0" eaLnBrk="1" fontAlgn="base" latinLnBrk="0" hangingPunct="1">
              <a:lnSpc>
                <a:spcPct val="100000"/>
              </a:lnSpc>
              <a:spcBef>
                <a:spcPts val="300"/>
              </a:spcBef>
              <a:spcAft>
                <a:spcPct val="0"/>
              </a:spcAft>
              <a:buClr>
                <a:srgbClr val="ACCBF9">
                  <a:lumMod val="50000"/>
                </a:srgbClr>
              </a:buClr>
              <a:buSzPct val="68000"/>
              <a:buFont typeface="Wingdings 3" pitchFamily="18" charset="2"/>
              <a:buNone/>
              <a:tabLst/>
              <a:defRPr/>
            </a:pPr>
            <a:r>
              <a:rPr kumimoji="0" lang="en-US" altLang="en-US" sz="4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Update</a:t>
            </a:r>
            <a:endParaRPr kumimoji="0" lang="en-US" sz="4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E4D7E364-4664-F904-8CED-DD9215CA5BE1}"/>
              </a:ext>
            </a:extLst>
          </p:cNvPr>
          <p:cNvPicPr>
            <a:picLocks noChangeAspect="1"/>
          </p:cNvPicPr>
          <p:nvPr/>
        </p:nvPicPr>
        <p:blipFill>
          <a:blip r:embed="rId3"/>
          <a:stretch>
            <a:fillRect/>
          </a:stretch>
        </p:blipFill>
        <p:spPr>
          <a:xfrm>
            <a:off x="1948455" y="1524001"/>
            <a:ext cx="4412868" cy="1272766"/>
          </a:xfrm>
          <a:prstGeom prst="rect">
            <a:avLst/>
          </a:prstGeom>
        </p:spPr>
      </p:pic>
      <p:sp>
        <p:nvSpPr>
          <p:cNvPr id="6" name="TextBox 5">
            <a:extLst>
              <a:ext uri="{FF2B5EF4-FFF2-40B4-BE49-F238E27FC236}">
                <a16:creationId xmlns:a16="http://schemas.microsoft.com/office/drawing/2014/main" id="{DB188CE8-387C-CF0B-B4D1-299E40184A05}"/>
              </a:ext>
            </a:extLst>
          </p:cNvPr>
          <p:cNvSpPr txBox="1"/>
          <p:nvPr/>
        </p:nvSpPr>
        <p:spPr>
          <a:xfrm>
            <a:off x="3200400" y="3810000"/>
            <a:ext cx="5967226" cy="830997"/>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Lucida Sans Unicode"/>
                <a:ea typeface="+mn-ea"/>
                <a:cs typeface="+mn-cs"/>
              </a:rPr>
              <a:t>StrokeNet</a:t>
            </a:r>
            <a:r>
              <a:rPr kumimoji="0" lang="en-US" altLang="en-US" sz="2400" b="0" i="0" u="none" strike="noStrike" kern="1200" cap="none" spc="0" normalizeH="0" baseline="0" noProof="0" dirty="0">
                <a:ln>
                  <a:noFill/>
                </a:ln>
                <a:solidFill>
                  <a:prstClr val="black"/>
                </a:solidFill>
                <a:effectLst/>
                <a:uLnTx/>
                <a:uFillTx/>
                <a:latin typeface="Lucida Sans Unicode"/>
                <a:ea typeface="+mn-ea"/>
                <a:cs typeface="+mn-cs"/>
              </a:rPr>
              <a:t> Coordinator Webinar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Lucida Sans Unicode"/>
                <a:ea typeface="+mn-ea"/>
                <a:cs typeface="+mn-cs"/>
              </a:rPr>
              <a:t>August 28</a:t>
            </a: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 2024</a:t>
            </a:r>
            <a:endParaRPr kumimoji="0" lang="en-US" sz="2400" b="0" i="0" u="none" strike="noStrike" kern="1200" cap="none" spc="0" normalizeH="0" baseline="0" noProof="0" dirty="0">
              <a:ln>
                <a:noFill/>
              </a:ln>
              <a:solidFill>
                <a:prstClr val="black"/>
              </a:solidFill>
              <a:effectLst/>
              <a:uLnTx/>
              <a:uFillTx/>
              <a:latin typeface="Lucida Sans Unicode"/>
              <a:ea typeface="+mn-ea"/>
              <a:cs typeface="Lucida Sans Unicode"/>
            </a:endParaRPr>
          </a:p>
        </p:txBody>
      </p:sp>
    </p:spTree>
    <p:extLst>
      <p:ext uri="{BB962C8B-B14F-4D97-AF65-F5344CB8AC3E}">
        <p14:creationId xmlns:p14="http://schemas.microsoft.com/office/powerpoint/2010/main" val="77510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DBFB-7E95-7A4A-AE4E-4CEB9F23E946}"/>
              </a:ext>
            </a:extLst>
          </p:cNvPr>
          <p:cNvSpPr>
            <a:spLocks noGrp="1"/>
          </p:cNvSpPr>
          <p:nvPr>
            <p:ph type="title"/>
          </p:nvPr>
        </p:nvSpPr>
        <p:spPr>
          <a:xfrm>
            <a:off x="609600" y="228600"/>
            <a:ext cx="10972800" cy="1143000"/>
          </a:xfrm>
        </p:spPr>
        <p:txBody>
          <a:bodyPr>
            <a:normAutofit/>
          </a:bodyPr>
          <a:lstStyle/>
          <a:p>
            <a:r>
              <a:rPr lang="en-US" sz="4000" b="0" dirty="0">
                <a:solidFill>
                  <a:schemeClr val="tx1"/>
                </a:solidFill>
              </a:rPr>
              <a:t>Enrollment by Site</a:t>
            </a:r>
          </a:p>
        </p:txBody>
      </p:sp>
      <p:sp>
        <p:nvSpPr>
          <p:cNvPr id="5" name="TextBox 4">
            <a:extLst>
              <a:ext uri="{FF2B5EF4-FFF2-40B4-BE49-F238E27FC236}">
                <a16:creationId xmlns:a16="http://schemas.microsoft.com/office/drawing/2014/main" id="{D9E9FCC3-3E7E-5A2A-7F56-C3C994206CF5}"/>
              </a:ext>
            </a:extLst>
          </p:cNvPr>
          <p:cNvSpPr txBox="1"/>
          <p:nvPr/>
        </p:nvSpPr>
        <p:spPr>
          <a:xfrm>
            <a:off x="646981" y="1752600"/>
            <a:ext cx="6094562" cy="2862322"/>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Overall Enrollment Summary: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45720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Calibri"/>
                <a:cs typeface="Calibri"/>
              </a:rPr>
              <a:t>Total Enrollments: </a:t>
            </a:r>
            <a:r>
              <a:rPr kumimoji="0" lang="en-US" sz="1800" b="1" i="0" u="none" strike="noStrike" kern="1200" cap="none" spc="0" normalizeH="0" baseline="0" noProof="0" dirty="0">
                <a:ln>
                  <a:noFill/>
                </a:ln>
                <a:solidFill>
                  <a:srgbClr val="000000"/>
                </a:solidFill>
                <a:effectLst/>
                <a:uLnTx/>
                <a:uFillTx/>
                <a:latin typeface="Calibri"/>
                <a:ea typeface="Calibri"/>
                <a:cs typeface="Calibri"/>
              </a:rPr>
              <a:t>392</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45720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45720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Calibri"/>
                <a:cs typeface="Calibri"/>
              </a:rPr>
              <a:t>Reached our goal on July 3rd!</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Overall Enrollment by Center: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Calibri"/>
                <a:cs typeface="Calibri"/>
              </a:rPr>
              <a:t>Yale </a:t>
            </a:r>
            <a:r>
              <a:rPr kumimoji="0" lang="en-US" sz="1800" b="0" i="0" u="none" strike="noStrike" kern="1200" cap="none" spc="0" normalizeH="0" baseline="0" noProof="0" dirty="0">
                <a:ln>
                  <a:noFill/>
                </a:ln>
                <a:solidFill>
                  <a:srgbClr val="000000"/>
                </a:solidFill>
                <a:effectLst/>
                <a:uLnTx/>
                <a:uFillTx/>
                <a:latin typeface="Calibri"/>
                <a:ea typeface="Calibri"/>
                <a:cs typeface="Calibri"/>
              </a:rPr>
              <a:t>first with </a:t>
            </a:r>
            <a:r>
              <a:rPr kumimoji="0" lang="en-US" sz="1800" b="1" i="0" u="none" strike="noStrike" kern="1200" cap="none" spc="0" normalizeH="0" baseline="0" noProof="0" dirty="0">
                <a:ln>
                  <a:noFill/>
                </a:ln>
                <a:solidFill>
                  <a:srgbClr val="000000"/>
                </a:solidFill>
                <a:effectLst/>
                <a:uLnTx/>
                <a:uFillTx/>
                <a:latin typeface="Calibri"/>
                <a:ea typeface="Calibri"/>
                <a:cs typeface="Calibri"/>
              </a:rPr>
              <a:t>46 </a:t>
            </a:r>
            <a:r>
              <a:rPr kumimoji="0" lang="en-US" sz="1800" b="0" i="0" u="none" strike="noStrike" kern="1200" cap="none" spc="0" normalizeH="0" baseline="0" noProof="0" dirty="0">
                <a:ln>
                  <a:noFill/>
                </a:ln>
                <a:solidFill>
                  <a:srgbClr val="000000"/>
                </a:solidFill>
                <a:effectLst/>
                <a:uLnTx/>
                <a:uFillTx/>
                <a:latin typeface="Calibri"/>
                <a:ea typeface="Calibri"/>
                <a:cs typeface="Calibri"/>
              </a:rPr>
              <a:t>enrollments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Calibri"/>
                <a:cs typeface="Calibri"/>
              </a:rPr>
              <a:t>Novant/Forsyth </a:t>
            </a:r>
            <a:r>
              <a:rPr kumimoji="0" lang="en-US" sz="1800" b="0" i="0" u="none" strike="noStrike" kern="1200" cap="none" spc="0" normalizeH="0" baseline="0" noProof="0" dirty="0">
                <a:ln>
                  <a:noFill/>
                </a:ln>
                <a:solidFill>
                  <a:srgbClr val="000000"/>
                </a:solidFill>
                <a:effectLst/>
                <a:uLnTx/>
                <a:uFillTx/>
                <a:latin typeface="Calibri"/>
                <a:ea typeface="Calibri"/>
                <a:cs typeface="Calibri"/>
              </a:rPr>
              <a:t>second with </a:t>
            </a:r>
            <a:r>
              <a:rPr kumimoji="0" lang="en-US" sz="1800" b="1" i="0" u="none" strike="noStrike" kern="1200" cap="none" spc="0" normalizeH="0" baseline="0" noProof="0" dirty="0">
                <a:ln>
                  <a:noFill/>
                </a:ln>
                <a:solidFill>
                  <a:srgbClr val="000000"/>
                </a:solidFill>
                <a:effectLst/>
                <a:uLnTx/>
                <a:uFillTx/>
                <a:latin typeface="Calibri"/>
                <a:ea typeface="Calibri"/>
                <a:cs typeface="Calibri"/>
              </a:rPr>
              <a:t>26</a:t>
            </a:r>
            <a:r>
              <a:rPr kumimoji="0" lang="en-US" sz="18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Calibri"/>
                <a:cs typeface="Calibri"/>
              </a:rPr>
              <a:t>Kaiser LA </a:t>
            </a:r>
            <a:r>
              <a:rPr kumimoji="0" lang="en-US" sz="1800" b="0" i="0" u="none" strike="noStrike" kern="1200" cap="none" spc="0" normalizeH="0" baseline="0" noProof="0" dirty="0">
                <a:ln>
                  <a:noFill/>
                </a:ln>
                <a:solidFill>
                  <a:srgbClr val="000000"/>
                </a:solidFill>
                <a:effectLst/>
                <a:uLnTx/>
                <a:uFillTx/>
                <a:latin typeface="Calibri"/>
                <a:ea typeface="Calibri"/>
                <a:cs typeface="Calibri"/>
              </a:rPr>
              <a:t>third with </a:t>
            </a:r>
            <a:r>
              <a:rPr kumimoji="0" lang="en-US" sz="1800" b="1" i="0" u="none" strike="noStrike" kern="1200" cap="none" spc="0" normalizeH="0" baseline="0" noProof="0" dirty="0">
                <a:ln>
                  <a:noFill/>
                </a:ln>
                <a:solidFill>
                  <a:srgbClr val="000000"/>
                </a:solidFill>
                <a:effectLst/>
                <a:uLnTx/>
                <a:uFillTx/>
                <a:latin typeface="Calibri"/>
                <a:ea typeface="Calibri"/>
                <a:cs typeface="Calibri"/>
              </a:rPr>
              <a:t>22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Mayo Rochester </a:t>
            </a:r>
            <a:r>
              <a:rPr kumimoji="0" lang="en-US"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fourth with </a:t>
            </a:r>
            <a:r>
              <a:rPr kumimoji="0" lang="en-US" sz="1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20</a:t>
            </a:r>
            <a:endPar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pic>
        <p:nvPicPr>
          <p:cNvPr id="3" name="Picture 2">
            <a:extLst>
              <a:ext uri="{FF2B5EF4-FFF2-40B4-BE49-F238E27FC236}">
                <a16:creationId xmlns:a16="http://schemas.microsoft.com/office/drawing/2014/main" id="{A3496DE1-B4CA-A846-CBC0-49D8CEB09752}"/>
              </a:ext>
            </a:extLst>
          </p:cNvPr>
          <p:cNvPicPr>
            <a:picLocks noChangeAspect="1"/>
          </p:cNvPicPr>
          <p:nvPr/>
        </p:nvPicPr>
        <p:blipFill>
          <a:blip r:embed="rId3"/>
          <a:stretch>
            <a:fillRect/>
          </a:stretch>
        </p:blipFill>
        <p:spPr>
          <a:xfrm>
            <a:off x="6400800" y="0"/>
            <a:ext cx="3246341" cy="6858000"/>
          </a:xfrm>
          <a:prstGeom prst="rect">
            <a:avLst/>
          </a:prstGeom>
        </p:spPr>
      </p:pic>
    </p:spTree>
    <p:extLst>
      <p:ext uri="{BB962C8B-B14F-4D97-AF65-F5344CB8AC3E}">
        <p14:creationId xmlns:p14="http://schemas.microsoft.com/office/powerpoint/2010/main" val="5736298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699F-21AF-E1C7-8FCD-2B4D6896C243}"/>
              </a:ext>
            </a:extLst>
          </p:cNvPr>
          <p:cNvSpPr>
            <a:spLocks noGrp="1"/>
          </p:cNvSpPr>
          <p:nvPr>
            <p:ph type="title"/>
          </p:nvPr>
        </p:nvSpPr>
        <p:spPr>
          <a:xfrm>
            <a:off x="609600" y="228600"/>
            <a:ext cx="10972800" cy="1143000"/>
          </a:xfrm>
        </p:spPr>
        <p:txBody>
          <a:bodyPr/>
          <a:lstStyle/>
          <a:p>
            <a:r>
              <a:rPr lang="en-US" dirty="0"/>
              <a:t>Reminder: Data Completion/Patient Follow-up</a:t>
            </a:r>
          </a:p>
        </p:txBody>
      </p:sp>
      <p:sp>
        <p:nvSpPr>
          <p:cNvPr id="3" name="TextBox 2">
            <a:extLst>
              <a:ext uri="{FF2B5EF4-FFF2-40B4-BE49-F238E27FC236}">
                <a16:creationId xmlns:a16="http://schemas.microsoft.com/office/drawing/2014/main" id="{924FA56B-88DF-AA8B-FCBD-8ABEE5F5EE09}"/>
              </a:ext>
            </a:extLst>
          </p:cNvPr>
          <p:cNvSpPr txBox="1"/>
          <p:nvPr/>
        </p:nvSpPr>
        <p:spPr>
          <a:xfrm>
            <a:off x="609600" y="1951672"/>
            <a:ext cx="7239000" cy="4247317"/>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Enter any outstanding H01-03 Baseline Forms on </a:t>
            </a:r>
            <a:r>
              <a:rPr kumimoji="0" lang="en-US" sz="1800" b="0" i="0" u="none" strike="noStrike" kern="1200" cap="none" spc="0" normalizeH="0" baseline="0" noProof="0" dirty="0" err="1">
                <a:ln>
                  <a:noFill/>
                </a:ln>
                <a:solidFill>
                  <a:prstClr val="black"/>
                </a:solidFill>
                <a:effectLst/>
                <a:uLnTx/>
                <a:uFillTx/>
                <a:latin typeface="Arial"/>
                <a:ea typeface="+mn-ea"/>
                <a:cs typeface="Arial"/>
              </a:rPr>
              <a:t>eDES</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Enter H04 after Year 1 Scan (if eligible) on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eDES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Upload scan images via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Sharepoint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or send to University of Maryland as quickly as possible to ensure timely review</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Remember also that the </a:t>
            </a:r>
            <a:r>
              <a:rPr kumimoji="0" lang="en-US" sz="1800" b="0" i="0" u="sng" strike="noStrike" kern="1200" cap="none" spc="0" normalizeH="0" baseline="0" noProof="0" dirty="0">
                <a:ln>
                  <a:noFill/>
                </a:ln>
                <a:solidFill>
                  <a:prstClr val="black"/>
                </a:solidFill>
                <a:effectLst/>
                <a:uLnTx/>
                <a:uFillTx/>
                <a:latin typeface="Arial" charset="0"/>
                <a:ea typeface="+mn-ea"/>
                <a:cs typeface="+mn-cs"/>
              </a:rPr>
              <a:t>12-month cognitive exam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is critically important as our primary outcome. If for some reason the patient misses that, it is important that a subsequent cognitive exam at 2 years, 3 years and 4 years be completed as we can still make use of those data points!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CREST-H follow-up will continue until CREST-2 follow-up concludes (Cognitive Testing is part of the CREST-2 protocol, but this data is used by CREST-H)</a:t>
            </a:r>
          </a:p>
        </p:txBody>
      </p:sp>
    </p:spTree>
    <p:extLst>
      <p:ext uri="{BB962C8B-B14F-4D97-AF65-F5344CB8AC3E}">
        <p14:creationId xmlns:p14="http://schemas.microsoft.com/office/powerpoint/2010/main" val="1965966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t>I-Acquire</a:t>
            </a:r>
          </a:p>
        </p:txBody>
      </p:sp>
    </p:spTree>
    <p:extLst>
      <p:ext uri="{BB962C8B-B14F-4D97-AF65-F5344CB8AC3E}">
        <p14:creationId xmlns:p14="http://schemas.microsoft.com/office/powerpoint/2010/main" val="1303808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12EE8-A908-4239-A9CD-47A94EAC342B}"/>
              </a:ext>
            </a:extLst>
          </p:cNvPr>
          <p:cNvPicPr>
            <a:picLocks noChangeAspect="1"/>
          </p:cNvPicPr>
          <p:nvPr/>
        </p:nvPicPr>
        <p:blipFill>
          <a:blip r:embed="rId2"/>
          <a:stretch>
            <a:fillRect/>
          </a:stretch>
        </p:blipFill>
        <p:spPr>
          <a:xfrm>
            <a:off x="187424" y="89498"/>
            <a:ext cx="11841763" cy="6679004"/>
          </a:xfrm>
          <a:prstGeom prst="rect">
            <a:avLst/>
          </a:prstGeom>
        </p:spPr>
      </p:pic>
    </p:spTree>
    <p:extLst>
      <p:ext uri="{BB962C8B-B14F-4D97-AF65-F5344CB8AC3E}">
        <p14:creationId xmlns:p14="http://schemas.microsoft.com/office/powerpoint/2010/main" val="1089163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67" y="50357"/>
            <a:ext cx="11259933" cy="889443"/>
          </a:xfrm>
        </p:spPr>
        <p:txBody>
          <a:bodyPr>
            <a:noAutofit/>
          </a:bodyPr>
          <a:lstStyle/>
          <a:p>
            <a:pPr algn="ctr">
              <a:lnSpc>
                <a:spcPct val="100000"/>
              </a:lnSpc>
            </a:pPr>
            <a:r>
              <a:rPr lang="en-US" sz="4800" b="1" dirty="0">
                <a:solidFill>
                  <a:schemeClr val="accent5">
                    <a:lumMod val="50000"/>
                  </a:schemeClr>
                </a:solidFill>
                <a:latin typeface="Arial" panose="020B0604020202020204" pitchFamily="34" charset="0"/>
                <a:cs typeface="Arial" panose="020B0604020202020204" pitchFamily="34" charset="0"/>
              </a:rPr>
              <a:t>The I-ACQUIRE Phase 3 Trial for PAIS</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4800" b="1" dirty="0">
                <a:solidFill>
                  <a:schemeClr val="accent5">
                    <a:lumMod val="50000"/>
                  </a:schemeClr>
                </a:solidFill>
                <a:latin typeface="Arial" panose="020B0604020202020204" pitchFamily="34" charset="0"/>
                <a:cs typeface="Arial" panose="020B0604020202020204" pitchFamily="34" charset="0"/>
              </a:rPr>
              <a:t> </a:t>
            </a:r>
            <a:br>
              <a:rPr lang="en-US" sz="4800" b="1" dirty="0">
                <a:latin typeface="Arial" panose="020B0604020202020204" pitchFamily="34" charset="0"/>
                <a:cs typeface="Arial" panose="020B0604020202020204" pitchFamily="34" charset="0"/>
              </a:rPr>
            </a:br>
            <a:br>
              <a:rPr lang="en-US" sz="1600" b="1" dirty="0">
                <a:latin typeface="Arial" panose="020B0604020202020204" pitchFamily="34" charset="0"/>
                <a:cs typeface="Arial" panose="020B0604020202020204" pitchFamily="34" charset="0"/>
              </a:rPr>
            </a:br>
            <a:br>
              <a:rPr lang="en-US" sz="4800" b="1" dirty="0">
                <a:latin typeface="Arial" panose="020B0604020202020204" pitchFamily="34" charset="0"/>
                <a:cs typeface="Arial" panose="020B0604020202020204" pitchFamily="34" charset="0"/>
              </a:rPr>
            </a:br>
            <a:endParaRPr lang="en-US" sz="4800" dirty="0"/>
          </a:p>
        </p:txBody>
      </p:sp>
      <p:sp>
        <p:nvSpPr>
          <p:cNvPr id="3" name="Text Placeholder 2"/>
          <p:cNvSpPr>
            <a:spLocks noGrp="1"/>
          </p:cNvSpPr>
          <p:nvPr>
            <p:ph type="body" idx="1"/>
          </p:nvPr>
        </p:nvSpPr>
        <p:spPr>
          <a:xfrm>
            <a:off x="211666" y="1007532"/>
            <a:ext cx="11705167" cy="5583767"/>
          </a:xfrm>
        </p:spPr>
        <p:txBody>
          <a:bodyPr>
            <a:normAutofit fontScale="70000" lnSpcReduction="20000"/>
          </a:bodyPr>
          <a:lstStyle/>
          <a:p>
            <a:pPr marL="0" lvl="1" indent="0">
              <a:lnSpc>
                <a:spcPct val="100000"/>
              </a:lnSpc>
              <a:spcBef>
                <a:spcPts val="0"/>
              </a:spcBef>
              <a:buNone/>
            </a:pPr>
            <a:r>
              <a:rPr lang="en-US" sz="3200" b="1" dirty="0">
                <a:latin typeface="Arial" panose="020B0604020202020204" pitchFamily="34" charset="0"/>
                <a:cs typeface="Arial" panose="020B0604020202020204" pitchFamily="34" charset="0"/>
              </a:rPr>
              <a:t>Patient Population:</a:t>
            </a:r>
            <a:r>
              <a:rPr lang="en-US" sz="3200" dirty="0">
                <a:latin typeface="Arial" panose="020B0604020202020204" pitchFamily="34" charset="0"/>
                <a:cs typeface="Arial" panose="020B0604020202020204" pitchFamily="34" charset="0"/>
              </a:rPr>
              <a:t> 8- to 36-mth olds with Perinatal Arterial Ischemic Stroke (PAIS) and hemiparesis. </a:t>
            </a:r>
            <a:r>
              <a:rPr lang="en-US" sz="3200" b="1" dirty="0">
                <a:latin typeface="Arial" panose="020B0604020202020204" pitchFamily="34" charset="0"/>
                <a:cs typeface="Arial" panose="020B0604020202020204" pitchFamily="34" charset="0"/>
              </a:rPr>
              <a:t>Treatment:</a:t>
            </a:r>
            <a:r>
              <a:rPr lang="en-US" sz="3200" dirty="0">
                <a:latin typeface="Arial" panose="020B0604020202020204" pitchFamily="34" charset="0"/>
                <a:cs typeface="Arial" panose="020B0604020202020204" pitchFamily="34" charset="0"/>
              </a:rPr>
              <a:t> Casting of the non-paretic arm &amp; hand and receiving therapy for either 3 </a:t>
            </a:r>
            <a:r>
              <a:rPr lang="en-US" sz="3200" dirty="0" err="1">
                <a:latin typeface="Arial" panose="020B0604020202020204" pitchFamily="34" charset="0"/>
                <a:cs typeface="Arial" panose="020B0604020202020204" pitchFamily="34" charset="0"/>
              </a:rPr>
              <a:t>hrs</a:t>
            </a:r>
            <a:r>
              <a:rPr lang="en-US" sz="3200" dirty="0">
                <a:latin typeface="Arial" panose="020B0604020202020204" pitchFamily="34" charset="0"/>
                <a:cs typeface="Arial" panose="020B0604020202020204" pitchFamily="34" charset="0"/>
              </a:rPr>
              <a:t> or 6 </a:t>
            </a:r>
            <a:r>
              <a:rPr lang="en-US" sz="3200" dirty="0" err="1">
                <a:latin typeface="Arial" panose="020B0604020202020204" pitchFamily="34" charset="0"/>
                <a:cs typeface="Arial" panose="020B0604020202020204" pitchFamily="34" charset="0"/>
              </a:rPr>
              <a:t>hrs</a:t>
            </a:r>
            <a:r>
              <a:rPr lang="en-US" sz="3200" dirty="0">
                <a:latin typeface="Arial" panose="020B0604020202020204" pitchFamily="34" charset="0"/>
                <a:cs typeface="Arial" panose="020B0604020202020204" pitchFamily="34" charset="0"/>
              </a:rPr>
              <a:t>/day, 5 days/</a:t>
            </a:r>
            <a:r>
              <a:rPr lang="en-US" sz="3200" dirty="0" err="1">
                <a:latin typeface="Arial" panose="020B0604020202020204" pitchFamily="34" charset="0"/>
                <a:cs typeface="Arial" panose="020B0604020202020204" pitchFamily="34" charset="0"/>
              </a:rPr>
              <a:t>wk</a:t>
            </a:r>
            <a:r>
              <a:rPr lang="en-US" sz="3200" dirty="0">
                <a:latin typeface="Arial" panose="020B0604020202020204" pitchFamily="34" charset="0"/>
                <a:cs typeface="Arial" panose="020B0604020202020204" pitchFamily="34" charset="0"/>
              </a:rPr>
              <a:t> X 4 </a:t>
            </a:r>
            <a:r>
              <a:rPr lang="en-US" sz="3200" dirty="0" err="1">
                <a:latin typeface="Arial" panose="020B0604020202020204" pitchFamily="34" charset="0"/>
                <a:cs typeface="Arial" panose="020B0604020202020204" pitchFamily="34" charset="0"/>
              </a:rPr>
              <a:t>wks</a:t>
            </a:r>
            <a:r>
              <a:rPr lang="en-US" sz="3200" dirty="0">
                <a:latin typeface="Arial" panose="020B0604020202020204" pitchFamily="34" charset="0"/>
                <a:cs typeface="Arial" panose="020B0604020202020204" pitchFamily="34" charset="0"/>
              </a:rPr>
              <a:t> in home or natural setting + parent support.</a:t>
            </a:r>
          </a:p>
          <a:p>
            <a:pPr marL="0" lvl="1" indent="0">
              <a:lnSpc>
                <a:spcPct val="100000"/>
              </a:lnSpc>
              <a:spcBef>
                <a:spcPts val="0"/>
              </a:spcBef>
              <a:buNone/>
            </a:pPr>
            <a:endParaRPr lang="en-US" sz="3200" dirty="0">
              <a:latin typeface="Arial" panose="020B0604020202020204" pitchFamily="34" charset="0"/>
              <a:cs typeface="Arial" panose="020B0604020202020204" pitchFamily="34" charset="0"/>
            </a:endParaRPr>
          </a:p>
          <a:p>
            <a:pPr marL="0" lvl="1" indent="0">
              <a:lnSpc>
                <a:spcPct val="100000"/>
              </a:lnSpc>
              <a:spcBef>
                <a:spcPts val="0"/>
              </a:spcBef>
              <a:buNone/>
            </a:pPr>
            <a:r>
              <a:rPr lang="en-US" sz="3400" b="1" dirty="0">
                <a:latin typeface="Arial" panose="020B0604020202020204" pitchFamily="34" charset="0"/>
                <a:cs typeface="Arial" panose="020B0604020202020204" pitchFamily="34" charset="0"/>
              </a:rPr>
              <a:t>Primary Aims: </a:t>
            </a:r>
            <a:r>
              <a:rPr lang="en-US" sz="3400" dirty="0">
                <a:latin typeface="Arial" panose="020B0604020202020204" pitchFamily="34" charset="0"/>
                <a:cs typeface="Arial" panose="020B0604020202020204" pitchFamily="34" charset="0"/>
              </a:rPr>
              <a:t>To assess the effects of 2 dosage levels of an intensive form of pediatric Constraint-Induced Movement Therapy - known as I-ACQUIRE - compared to Usual &amp; Customary Treatment on:</a:t>
            </a:r>
          </a:p>
          <a:p>
            <a:pPr marL="1676188" lvl="3" indent="-457200">
              <a:lnSpc>
                <a:spcPct val="100000"/>
              </a:lnSpc>
              <a:spcBef>
                <a:spcPts val="0"/>
              </a:spcBef>
              <a:buFont typeface="Wingdings" panose="05000000000000000000" pitchFamily="2" charset="2"/>
              <a:buChar char="v"/>
            </a:pPr>
            <a:r>
              <a:rPr lang="en-US" sz="3400" dirty="0">
                <a:latin typeface="Arial" panose="020B0604020202020204" pitchFamily="34" charset="0"/>
                <a:cs typeface="Arial" panose="020B0604020202020204" pitchFamily="34" charset="0"/>
              </a:rPr>
              <a:t>Functional skills on the paretic upper extremity</a:t>
            </a:r>
          </a:p>
          <a:p>
            <a:pPr marL="1676188" lvl="3" indent="-457200">
              <a:lnSpc>
                <a:spcPct val="100000"/>
              </a:lnSpc>
              <a:spcBef>
                <a:spcPts val="0"/>
              </a:spcBef>
              <a:buFont typeface="Wingdings" panose="05000000000000000000" pitchFamily="2" charset="2"/>
              <a:buChar char="v"/>
            </a:pPr>
            <a:r>
              <a:rPr lang="en-US" sz="3400" dirty="0">
                <a:latin typeface="Arial" panose="020B0604020202020204" pitchFamily="34" charset="0"/>
                <a:cs typeface="Arial" panose="020B0604020202020204" pitchFamily="34" charset="0"/>
              </a:rPr>
              <a:t>Bilateral functional use</a:t>
            </a:r>
          </a:p>
          <a:p>
            <a:pPr marL="0" lvl="1" indent="0">
              <a:lnSpc>
                <a:spcPct val="100000"/>
              </a:lnSpc>
              <a:spcBef>
                <a:spcPts val="0"/>
              </a:spcBef>
              <a:buNone/>
            </a:pPr>
            <a:r>
              <a:rPr lang="en-US" sz="3200" b="1" dirty="0">
                <a:latin typeface="Arial" panose="020B0604020202020204" pitchFamily="34" charset="0"/>
                <a:cs typeface="Arial" panose="020B0604020202020204" pitchFamily="34" charset="0"/>
              </a:rPr>
              <a:t>Secondary Aims: </a:t>
            </a:r>
            <a:r>
              <a:rPr lang="en-US" sz="3200" dirty="0">
                <a:latin typeface="Arial" panose="020B0604020202020204" pitchFamily="34" charset="0"/>
                <a:cs typeface="Arial" panose="020B0604020202020204" pitchFamily="34" charset="0"/>
              </a:rPr>
              <a:t>To explore association of I-ACQUIRE to changes in other developmental domains (language, gross motor, cognition) and development at 12-mos Post-Treatment</a:t>
            </a:r>
          </a:p>
          <a:p>
            <a:pPr marL="0" lvl="1" indent="0">
              <a:lnSpc>
                <a:spcPct val="100000"/>
              </a:lnSpc>
              <a:spcBef>
                <a:spcPts val="0"/>
              </a:spcBef>
              <a:buNone/>
            </a:pPr>
            <a:endParaRPr lang="en-US" sz="3200" dirty="0">
              <a:latin typeface="Arial" panose="020B0604020202020204" pitchFamily="34" charset="0"/>
              <a:cs typeface="Arial" panose="020B0604020202020204" pitchFamily="34" charset="0"/>
            </a:endParaRPr>
          </a:p>
          <a:p>
            <a:pPr marL="0" lvl="1" indent="0">
              <a:lnSpc>
                <a:spcPct val="100000"/>
              </a:lnSpc>
              <a:spcBef>
                <a:spcPts val="0"/>
              </a:spcBef>
              <a:buNone/>
            </a:pPr>
            <a:r>
              <a:rPr lang="en-US" sz="3200" b="1" dirty="0">
                <a:latin typeface="Arial" panose="020B0604020202020204" pitchFamily="34" charset="0"/>
                <a:cs typeface="Arial" panose="020B0604020202020204" pitchFamily="34" charset="0"/>
              </a:rPr>
              <a:t>IMPACT:</a:t>
            </a:r>
            <a:r>
              <a:rPr lang="en-US" sz="3200" dirty="0">
                <a:latin typeface="Arial" panose="020B0604020202020204" pitchFamily="34" charset="0"/>
                <a:cs typeface="Arial" panose="020B0604020202020204" pitchFamily="34" charset="0"/>
              </a:rPr>
              <a:t> </a:t>
            </a:r>
            <a:r>
              <a:rPr lang="en-US" sz="3400" dirty="0">
                <a:latin typeface="Arial" panose="020B0604020202020204" pitchFamily="34" charset="0"/>
                <a:cs typeface="Arial" panose="020B0604020202020204" pitchFamily="34" charset="0"/>
              </a:rPr>
              <a:t>Findings are critical to inform treatment recommendations; currently, there is </a:t>
            </a:r>
            <a:r>
              <a:rPr lang="en-US" sz="3400" u="sng" dirty="0">
                <a:latin typeface="Arial" panose="020B0604020202020204" pitchFamily="34" charset="0"/>
                <a:cs typeface="Arial" panose="020B0604020202020204" pitchFamily="34" charset="0"/>
              </a:rPr>
              <a:t>no </a:t>
            </a:r>
            <a:r>
              <a:rPr lang="en-US" sz="3400" dirty="0">
                <a:latin typeface="Arial" panose="020B0604020202020204" pitchFamily="34" charset="0"/>
                <a:cs typeface="Arial" panose="020B0604020202020204" pitchFamily="34" charset="0"/>
              </a:rPr>
              <a:t>evidence-based standard-of-care for this patient group. </a:t>
            </a:r>
          </a:p>
          <a:p>
            <a:pPr marL="0" lvl="1" indent="0">
              <a:lnSpc>
                <a:spcPct val="100000"/>
              </a:lnSpc>
              <a:spcBef>
                <a:spcPts val="0"/>
              </a:spcBef>
              <a:buNone/>
            </a:pPr>
            <a:endParaRPr lang="en-US" sz="3200" dirty="0">
              <a:latin typeface="Arial" panose="020B0604020202020204" pitchFamily="34" charset="0"/>
              <a:cs typeface="Arial" panose="020B0604020202020204" pitchFamily="34" charset="0"/>
            </a:endParaRPr>
          </a:p>
          <a:p>
            <a:pPr marL="0" lvl="1" indent="0">
              <a:lnSpc>
                <a:spcPct val="100000"/>
              </a:lnSpc>
              <a:spcBef>
                <a:spcPts val="0"/>
              </a:spcBef>
              <a:buNone/>
            </a:pPr>
            <a:r>
              <a:rPr lang="en-US" sz="3400" b="1" dirty="0">
                <a:latin typeface="Arial" panose="020B0604020202020204" pitchFamily="34" charset="0"/>
                <a:cs typeface="Arial" panose="020B0604020202020204" pitchFamily="34" charset="0"/>
              </a:rPr>
              <a:t>15 sites currently have </a:t>
            </a:r>
            <a:r>
              <a:rPr lang="en-US" sz="3400" b="1">
                <a:latin typeface="Arial" panose="020B0604020202020204" pitchFamily="34" charset="0"/>
                <a:cs typeface="Arial" panose="020B0604020202020204" pitchFamily="34" charset="0"/>
              </a:rPr>
              <a:t>enrolled 212 </a:t>
            </a:r>
            <a:r>
              <a:rPr lang="en-US" sz="3400" b="1" dirty="0">
                <a:latin typeface="Arial" panose="020B0604020202020204" pitchFamily="34" charset="0"/>
                <a:cs typeface="Arial" panose="020B0604020202020204" pitchFamily="34" charset="0"/>
              </a:rPr>
              <a:t>children and their families. </a:t>
            </a:r>
            <a:r>
              <a:rPr lang="en-US" sz="3400" i="1" dirty="0">
                <a:latin typeface="Arial" panose="020B0604020202020204" pitchFamily="34" charset="0"/>
                <a:cs typeface="Arial" panose="020B0604020202020204" pitchFamily="34" charset="0"/>
              </a:rPr>
              <a:t>Our Parent Council has been active from the beginning. </a:t>
            </a:r>
            <a:r>
              <a:rPr lang="en-US" sz="3400" dirty="0">
                <a:latin typeface="Arial" panose="020B0604020202020204" pitchFamily="34" charset="0"/>
                <a:cs typeface="Arial" panose="020B0604020202020204" pitchFamily="34" charset="0"/>
              </a:rPr>
              <a:t>We project completing enrollment by October 2024 and data collection by October  2025</a:t>
            </a:r>
            <a:r>
              <a:rPr lang="en-US" sz="32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70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t>Transport 2</a:t>
            </a:r>
          </a:p>
        </p:txBody>
      </p:sp>
    </p:spTree>
    <p:extLst>
      <p:ext uri="{BB962C8B-B14F-4D97-AF65-F5344CB8AC3E}">
        <p14:creationId xmlns:p14="http://schemas.microsoft.com/office/powerpoint/2010/main" val="109911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5E1C6-8B72-EFB2-E3D5-1628F7EA3947}"/>
              </a:ext>
            </a:extLst>
          </p:cNvPr>
          <p:cNvSpPr>
            <a:spLocks noGrp="1"/>
          </p:cNvSpPr>
          <p:nvPr>
            <p:ph type="ctrTitle"/>
          </p:nvPr>
        </p:nvSpPr>
        <p:spPr>
          <a:xfrm>
            <a:off x="465137" y="4503450"/>
            <a:ext cx="5890507" cy="1417908"/>
          </a:xfrm>
        </p:spPr>
        <p:txBody>
          <a:bodyPr/>
          <a:lstStyle/>
          <a:p>
            <a:r>
              <a:rPr lang="en-US" sz="4800" dirty="0"/>
              <a:t>Annual RPPR </a:t>
            </a:r>
            <a:br>
              <a:rPr lang="en-US" dirty="0"/>
            </a:br>
            <a:r>
              <a:rPr lang="en-US" sz="2000" dirty="0"/>
              <a:t>Mariam Afzal, NIH </a:t>
            </a:r>
            <a:r>
              <a:rPr lang="en-US" sz="2000" dirty="0" err="1"/>
              <a:t>StrokeNet</a:t>
            </a:r>
            <a:r>
              <a:rPr lang="en-US" sz="2000" dirty="0"/>
              <a:t> Program Official</a:t>
            </a:r>
          </a:p>
        </p:txBody>
      </p:sp>
      <p:sp>
        <p:nvSpPr>
          <p:cNvPr id="5" name="Subtitle 4">
            <a:extLst>
              <a:ext uri="{FF2B5EF4-FFF2-40B4-BE49-F238E27FC236}">
                <a16:creationId xmlns:a16="http://schemas.microsoft.com/office/drawing/2014/main" id="{58455258-073C-6918-A89C-FBE1052FD958}"/>
              </a:ext>
            </a:extLst>
          </p:cNvPr>
          <p:cNvSpPr>
            <a:spLocks noGrp="1"/>
          </p:cNvSpPr>
          <p:nvPr>
            <p:ph type="subTitle" idx="1"/>
          </p:nvPr>
        </p:nvSpPr>
        <p:spPr/>
        <p:txBody>
          <a:bodyPr/>
          <a:lstStyle/>
          <a:p>
            <a:r>
              <a:rPr lang="en-US" dirty="0"/>
              <a:t>8/28/24</a:t>
            </a:r>
          </a:p>
        </p:txBody>
      </p:sp>
    </p:spTree>
    <p:extLst>
      <p:ext uri="{BB962C8B-B14F-4D97-AF65-F5344CB8AC3E}">
        <p14:creationId xmlns:p14="http://schemas.microsoft.com/office/powerpoint/2010/main" val="1109566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7AB0B2-40C6-FC8F-E0DB-AD9E051771F6}"/>
              </a:ext>
            </a:extLst>
          </p:cNvPr>
          <p:cNvPicPr>
            <a:picLocks noChangeAspect="1"/>
          </p:cNvPicPr>
          <p:nvPr/>
        </p:nvPicPr>
        <p:blipFill>
          <a:blip r:embed="rId2"/>
          <a:stretch>
            <a:fillRect/>
          </a:stretch>
        </p:blipFill>
        <p:spPr>
          <a:xfrm>
            <a:off x="1232402" y="22718"/>
            <a:ext cx="9258300" cy="6858000"/>
          </a:xfrm>
          <a:prstGeom prst="rect">
            <a:avLst/>
          </a:prstGeom>
        </p:spPr>
      </p:pic>
      <p:pic>
        <p:nvPicPr>
          <p:cNvPr id="5" name="Picture 4">
            <a:extLst>
              <a:ext uri="{FF2B5EF4-FFF2-40B4-BE49-F238E27FC236}">
                <a16:creationId xmlns:a16="http://schemas.microsoft.com/office/drawing/2014/main" id="{A5F56B99-BAA7-D793-E343-040A7E5D98AE}"/>
              </a:ext>
            </a:extLst>
          </p:cNvPr>
          <p:cNvPicPr>
            <a:picLocks noChangeAspect="1"/>
          </p:cNvPicPr>
          <p:nvPr/>
        </p:nvPicPr>
        <p:blipFill>
          <a:blip r:embed="rId3"/>
          <a:stretch>
            <a:fillRect/>
          </a:stretch>
        </p:blipFill>
        <p:spPr>
          <a:xfrm>
            <a:off x="545107" y="1220032"/>
            <a:ext cx="1361401" cy="1808236"/>
          </a:xfrm>
          <a:prstGeom prst="rect">
            <a:avLst/>
          </a:prstGeom>
        </p:spPr>
      </p:pic>
      <p:pic>
        <p:nvPicPr>
          <p:cNvPr id="6" name="Picture 5">
            <a:extLst>
              <a:ext uri="{FF2B5EF4-FFF2-40B4-BE49-F238E27FC236}">
                <a16:creationId xmlns:a16="http://schemas.microsoft.com/office/drawing/2014/main" id="{63A3B880-973B-8944-610F-F9391E687A87}"/>
              </a:ext>
            </a:extLst>
          </p:cNvPr>
          <p:cNvPicPr>
            <a:picLocks noChangeAspect="1"/>
          </p:cNvPicPr>
          <p:nvPr/>
        </p:nvPicPr>
        <p:blipFill>
          <a:blip r:embed="rId4"/>
          <a:stretch>
            <a:fillRect/>
          </a:stretch>
        </p:blipFill>
        <p:spPr>
          <a:xfrm>
            <a:off x="0" y="659424"/>
            <a:ext cx="12192000" cy="1228114"/>
          </a:xfrm>
          <a:prstGeom prst="rect">
            <a:avLst/>
          </a:prstGeom>
        </p:spPr>
      </p:pic>
      <p:pic>
        <p:nvPicPr>
          <p:cNvPr id="7" name="Picture 6">
            <a:extLst>
              <a:ext uri="{FF2B5EF4-FFF2-40B4-BE49-F238E27FC236}">
                <a16:creationId xmlns:a16="http://schemas.microsoft.com/office/drawing/2014/main" id="{B59F55AE-170B-EC21-24EE-B4A5995FE8F4}"/>
              </a:ext>
            </a:extLst>
          </p:cNvPr>
          <p:cNvPicPr>
            <a:picLocks noChangeAspect="1"/>
          </p:cNvPicPr>
          <p:nvPr/>
        </p:nvPicPr>
        <p:blipFill>
          <a:blip r:embed="rId5"/>
          <a:stretch>
            <a:fillRect/>
          </a:stretch>
        </p:blipFill>
        <p:spPr>
          <a:xfrm>
            <a:off x="558793" y="3429000"/>
            <a:ext cx="1638135" cy="2090068"/>
          </a:xfrm>
          <a:prstGeom prst="rect">
            <a:avLst/>
          </a:prstGeom>
        </p:spPr>
      </p:pic>
      <p:sp>
        <p:nvSpPr>
          <p:cNvPr id="9" name="TextBox 8">
            <a:extLst>
              <a:ext uri="{FF2B5EF4-FFF2-40B4-BE49-F238E27FC236}">
                <a16:creationId xmlns:a16="http://schemas.microsoft.com/office/drawing/2014/main" id="{EABCD7EF-3AB9-8AA6-5024-EA0BAF410E5F}"/>
              </a:ext>
            </a:extLst>
          </p:cNvPr>
          <p:cNvSpPr txBox="1"/>
          <p:nvPr/>
        </p:nvSpPr>
        <p:spPr>
          <a:xfrm>
            <a:off x="2083806" y="1654608"/>
            <a:ext cx="8990091" cy="1261884"/>
          </a:xfrm>
          <a:prstGeom prst="rect">
            <a:avLst/>
          </a:prstGeom>
          <a:noFill/>
        </p:spPr>
        <p:txBody>
          <a:bodyPr wrap="square">
            <a:spAutoFit/>
          </a:bodyPr>
          <a:lstStyle/>
          <a:p>
            <a:pPr marL="0" marR="0" lvl="0" indent="0" algn="just" defTabSz="491120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Four NIH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StrokeNet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sites have participants on study. As of 8/28/2024, all 129 (out of 129) subjects were randomized and 122 completed the study. </a:t>
            </a:r>
          </a:p>
          <a:p>
            <a:pPr marL="0" marR="0" lvl="0" indent="0" algn="just" defTabSz="491120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Clinical Trial NCT03826030</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1" name="TextBox 10">
            <a:extLst>
              <a:ext uri="{FF2B5EF4-FFF2-40B4-BE49-F238E27FC236}">
                <a16:creationId xmlns:a16="http://schemas.microsoft.com/office/drawing/2014/main" id="{3208C1F3-4985-C1CA-7A82-7E9EACD63F9C}"/>
              </a:ext>
            </a:extLst>
          </p:cNvPr>
          <p:cNvSpPr txBox="1"/>
          <p:nvPr/>
        </p:nvSpPr>
        <p:spPr>
          <a:xfrm>
            <a:off x="465637" y="6191977"/>
            <a:ext cx="60975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Funding: NIH U01NS102353 and U01NS102353-4S1 </a:t>
            </a:r>
          </a:p>
        </p:txBody>
      </p:sp>
      <p:pic>
        <p:nvPicPr>
          <p:cNvPr id="12" name="Picture 11">
            <a:extLst>
              <a:ext uri="{FF2B5EF4-FFF2-40B4-BE49-F238E27FC236}">
                <a16:creationId xmlns:a16="http://schemas.microsoft.com/office/drawing/2014/main" id="{4D5E9784-F00F-EBAE-543F-758F7CF42ACF}"/>
              </a:ext>
            </a:extLst>
          </p:cNvPr>
          <p:cNvPicPr>
            <a:picLocks noChangeAspect="1"/>
          </p:cNvPicPr>
          <p:nvPr/>
        </p:nvPicPr>
        <p:blipFill>
          <a:blip r:embed="rId6"/>
          <a:stretch>
            <a:fillRect/>
          </a:stretch>
        </p:blipFill>
        <p:spPr>
          <a:xfrm>
            <a:off x="6874112" y="2641343"/>
            <a:ext cx="4998973" cy="3089501"/>
          </a:xfrm>
          <a:prstGeom prst="rect">
            <a:avLst/>
          </a:prstGeom>
        </p:spPr>
      </p:pic>
      <p:sp>
        <p:nvSpPr>
          <p:cNvPr id="14" name="TextBox 13">
            <a:extLst>
              <a:ext uri="{FF2B5EF4-FFF2-40B4-BE49-F238E27FC236}">
                <a16:creationId xmlns:a16="http://schemas.microsoft.com/office/drawing/2014/main" id="{6FD972E0-51D3-FBF4-75C4-097BDD52AE21}"/>
              </a:ext>
            </a:extLst>
          </p:cNvPr>
          <p:cNvSpPr txBox="1"/>
          <p:nvPr/>
        </p:nvSpPr>
        <p:spPr>
          <a:xfrm>
            <a:off x="2391893" y="3175403"/>
            <a:ext cx="4482219" cy="2185214"/>
          </a:xfrm>
          <a:prstGeom prst="rect">
            <a:avLst/>
          </a:prstGeom>
          <a:noFill/>
        </p:spPr>
        <p:txBody>
          <a:bodyPr wrap="square">
            <a:spAutoFit/>
          </a:bodyPr>
          <a:lstStyle/>
          <a:p>
            <a:pPr marL="0" marR="0" lvl="0" indent="0" algn="ctr" defTabSz="491120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Design</a:t>
            </a:r>
          </a:p>
          <a:p>
            <a:pPr marL="0" marR="0" lvl="0" indent="0" algn="ctr" defTabSz="4911206"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91120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Multi-center, double-blinded, randomized sham-controlled Phase 2 trial involving 129 subjects (43 per arm) in a 1:1:1 ratio to either modified Constraint Induced Movement Therapy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mCIMT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mCIMT+2 mA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tDCS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mCIMT+4 mA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tDCS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546341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00" y="770618"/>
            <a:ext cx="10880570" cy="5714588"/>
          </a:xfrm>
        </p:spPr>
        <p:txBody>
          <a:bodyPr>
            <a:normAutofit/>
          </a:bodyPr>
          <a:lstStyle/>
          <a:p>
            <a:pPr algn="ctr"/>
            <a:r>
              <a:rPr lang="en-US" sz="6000" b="1" dirty="0">
                <a:solidFill>
                  <a:srgbClr val="4F81BD"/>
                </a:solidFill>
                <a:latin typeface="Arial Rounded MT Bold" panose="020F0704030504030204" pitchFamily="34" charset="77"/>
              </a:rPr>
              <a:t>SATURN and SATURN MRI </a:t>
            </a:r>
            <a:br>
              <a:rPr lang="en-US" sz="4400" b="1" dirty="0">
                <a:solidFill>
                  <a:srgbClr val="4F81BD"/>
                </a:solidFill>
                <a:latin typeface="Arial Rounded MT Bold" panose="020F0704030504030204" pitchFamily="34" charset="77"/>
              </a:rPr>
            </a:br>
            <a:br>
              <a:rPr lang="en-US" sz="4400" b="1" dirty="0">
                <a:solidFill>
                  <a:srgbClr val="4F81BD"/>
                </a:solidFill>
                <a:latin typeface="Arial Rounded MT Bold" panose="020F0704030504030204" pitchFamily="34" charset="77"/>
              </a:rPr>
            </a:br>
            <a:r>
              <a:rPr lang="en-US" sz="5300" b="1" dirty="0">
                <a:solidFill>
                  <a:srgbClr val="4F81BD"/>
                </a:solidFill>
                <a:latin typeface="Arial Rounded MT Bold" panose="020F0704030504030204" pitchFamily="34" charset="77"/>
              </a:rPr>
              <a:t>SATURN Enrollment : 587/1458</a:t>
            </a:r>
            <a:br>
              <a:rPr lang="en-US" sz="5300" b="1" dirty="0">
                <a:solidFill>
                  <a:srgbClr val="4F81BD"/>
                </a:solidFill>
                <a:latin typeface="Arial Rounded MT Bold" panose="020F0704030504030204" pitchFamily="34" charset="77"/>
              </a:rPr>
            </a:br>
            <a:r>
              <a:rPr lang="en-US" sz="5300" b="1" dirty="0">
                <a:solidFill>
                  <a:srgbClr val="4F81BD"/>
                </a:solidFill>
                <a:latin typeface="Arial Rounded MT Bold" panose="020F0704030504030204" pitchFamily="34" charset="77"/>
              </a:rPr>
              <a:t>SATURN MRI Enrollment: 227/894</a:t>
            </a:r>
            <a:br>
              <a:rPr lang="en-US" sz="5300" b="1" dirty="0">
                <a:solidFill>
                  <a:srgbClr val="4F81BD"/>
                </a:solidFill>
                <a:latin typeface="Arial Rounded MT Bold" panose="020F0704030504030204" pitchFamily="34" charset="77"/>
              </a:rPr>
            </a:br>
            <a:br>
              <a:rPr lang="en-US" sz="5300" b="1" dirty="0">
                <a:solidFill>
                  <a:srgbClr val="4F81BD"/>
                </a:solidFill>
                <a:latin typeface="Arial Rounded MT Bold" panose="020F0704030504030204" pitchFamily="34" charset="77"/>
              </a:rPr>
            </a:br>
            <a:endParaRPr lang="en-US" sz="5300" b="1" dirty="0">
              <a:solidFill>
                <a:srgbClr val="4F81BD"/>
              </a:solidFill>
              <a:latin typeface="Arial Rounded MT Bold" panose="020F0704030504030204" pitchFamily="34" charset="0"/>
            </a:endParaRPr>
          </a:p>
        </p:txBody>
      </p:sp>
      <p:pic>
        <p:nvPicPr>
          <p:cNvPr id="4" name="Picture 3"/>
          <p:cNvPicPr>
            <a:picLocks noChangeAspect="1"/>
          </p:cNvPicPr>
          <p:nvPr/>
        </p:nvPicPr>
        <p:blipFill>
          <a:blip r:embed="rId2"/>
          <a:stretch>
            <a:fillRect/>
          </a:stretch>
        </p:blipFill>
        <p:spPr>
          <a:xfrm>
            <a:off x="4459458" y="5477390"/>
            <a:ext cx="1378634" cy="1380609"/>
          </a:xfrm>
          <a:prstGeom prst="rect">
            <a:avLst/>
          </a:prstGeom>
        </p:spPr>
      </p:pic>
    </p:spTree>
    <p:extLst>
      <p:ext uri="{BB962C8B-B14F-4D97-AF65-F5344CB8AC3E}">
        <p14:creationId xmlns:p14="http://schemas.microsoft.com/office/powerpoint/2010/main" val="543900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216EB-DF53-4937-8B7E-39F2539A91A9}"/>
              </a:ext>
            </a:extLst>
          </p:cNvPr>
          <p:cNvSpPr/>
          <p:nvPr/>
        </p:nvSpPr>
        <p:spPr>
          <a:xfrm>
            <a:off x="10357164" y="6147303"/>
            <a:ext cx="1647731" cy="534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itle 1">
            <a:extLst>
              <a:ext uri="{FF2B5EF4-FFF2-40B4-BE49-F238E27FC236}">
                <a16:creationId xmlns:a16="http://schemas.microsoft.com/office/drawing/2014/main" id="{B196238D-5A5B-704E-8F6C-A19EF42BC4D3}"/>
              </a:ext>
            </a:extLst>
          </p:cNvPr>
          <p:cNvSpPr>
            <a:spLocks noGrp="1"/>
          </p:cNvSpPr>
          <p:nvPr>
            <p:ph type="title"/>
          </p:nvPr>
        </p:nvSpPr>
        <p:spPr>
          <a:xfrm>
            <a:off x="337348" y="2346801"/>
            <a:ext cx="4031452" cy="990600"/>
          </a:xfrm>
        </p:spPr>
        <p:txBody>
          <a:bodyPr>
            <a:normAutofit fontScale="90000"/>
          </a:bodyPr>
          <a:lstStyle/>
          <a:p>
            <a:r>
              <a:rPr lang="en-US" b="1" dirty="0">
                <a:solidFill>
                  <a:srgbClr val="4F81BD"/>
                </a:solidFill>
                <a:latin typeface="Arial Rounded MT Bold" panose="020F0704030504030204" pitchFamily="34" charset="0"/>
              </a:rPr>
              <a:t>Enrollment By RCC June 2024</a:t>
            </a:r>
          </a:p>
        </p:txBody>
      </p:sp>
      <p:graphicFrame>
        <p:nvGraphicFramePr>
          <p:cNvPr id="6" name="Content Placeholder 5">
            <a:extLst>
              <a:ext uri="{FF2B5EF4-FFF2-40B4-BE49-F238E27FC236}">
                <a16:creationId xmlns:a16="http://schemas.microsoft.com/office/drawing/2014/main" id="{9DE7E358-2FDF-49E1-9B92-A5C40B2482DC}"/>
              </a:ext>
            </a:extLst>
          </p:cNvPr>
          <p:cNvGraphicFramePr>
            <a:graphicFrameLocks/>
          </p:cNvGraphicFramePr>
          <p:nvPr/>
        </p:nvGraphicFramePr>
        <p:xfrm>
          <a:off x="1197859" y="525236"/>
          <a:ext cx="10300041" cy="58846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34513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A2E87-9C31-3A64-C33F-6AD67C644E3A}"/>
              </a:ext>
            </a:extLst>
          </p:cNvPr>
          <p:cNvPicPr>
            <a:picLocks noChangeAspect="1"/>
          </p:cNvPicPr>
          <p:nvPr/>
        </p:nvPicPr>
        <p:blipFill>
          <a:blip r:embed="rId2"/>
          <a:stretch>
            <a:fillRect/>
          </a:stretch>
        </p:blipFill>
        <p:spPr>
          <a:xfrm>
            <a:off x="3912666" y="2757865"/>
            <a:ext cx="3947220" cy="1767007"/>
          </a:xfrm>
          <a:prstGeom prst="rect">
            <a:avLst/>
          </a:prstGeom>
        </p:spPr>
      </p:pic>
    </p:spTree>
    <p:extLst>
      <p:ext uri="{BB962C8B-B14F-4D97-AF65-F5344CB8AC3E}">
        <p14:creationId xmlns:p14="http://schemas.microsoft.com/office/powerpoint/2010/main" val="3420033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111F13-952C-F4E6-D664-4E554D20C8D1}"/>
              </a:ext>
            </a:extLst>
          </p:cNvPr>
          <p:cNvPicPr>
            <a:picLocks noChangeAspect="1"/>
          </p:cNvPicPr>
          <p:nvPr/>
        </p:nvPicPr>
        <p:blipFill>
          <a:blip r:embed="rId2"/>
          <a:stretch>
            <a:fillRect/>
          </a:stretch>
        </p:blipFill>
        <p:spPr>
          <a:xfrm>
            <a:off x="199555" y="82269"/>
            <a:ext cx="3947220" cy="1767007"/>
          </a:xfrm>
          <a:prstGeom prst="rect">
            <a:avLst/>
          </a:prstGeom>
        </p:spPr>
      </p:pic>
      <p:sp>
        <p:nvSpPr>
          <p:cNvPr id="5" name="TextBox 4">
            <a:extLst>
              <a:ext uri="{FF2B5EF4-FFF2-40B4-BE49-F238E27FC236}">
                <a16:creationId xmlns:a16="http://schemas.microsoft.com/office/drawing/2014/main" id="{3B8DB2F4-4A4E-63A3-3EAB-BFA6CDEFF84F}"/>
              </a:ext>
            </a:extLst>
          </p:cNvPr>
          <p:cNvSpPr txBox="1"/>
          <p:nvPr/>
        </p:nvSpPr>
        <p:spPr>
          <a:xfrm>
            <a:off x="5488553" y="451679"/>
            <a:ext cx="6703448"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Study Updates</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Protocol v2.0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Training occurred April 29</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th</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Main changes </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Consent study window extended </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Study MRI window extended</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Day 60 visit added</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Participants who receive both biomarkers but have unusable data for either (as deemed by blinded central assessors) will not be followed beyond hospitalization</a:t>
            </a:r>
          </a:p>
          <a:p>
            <a:pPr marL="1828800"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No further study activities will be performed, and these enrollments will be replaced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Source Book updated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WebDCU CRFS updated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New Sites: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VERIFY will be accepting news sites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Please email Kalli Beasley to request a feasibility survey</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Beasleki@ucmail.uc.edu</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1828800"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A40BB72-E5C7-45AF-7F9D-5E57B0EDA0E2}"/>
              </a:ext>
            </a:extLst>
          </p:cNvPr>
          <p:cNvSpPr txBox="1"/>
          <p:nvPr/>
        </p:nvSpPr>
        <p:spPr>
          <a:xfrm>
            <a:off x="199555" y="1929970"/>
            <a:ext cx="5317532"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Enrollment Snapshot: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Total Enrollment: 245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Early Terminated: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Total Subjects Enrolled and confirmed to be in primary analysis all sites: 231 (pending confirming 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F1E42E2-4BC3-D668-20F4-E2994225CE04}"/>
              </a:ext>
            </a:extLst>
          </p:cNvPr>
          <p:cNvSpPr txBox="1"/>
          <p:nvPr/>
        </p:nvSpPr>
        <p:spPr>
          <a:xfrm>
            <a:off x="279141" y="3453897"/>
            <a:ext cx="5129826"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Enrollment Contest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Time frame: August 1st – October 31st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Reward: Activated sites will get a pizza party &amp; preparing for activation sites will receive VERIFY brain pins!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How to qualify:</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Activated sites: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Must enroll at least 3 subjects in the 3-month period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early terminated subjects do not count</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Preparing for activation sites: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Must be activated in WebDCU by the end of October</a:t>
            </a:r>
          </a:p>
        </p:txBody>
      </p:sp>
    </p:spTree>
    <p:extLst>
      <p:ext uri="{BB962C8B-B14F-4D97-AF65-F5344CB8AC3E}">
        <p14:creationId xmlns:p14="http://schemas.microsoft.com/office/powerpoint/2010/main" val="3765968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66EACC-07B8-50D4-8A96-3147A90F7D2F}"/>
              </a:ext>
            </a:extLst>
          </p:cNvPr>
          <p:cNvSpPr txBox="1"/>
          <p:nvPr/>
        </p:nvSpPr>
        <p:spPr>
          <a:xfrm>
            <a:off x="5206538" y="645083"/>
            <a:ext cx="6801828"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Study Wins: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Baseline Biomarker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TMS biomarker collection continues to be above 90%!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MRI biomarker collection continues to be above 80%!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Site recruitment: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7/10 sites issued a site warning letter for lack of recruitment, enrolled at least 1 subject within 2 months! </a:t>
            </a:r>
          </a:p>
        </p:txBody>
      </p:sp>
      <p:pic>
        <p:nvPicPr>
          <p:cNvPr id="7" name="Picture 6">
            <a:extLst>
              <a:ext uri="{FF2B5EF4-FFF2-40B4-BE49-F238E27FC236}">
                <a16:creationId xmlns:a16="http://schemas.microsoft.com/office/drawing/2014/main" id="{FBAE1D94-EA44-75DB-3126-5CD7EABC3C4F}"/>
              </a:ext>
            </a:extLst>
          </p:cNvPr>
          <p:cNvPicPr>
            <a:picLocks noChangeAspect="1"/>
          </p:cNvPicPr>
          <p:nvPr/>
        </p:nvPicPr>
        <p:blipFill>
          <a:blip r:embed="rId3"/>
          <a:stretch>
            <a:fillRect/>
          </a:stretch>
        </p:blipFill>
        <p:spPr>
          <a:xfrm>
            <a:off x="183634" y="81884"/>
            <a:ext cx="3947220" cy="1767007"/>
          </a:xfrm>
          <a:prstGeom prst="rect">
            <a:avLst/>
          </a:prstGeom>
        </p:spPr>
      </p:pic>
      <p:sp>
        <p:nvSpPr>
          <p:cNvPr id="8" name="TextBox 7">
            <a:extLst>
              <a:ext uri="{FF2B5EF4-FFF2-40B4-BE49-F238E27FC236}">
                <a16:creationId xmlns:a16="http://schemas.microsoft.com/office/drawing/2014/main" id="{5DFD9904-31F3-1BDB-59D8-03BB13C9953D}"/>
              </a:ext>
            </a:extLst>
          </p:cNvPr>
          <p:cNvSpPr txBox="1"/>
          <p:nvPr/>
        </p:nvSpPr>
        <p:spPr>
          <a:xfrm>
            <a:off x="5206538" y="3152000"/>
            <a:ext cx="660732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Study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In-person day 90 visits: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Currently at 47/211 missing FM &amp; ARAT 90-day assessments (23%)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137/211 have complete primary analysis data for baseline &amp; 90-day (64.9%)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Enrollment: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Current enrollments per-month (average): 9</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Goal enrollments per month: 17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4/30 sites that have been active for 3 or more months have enrolled 0 subjects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7 activated sites total with 0 enrollments</a:t>
            </a:r>
          </a:p>
        </p:txBody>
      </p:sp>
      <p:pic>
        <p:nvPicPr>
          <p:cNvPr id="11" name="Picture 10" descr="A group of people in a room&#10;&#10;Description automatically generated">
            <a:extLst>
              <a:ext uri="{FF2B5EF4-FFF2-40B4-BE49-F238E27FC236}">
                <a16:creationId xmlns:a16="http://schemas.microsoft.com/office/drawing/2014/main" id="{C15DD381-A8B9-8D91-FEF4-4DA4400D4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5562" y="2521820"/>
            <a:ext cx="4561539" cy="3421155"/>
          </a:xfrm>
          <a:prstGeom prst="rect">
            <a:avLst/>
          </a:prstGeom>
        </p:spPr>
      </p:pic>
    </p:spTree>
    <p:extLst>
      <p:ext uri="{BB962C8B-B14F-4D97-AF65-F5344CB8AC3E}">
        <p14:creationId xmlns:p14="http://schemas.microsoft.com/office/powerpoint/2010/main" val="1097202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CAPTIVA</a:t>
            </a:r>
          </a:p>
        </p:txBody>
      </p:sp>
      <p:sp>
        <p:nvSpPr>
          <p:cNvPr id="3" name="Content Placeholder 2"/>
          <p:cNvSpPr>
            <a:spLocks noGrp="1"/>
          </p:cNvSpPr>
          <p:nvPr>
            <p:ph idx="1"/>
          </p:nvPr>
        </p:nvSpPr>
        <p:spPr>
          <a:xfrm>
            <a:off x="628476" y="1465700"/>
            <a:ext cx="11305858" cy="4351338"/>
          </a:xfrm>
        </p:spPr>
        <p:txBody>
          <a:bodyPr>
            <a:normAutofit lnSpcReduction="10000"/>
          </a:bodyPr>
          <a:lstStyle/>
          <a:p>
            <a:r>
              <a:rPr lang="en-US" dirty="0"/>
              <a:t>Subjects Randomized: </a:t>
            </a:r>
            <a:r>
              <a:rPr lang="en-US" b="1" u="sng" dirty="0"/>
              <a:t>483</a:t>
            </a:r>
            <a:endParaRPr lang="en-US" dirty="0"/>
          </a:p>
          <a:p>
            <a:r>
              <a:rPr lang="en-US" dirty="0"/>
              <a:t>Sites Released to Enroll: </a:t>
            </a:r>
            <a:r>
              <a:rPr lang="en-US" b="1" u="sng" dirty="0"/>
              <a:t>100</a:t>
            </a:r>
          </a:p>
          <a:p>
            <a:pPr lvl="1"/>
            <a:r>
              <a:rPr lang="en-US" dirty="0"/>
              <a:t>Sites in startup: </a:t>
            </a:r>
            <a:r>
              <a:rPr lang="en-US" b="1" u="sng" dirty="0"/>
              <a:t>15</a:t>
            </a:r>
          </a:p>
          <a:p>
            <a:pPr lvl="1"/>
            <a:r>
              <a:rPr lang="en-US" dirty="0"/>
              <a:t>Currently considering new sites. Reach out to Lesley Butler (butlelc@ucmail.uc.edu) if your site is interested.</a:t>
            </a:r>
          </a:p>
          <a:p>
            <a:r>
              <a:rPr lang="en-US" dirty="0"/>
              <a:t>Canadian expansion underway </a:t>
            </a:r>
          </a:p>
          <a:p>
            <a:pPr lvl="1"/>
            <a:r>
              <a:rPr lang="en-US" dirty="0"/>
              <a:t>UF and PHRI subcontract executed</a:t>
            </a:r>
          </a:p>
          <a:p>
            <a:pPr lvl="1"/>
            <a:r>
              <a:rPr lang="en-US" dirty="0"/>
              <a:t>15 sites to be opened this fall</a:t>
            </a:r>
          </a:p>
          <a:p>
            <a:r>
              <a:rPr lang="en-US" dirty="0"/>
              <a:t>IP re-supply for </a:t>
            </a:r>
            <a:r>
              <a:rPr lang="en-US"/>
              <a:t>all sites anticipated </a:t>
            </a:r>
            <a:r>
              <a:rPr lang="en-US" dirty="0"/>
              <a:t>in 1-2 weeks</a:t>
            </a:r>
          </a:p>
          <a:p>
            <a:r>
              <a:rPr lang="en-US" dirty="0"/>
              <a:t>Next DSMB meeting – October 4</a:t>
            </a:r>
            <a:r>
              <a:rPr lang="en-US" baseline="30000" dirty="0"/>
              <a:t>th</a:t>
            </a:r>
            <a:r>
              <a:rPr lang="en-US" dirty="0"/>
              <a:t> </a:t>
            </a:r>
          </a:p>
        </p:txBody>
      </p:sp>
      <p:pic>
        <p:nvPicPr>
          <p:cNvPr id="6" name="Picture 5">
            <a:extLst>
              <a:ext uri="{FF2B5EF4-FFF2-40B4-BE49-F238E27FC236}">
                <a16:creationId xmlns:a16="http://schemas.microsoft.com/office/drawing/2014/main" id="{EFA8341A-40A3-4A44-9A81-FCE307E04E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2579" y="1274046"/>
            <a:ext cx="3213652" cy="1295662"/>
          </a:xfrm>
          <a:prstGeom prst="rect">
            <a:avLst/>
          </a:prstGeom>
        </p:spPr>
      </p:pic>
      <p:sp>
        <p:nvSpPr>
          <p:cNvPr id="9" name="TextBox 8">
            <a:extLst>
              <a:ext uri="{FF2B5EF4-FFF2-40B4-BE49-F238E27FC236}">
                <a16:creationId xmlns:a16="http://schemas.microsoft.com/office/drawing/2014/main" id="{365AE014-EC4D-5E13-F0C3-4B41210254B6}"/>
              </a:ext>
            </a:extLst>
          </p:cNvPr>
          <p:cNvSpPr txBox="1"/>
          <p:nvPr/>
        </p:nvSpPr>
        <p:spPr>
          <a:xfrm>
            <a:off x="7284207" y="5777859"/>
            <a:ext cx="47504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CAPTIVA CCC Hotline: </a:t>
            </a: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888-351-7776</a:t>
            </a:r>
          </a:p>
        </p:txBody>
      </p:sp>
      <p:sp>
        <p:nvSpPr>
          <p:cNvPr id="10" name="TextBox 9">
            <a:extLst>
              <a:ext uri="{FF2B5EF4-FFF2-40B4-BE49-F238E27FC236}">
                <a16:creationId xmlns:a16="http://schemas.microsoft.com/office/drawing/2014/main" id="{25EBFA19-3489-1BF7-AC91-45246A503985}"/>
              </a:ext>
            </a:extLst>
          </p:cNvPr>
          <p:cNvSpPr txBox="1"/>
          <p:nvPr/>
        </p:nvSpPr>
        <p:spPr>
          <a:xfrm>
            <a:off x="7284167" y="6135090"/>
            <a:ext cx="475047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libri" panose="020F0502020204030204"/>
                <a:ea typeface="+mn-ea"/>
                <a:cs typeface="+mn-cs"/>
              </a:rPr>
              <a:t>**for urgent questions</a:t>
            </a:r>
            <a:endParaRPr kumimoji="0" lang="en-US" sz="2400" b="1"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208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pic>
        <p:nvPicPr>
          <p:cNvPr id="4" name="Content Placeholder 3" descr="A blue circle with white text">
            <a:extLst>
              <a:ext uri="{FF2B5EF4-FFF2-40B4-BE49-F238E27FC236}">
                <a16:creationId xmlns:a16="http://schemas.microsoft.com/office/drawing/2014/main" id="{F23BB77D-A0AA-037C-49FB-D5E6A5FDD5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6200" y="2058361"/>
            <a:ext cx="3933699" cy="2908604"/>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1068271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392" y="1081237"/>
            <a:ext cx="10515600" cy="4351338"/>
          </a:xfrm>
        </p:spPr>
        <p:txBody>
          <a:bodyPr>
            <a:normAutofit/>
          </a:bodyPr>
          <a:lstStyle/>
          <a:p>
            <a:endParaRPr lang="en-US" sz="3300" dirty="0"/>
          </a:p>
          <a:p>
            <a:r>
              <a:rPr lang="en-US" sz="3300" dirty="0"/>
              <a:t>CAPTIVA-MRI is an observational multimodal MR imaging study that is ancillary to CAPTIVA</a:t>
            </a:r>
          </a:p>
          <a:p>
            <a:r>
              <a:rPr lang="en-US" sz="3300" dirty="0"/>
              <a:t>We will enroll 300 subjects at up to 30 CAPTIVA sites</a:t>
            </a:r>
          </a:p>
          <a:p>
            <a:endParaRPr lang="en-US" sz="3300" dirty="0"/>
          </a:p>
          <a:p>
            <a:endParaRPr lang="en-US" dirty="0"/>
          </a:p>
          <a:p>
            <a:endParaRPr lang="en-US" dirty="0"/>
          </a:p>
          <a:p>
            <a:endParaRPr lang="en-US" dirty="0"/>
          </a:p>
          <a:p>
            <a:endParaRPr lang="en-US" dirty="0"/>
          </a:p>
          <a:p>
            <a:endParaRPr lang="en-US" dirty="0"/>
          </a:p>
          <a:p>
            <a:pPr marL="0" indent="0">
              <a:buNone/>
            </a:pPr>
            <a:endParaRPr lang="en-US" dirty="0"/>
          </a:p>
          <a:p>
            <a:pPr lvl="2"/>
            <a:endParaRPr lang="en-US" dirty="0"/>
          </a:p>
          <a:p>
            <a:pPr marL="914400" lvl="2" indent="0">
              <a:buNone/>
            </a:pPr>
            <a:endParaRPr lang="en-US" dirty="0"/>
          </a:p>
        </p:txBody>
      </p:sp>
      <p:pic>
        <p:nvPicPr>
          <p:cNvPr id="4" name="Picture 3" descr="A blue circle with white text">
            <a:extLst>
              <a:ext uri="{FF2B5EF4-FFF2-40B4-BE49-F238E27FC236}">
                <a16:creationId xmlns:a16="http://schemas.microsoft.com/office/drawing/2014/main" id="{7A7B9068-1C48-9946-3996-8798D9ACB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845" y="5913693"/>
            <a:ext cx="1340294" cy="990586"/>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TextBox 6">
            <a:extLst>
              <a:ext uri="{FF2B5EF4-FFF2-40B4-BE49-F238E27FC236}">
                <a16:creationId xmlns:a16="http://schemas.microsoft.com/office/drawing/2014/main" id="{A0117EC3-802C-F4F2-B9F8-D94783D69E65}"/>
              </a:ext>
            </a:extLst>
          </p:cNvPr>
          <p:cNvSpPr txBox="1"/>
          <p:nvPr/>
        </p:nvSpPr>
        <p:spPr>
          <a:xfrm>
            <a:off x="363682" y="390964"/>
            <a:ext cx="46820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CAPTIVA-MRI</a:t>
            </a:r>
          </a:p>
        </p:txBody>
      </p:sp>
      <p:pic>
        <p:nvPicPr>
          <p:cNvPr id="5" name="Picture 4">
            <a:extLst>
              <a:ext uri="{FF2B5EF4-FFF2-40B4-BE49-F238E27FC236}">
                <a16:creationId xmlns:a16="http://schemas.microsoft.com/office/drawing/2014/main" id="{072854B9-0D48-A93E-4833-83113976216A}"/>
              </a:ext>
            </a:extLst>
          </p:cNvPr>
          <p:cNvPicPr>
            <a:picLocks noChangeAspect="1"/>
          </p:cNvPicPr>
          <p:nvPr/>
        </p:nvPicPr>
        <p:blipFill>
          <a:blip r:embed="rId3"/>
          <a:stretch>
            <a:fillRect/>
          </a:stretch>
        </p:blipFill>
        <p:spPr>
          <a:xfrm>
            <a:off x="1521043" y="3256906"/>
            <a:ext cx="8132191" cy="3014029"/>
          </a:xfrm>
          <a:prstGeom prst="rect">
            <a:avLst/>
          </a:prstGeom>
        </p:spPr>
      </p:pic>
      <p:sp>
        <p:nvSpPr>
          <p:cNvPr id="6" name="TextBox 5">
            <a:extLst>
              <a:ext uri="{FF2B5EF4-FFF2-40B4-BE49-F238E27FC236}">
                <a16:creationId xmlns:a16="http://schemas.microsoft.com/office/drawing/2014/main" id="{89114752-B2FF-EBDF-CA5C-71D379AF8DA2}"/>
              </a:ext>
            </a:extLst>
          </p:cNvPr>
          <p:cNvSpPr txBox="1"/>
          <p:nvPr/>
        </p:nvSpPr>
        <p:spPr>
          <a:xfrm>
            <a:off x="4695986" y="4928461"/>
            <a:ext cx="1782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8647389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392" y="1081237"/>
            <a:ext cx="10515600" cy="4351338"/>
          </a:xfrm>
        </p:spPr>
        <p:txBody>
          <a:bodyPr>
            <a:normAutofit fontScale="70000" lnSpcReduction="20000"/>
          </a:bodyPr>
          <a:lstStyle/>
          <a:p>
            <a:endParaRPr lang="en-US" sz="3300" dirty="0"/>
          </a:p>
          <a:p>
            <a:r>
              <a:rPr lang="en-US" sz="3300" dirty="0"/>
              <a:t>Primary Goal</a:t>
            </a:r>
          </a:p>
          <a:p>
            <a:pPr lvl="1"/>
            <a:r>
              <a:rPr lang="en-US" sz="2900" dirty="0"/>
              <a:t>To determine if MRI biomarkers can potentially identify ICAS patients who fail best medical management</a:t>
            </a:r>
          </a:p>
          <a:p>
            <a:r>
              <a:rPr lang="en-US" sz="3300" dirty="0"/>
              <a:t>Active Sites: </a:t>
            </a:r>
            <a:r>
              <a:rPr lang="en-US" sz="3600" b="1" dirty="0"/>
              <a:t>3/30</a:t>
            </a:r>
            <a:r>
              <a:rPr lang="en-US" sz="3300" dirty="0"/>
              <a:t> and Enrolled Subjects: </a:t>
            </a:r>
            <a:r>
              <a:rPr lang="en-US" sz="3600" b="1" dirty="0"/>
              <a:t>2/300</a:t>
            </a:r>
            <a:endParaRPr lang="en-US" sz="3300" b="1" dirty="0"/>
          </a:p>
          <a:p>
            <a:pPr lvl="1"/>
            <a:r>
              <a:rPr lang="en-US" sz="3300" dirty="0"/>
              <a:t>Barnes Jewish Hospital, St. Louis, MO, Dr. Wang (</a:t>
            </a:r>
            <a:r>
              <a:rPr lang="en-US" sz="3300" b="1" dirty="0">
                <a:solidFill>
                  <a:schemeClr val="accent1">
                    <a:lumMod val="75000"/>
                  </a:schemeClr>
                </a:solidFill>
              </a:rPr>
              <a:t>1</a:t>
            </a:r>
            <a:r>
              <a:rPr lang="en-US" sz="3300" b="1" baseline="30000" dirty="0">
                <a:solidFill>
                  <a:schemeClr val="accent1">
                    <a:lumMod val="75000"/>
                  </a:schemeClr>
                </a:solidFill>
              </a:rPr>
              <a:t>st</a:t>
            </a:r>
            <a:r>
              <a:rPr lang="en-US" sz="3300" b="1" dirty="0">
                <a:solidFill>
                  <a:schemeClr val="accent1">
                    <a:lumMod val="75000"/>
                  </a:schemeClr>
                </a:solidFill>
              </a:rPr>
              <a:t> subject enrolled</a:t>
            </a:r>
            <a:r>
              <a:rPr lang="en-US" sz="3300" dirty="0"/>
              <a:t>)</a:t>
            </a:r>
          </a:p>
          <a:p>
            <a:pPr lvl="1"/>
            <a:r>
              <a:rPr lang="en-US" sz="3300" dirty="0"/>
              <a:t>Baptist Medical Center Jacksonville, Jacksonville, FL, Dr. Hanel</a:t>
            </a:r>
          </a:p>
          <a:p>
            <a:pPr lvl="1"/>
            <a:r>
              <a:rPr lang="en-US" sz="3300" dirty="0"/>
              <a:t>North Shore University Hospital, Manhasset, NY, Dr. Arora (</a:t>
            </a:r>
            <a:r>
              <a:rPr lang="en-US" sz="3300" b="1" dirty="0">
                <a:solidFill>
                  <a:schemeClr val="accent1">
                    <a:lumMod val="75000"/>
                  </a:schemeClr>
                </a:solidFill>
              </a:rPr>
              <a:t>2</a:t>
            </a:r>
            <a:r>
              <a:rPr lang="en-US" sz="3300" b="1" baseline="30000" dirty="0">
                <a:solidFill>
                  <a:schemeClr val="accent1">
                    <a:lumMod val="75000"/>
                  </a:schemeClr>
                </a:solidFill>
              </a:rPr>
              <a:t>nd</a:t>
            </a:r>
            <a:r>
              <a:rPr lang="en-US" sz="3300" b="1" dirty="0">
                <a:solidFill>
                  <a:schemeClr val="accent1">
                    <a:lumMod val="75000"/>
                  </a:schemeClr>
                </a:solidFill>
              </a:rPr>
              <a:t> subject enrolled</a:t>
            </a:r>
            <a:r>
              <a:rPr lang="en-US" sz="3300" dirty="0"/>
              <a:t>)</a:t>
            </a:r>
          </a:p>
          <a:p>
            <a:r>
              <a:rPr lang="en-US" sz="3300" dirty="0"/>
              <a:t>17 Sites in Startup</a:t>
            </a:r>
          </a:p>
          <a:p>
            <a:pPr lvl="1"/>
            <a:r>
              <a:rPr lang="en-US" sz="2900" dirty="0"/>
              <a:t>Wave 1 – 7 sites </a:t>
            </a:r>
          </a:p>
          <a:p>
            <a:pPr lvl="1"/>
            <a:r>
              <a:rPr lang="en-US" sz="2900" dirty="0"/>
              <a:t>Wave 2 – 10 sites</a:t>
            </a:r>
          </a:p>
          <a:p>
            <a:r>
              <a:rPr lang="en-US" sz="3300" dirty="0"/>
              <a:t>Wave 3</a:t>
            </a:r>
          </a:p>
          <a:p>
            <a:pPr lvl="1"/>
            <a:r>
              <a:rPr lang="en-US" sz="2900" dirty="0"/>
              <a:t>In the process of finalizing the last group of 10 sites</a:t>
            </a:r>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lvl="2"/>
            <a:endParaRPr lang="en-US" dirty="0"/>
          </a:p>
          <a:p>
            <a:pPr marL="914400" lvl="2" indent="0">
              <a:buNone/>
            </a:pPr>
            <a:endParaRPr lang="en-US" dirty="0"/>
          </a:p>
        </p:txBody>
      </p:sp>
      <p:pic>
        <p:nvPicPr>
          <p:cNvPr id="4" name="Picture 3" descr="A blue circle with white text">
            <a:extLst>
              <a:ext uri="{FF2B5EF4-FFF2-40B4-BE49-F238E27FC236}">
                <a16:creationId xmlns:a16="http://schemas.microsoft.com/office/drawing/2014/main" id="{7A7B9068-1C48-9946-3996-8798D9ACB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30" y="5683828"/>
            <a:ext cx="1962324" cy="1450317"/>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TextBox 6">
            <a:extLst>
              <a:ext uri="{FF2B5EF4-FFF2-40B4-BE49-F238E27FC236}">
                <a16:creationId xmlns:a16="http://schemas.microsoft.com/office/drawing/2014/main" id="{A0117EC3-802C-F4F2-B9F8-D94783D69E65}"/>
              </a:ext>
            </a:extLst>
          </p:cNvPr>
          <p:cNvSpPr txBox="1"/>
          <p:nvPr/>
        </p:nvSpPr>
        <p:spPr>
          <a:xfrm>
            <a:off x="341650" y="379946"/>
            <a:ext cx="46820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CAPTIVA-MRI</a:t>
            </a:r>
          </a:p>
        </p:txBody>
      </p:sp>
    </p:spTree>
    <p:extLst>
      <p:ext uri="{BB962C8B-B14F-4D97-AF65-F5344CB8AC3E}">
        <p14:creationId xmlns:p14="http://schemas.microsoft.com/office/powerpoint/2010/main" val="156747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What is the RPPR? </a:t>
            </a:r>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t>Research Performance Progress Report</a:t>
            </a:r>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a:xfrm>
            <a:off x="465138" y="1930399"/>
            <a:ext cx="11174894" cy="4202982"/>
          </a:xfrm>
        </p:spPr>
        <p:txBody>
          <a:bodyPr/>
          <a:lstStyle/>
          <a:p>
            <a:pPr marL="0" indent="0">
              <a:buNone/>
            </a:pPr>
            <a:r>
              <a:rPr lang="en-US" sz="1800" dirty="0">
                <a:solidFill>
                  <a:srgbClr val="212529"/>
                </a:solidFill>
              </a:rPr>
              <a:t>RPPR is an annual progress report </a:t>
            </a:r>
            <a:r>
              <a:rPr lang="en-US" sz="1800" b="0" i="0" dirty="0">
                <a:solidFill>
                  <a:srgbClr val="212529"/>
                </a:solidFill>
                <a:effectLst/>
              </a:rPr>
              <a:t>required </a:t>
            </a:r>
            <a:r>
              <a:rPr lang="en-US" sz="1800" dirty="0">
                <a:solidFill>
                  <a:srgbClr val="212529"/>
                </a:solidFill>
              </a:rPr>
              <a:t>of recipients of federally </a:t>
            </a:r>
            <a:r>
              <a:rPr lang="en-US" sz="1800" b="0" i="0" dirty="0">
                <a:solidFill>
                  <a:srgbClr val="212529"/>
                </a:solidFill>
                <a:effectLst/>
              </a:rPr>
              <a:t>funded research projects, to document achievements, challenges, and compliance with terms of award.</a:t>
            </a:r>
          </a:p>
          <a:p>
            <a:r>
              <a:rPr lang="en-US" sz="1800" b="1" dirty="0"/>
              <a:t>Annual</a:t>
            </a:r>
            <a:r>
              <a:rPr lang="en-US" sz="1800" dirty="0"/>
              <a:t> RPPR is required near the end of each budget period, prior to awarding the next non-competitive segment. </a:t>
            </a:r>
          </a:p>
          <a:p>
            <a:r>
              <a:rPr lang="en-US" sz="1800" b="1" dirty="0"/>
              <a:t>Interim</a:t>
            </a:r>
            <a:r>
              <a:rPr lang="en-US" sz="1800" dirty="0"/>
              <a:t> RPPR is required at the end of the current competitive segment, when a competing renewal application is submitted.</a:t>
            </a:r>
          </a:p>
          <a:p>
            <a:pPr lvl="1"/>
            <a:r>
              <a:rPr lang="en-US" sz="1800" dirty="0"/>
              <a:t>When renewal is awarded, the Interim RPPR will be treated as the annual RPPR and no other progress reporting will be needed for that segment of the award.</a:t>
            </a:r>
          </a:p>
          <a:p>
            <a:r>
              <a:rPr lang="en-US" sz="1800" b="1" dirty="0"/>
              <a:t>Final</a:t>
            </a:r>
            <a:r>
              <a:rPr lang="en-US" sz="1800" dirty="0"/>
              <a:t> RPPR is required for any award that has ended and that will not to be extended through award of a new competitive segment.</a:t>
            </a:r>
          </a:p>
        </p:txBody>
      </p:sp>
    </p:spTree>
    <p:extLst>
      <p:ext uri="{BB962C8B-B14F-4D97-AF65-F5344CB8AC3E}">
        <p14:creationId xmlns:p14="http://schemas.microsoft.com/office/powerpoint/2010/main" val="37232180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392" y="1081237"/>
            <a:ext cx="10515600" cy="4351338"/>
          </a:xfrm>
        </p:spPr>
        <p:txBody>
          <a:bodyPr>
            <a:normAutofit lnSpcReduction="10000"/>
          </a:bodyPr>
          <a:lstStyle/>
          <a:p>
            <a:endParaRPr lang="en-US" sz="3300" dirty="0"/>
          </a:p>
          <a:p>
            <a:pPr marL="0" indent="0">
              <a:buNone/>
            </a:pPr>
            <a:r>
              <a:rPr lang="en-US" sz="3300" b="1" dirty="0"/>
              <a:t>1. Regulatory*</a:t>
            </a:r>
          </a:p>
          <a:p>
            <a:pPr marL="0" indent="0">
              <a:buNone/>
            </a:pPr>
            <a:r>
              <a:rPr lang="en-US" sz="3300" b="1" dirty="0"/>
              <a:t>2. NOVA*</a:t>
            </a:r>
            <a:endParaRPr lang="en-US" sz="2900" b="1" dirty="0"/>
          </a:p>
          <a:p>
            <a:pPr marL="0" indent="0">
              <a:buNone/>
            </a:pPr>
            <a:r>
              <a:rPr lang="en-US" sz="3300" b="1" dirty="0"/>
              <a:t>3. vwMRI protocol build*</a:t>
            </a:r>
          </a:p>
          <a:p>
            <a:pPr marL="0" indent="0">
              <a:buNone/>
            </a:pPr>
            <a:r>
              <a:rPr lang="en-US" sz="3300" b="1" dirty="0"/>
              <a:t>4. Full Protocol Human Subject Volunteer Scan</a:t>
            </a:r>
          </a:p>
          <a:p>
            <a:pPr marL="0" indent="0">
              <a:buNone/>
            </a:pPr>
            <a:r>
              <a:rPr lang="en-US" sz="3300" b="1" dirty="0"/>
              <a:t>5. Imaging Training/Upload to InteleShare</a:t>
            </a:r>
          </a:p>
          <a:p>
            <a:pPr marL="0" indent="0">
              <a:buNone/>
            </a:pPr>
            <a:endParaRPr lang="en-US" sz="3300" b="1" dirty="0"/>
          </a:p>
          <a:p>
            <a:pPr marL="0" indent="0">
              <a:buNone/>
            </a:pPr>
            <a:r>
              <a:rPr lang="en-US" sz="2000" b="1" dirty="0"/>
              <a:t>*1, 2 &amp; 3 can be done in parallel</a:t>
            </a:r>
            <a:r>
              <a:rPr lang="en-US" sz="3300" b="1" dirty="0"/>
              <a:t> </a:t>
            </a:r>
            <a:endParaRPr lang="en-US" sz="2900" b="1" dirty="0"/>
          </a:p>
          <a:p>
            <a:pPr marL="0" indent="0">
              <a:buNone/>
            </a:pPr>
            <a:endParaRPr lang="en-US" dirty="0"/>
          </a:p>
          <a:p>
            <a:endParaRPr lang="en-US" dirty="0"/>
          </a:p>
          <a:p>
            <a:pPr marL="0" indent="0">
              <a:buNone/>
            </a:pPr>
            <a:endParaRPr lang="en-US" dirty="0"/>
          </a:p>
          <a:p>
            <a:endParaRPr lang="en-US" dirty="0"/>
          </a:p>
          <a:p>
            <a:endParaRPr lang="en-US" dirty="0"/>
          </a:p>
          <a:p>
            <a:pPr marL="0" indent="0">
              <a:buNone/>
            </a:pPr>
            <a:endParaRPr lang="en-US" dirty="0"/>
          </a:p>
          <a:p>
            <a:pPr lvl="2"/>
            <a:endParaRPr lang="en-US" dirty="0"/>
          </a:p>
          <a:p>
            <a:pPr marL="914400" lvl="2" indent="0">
              <a:buNone/>
            </a:pPr>
            <a:endParaRPr lang="en-US" dirty="0"/>
          </a:p>
        </p:txBody>
      </p:sp>
      <p:pic>
        <p:nvPicPr>
          <p:cNvPr id="4" name="Picture 3" descr="A blue circle with white text">
            <a:extLst>
              <a:ext uri="{FF2B5EF4-FFF2-40B4-BE49-F238E27FC236}">
                <a16:creationId xmlns:a16="http://schemas.microsoft.com/office/drawing/2014/main" id="{7A7B9068-1C48-9946-3996-8798D9ACB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30" y="5683828"/>
            <a:ext cx="1962324" cy="1450317"/>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TextBox 6">
            <a:extLst>
              <a:ext uri="{FF2B5EF4-FFF2-40B4-BE49-F238E27FC236}">
                <a16:creationId xmlns:a16="http://schemas.microsoft.com/office/drawing/2014/main" id="{A0117EC3-802C-F4F2-B9F8-D94783D69E65}"/>
              </a:ext>
            </a:extLst>
          </p:cNvPr>
          <p:cNvSpPr txBox="1"/>
          <p:nvPr/>
        </p:nvSpPr>
        <p:spPr>
          <a:xfrm>
            <a:off x="363682" y="390964"/>
            <a:ext cx="46820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CAPTIVA-MRI</a:t>
            </a:r>
          </a:p>
        </p:txBody>
      </p:sp>
    </p:spTree>
    <p:extLst>
      <p:ext uri="{BB962C8B-B14F-4D97-AF65-F5344CB8AC3E}">
        <p14:creationId xmlns:p14="http://schemas.microsoft.com/office/powerpoint/2010/main" val="9344124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392" y="1081237"/>
            <a:ext cx="10515600" cy="4351338"/>
          </a:xfrm>
        </p:spPr>
        <p:txBody>
          <a:bodyPr>
            <a:normAutofit/>
          </a:bodyPr>
          <a:lstStyle/>
          <a:p>
            <a:endParaRPr lang="en-US" sz="3300" dirty="0"/>
          </a:p>
          <a:p>
            <a:r>
              <a:rPr lang="en-US" sz="2400" b="1" dirty="0"/>
              <a:t>Open Office Hours – 4th Wednesday of the month held at 10:00 am ET</a:t>
            </a:r>
          </a:p>
          <a:p>
            <a:pPr lvl="1"/>
            <a:r>
              <a:rPr lang="en-US" sz="2000" b="1" dirty="0"/>
              <a:t>September 25, 2024</a:t>
            </a:r>
          </a:p>
          <a:p>
            <a:pPr lvl="1"/>
            <a:r>
              <a:rPr lang="en-US" sz="2000" b="1" dirty="0"/>
              <a:t>October 23, 2024</a:t>
            </a:r>
          </a:p>
          <a:p>
            <a:pPr marL="0" indent="0">
              <a:buNone/>
            </a:pPr>
            <a:endParaRPr lang="en-US" dirty="0"/>
          </a:p>
          <a:p>
            <a:endParaRPr lang="en-US" dirty="0"/>
          </a:p>
          <a:p>
            <a:pPr marL="0" indent="0">
              <a:buNone/>
            </a:pPr>
            <a:endParaRPr lang="en-US" dirty="0"/>
          </a:p>
          <a:p>
            <a:endParaRPr lang="en-US" dirty="0"/>
          </a:p>
          <a:p>
            <a:endParaRPr lang="en-US" dirty="0"/>
          </a:p>
          <a:p>
            <a:pPr marL="0" indent="0">
              <a:buNone/>
            </a:pPr>
            <a:endParaRPr lang="en-US" dirty="0"/>
          </a:p>
          <a:p>
            <a:pPr lvl="2"/>
            <a:endParaRPr lang="en-US" dirty="0"/>
          </a:p>
          <a:p>
            <a:pPr marL="914400" lvl="2" indent="0">
              <a:buNone/>
            </a:pPr>
            <a:endParaRPr lang="en-US" dirty="0"/>
          </a:p>
        </p:txBody>
      </p:sp>
      <p:pic>
        <p:nvPicPr>
          <p:cNvPr id="4" name="Picture 3" descr="A blue circle with white text">
            <a:extLst>
              <a:ext uri="{FF2B5EF4-FFF2-40B4-BE49-F238E27FC236}">
                <a16:creationId xmlns:a16="http://schemas.microsoft.com/office/drawing/2014/main" id="{7A7B9068-1C48-9946-3996-8798D9ACB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30" y="5683828"/>
            <a:ext cx="1962324" cy="1450317"/>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TextBox 6">
            <a:extLst>
              <a:ext uri="{FF2B5EF4-FFF2-40B4-BE49-F238E27FC236}">
                <a16:creationId xmlns:a16="http://schemas.microsoft.com/office/drawing/2014/main" id="{A0117EC3-802C-F4F2-B9F8-D94783D69E65}"/>
              </a:ext>
            </a:extLst>
          </p:cNvPr>
          <p:cNvSpPr txBox="1"/>
          <p:nvPr/>
        </p:nvSpPr>
        <p:spPr>
          <a:xfrm>
            <a:off x="363682" y="390964"/>
            <a:ext cx="46820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CAPTIVA-MRI</a:t>
            </a:r>
          </a:p>
        </p:txBody>
      </p:sp>
    </p:spTree>
    <p:extLst>
      <p:ext uri="{BB962C8B-B14F-4D97-AF65-F5344CB8AC3E}">
        <p14:creationId xmlns:p14="http://schemas.microsoft.com/office/powerpoint/2010/main" val="22906785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45E8-6822-BEE5-224A-852A2552AF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09B3E-3BE0-088F-2A9F-CE5C1120474F}"/>
              </a:ext>
            </a:extLst>
          </p:cNvPr>
          <p:cNvSpPr>
            <a:spLocks noGrp="1"/>
          </p:cNvSpPr>
          <p:nvPr>
            <p:ph idx="1"/>
          </p:nvPr>
        </p:nvSpPr>
        <p:spPr/>
        <p:txBody>
          <a:bodyPr>
            <a:normAutofit/>
          </a:bodyPr>
          <a:lstStyle/>
          <a:p>
            <a:pPr marL="0" indent="0" algn="ctr">
              <a:buNone/>
            </a:pPr>
            <a:endParaRPr lang="en-US" sz="5400" dirty="0"/>
          </a:p>
          <a:p>
            <a:pPr marL="0" indent="0" algn="ctr">
              <a:buNone/>
            </a:pPr>
            <a:endParaRPr lang="en-US" sz="5400" dirty="0"/>
          </a:p>
        </p:txBody>
      </p:sp>
      <p:pic>
        <p:nvPicPr>
          <p:cNvPr id="4" name="Picture 3" descr="A logo of children playing&#10;&#10;Description automatically generated">
            <a:extLst>
              <a:ext uri="{FF2B5EF4-FFF2-40B4-BE49-F238E27FC236}">
                <a16:creationId xmlns:a16="http://schemas.microsoft.com/office/drawing/2014/main" id="{09E66057-2D99-0728-CD6F-CD4DA85EE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6250" y="2472630"/>
            <a:ext cx="3400425" cy="1912739"/>
          </a:xfrm>
          <a:prstGeom prst="rect">
            <a:avLst/>
          </a:prstGeom>
        </p:spPr>
      </p:pic>
    </p:spTree>
    <p:extLst>
      <p:ext uri="{BB962C8B-B14F-4D97-AF65-F5344CB8AC3E}">
        <p14:creationId xmlns:p14="http://schemas.microsoft.com/office/powerpoint/2010/main" val="52050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846" y="1081237"/>
            <a:ext cx="11800609" cy="5039008"/>
          </a:xfrm>
        </p:spPr>
        <p:txBody>
          <a:bodyPr>
            <a:normAutofit fontScale="85000" lnSpcReduction="20000"/>
          </a:bodyPr>
          <a:lstStyle/>
          <a:p>
            <a:pPr marL="0" indent="0">
              <a:buNone/>
            </a:pPr>
            <a:r>
              <a:rPr lang="en-US" sz="1800" b="0" i="0" u="none" strike="noStrike" baseline="0" dirty="0">
                <a:solidFill>
                  <a:srgbClr val="000000"/>
                </a:solidFill>
                <a:latin typeface="Calibri" panose="020F0502020204030204" pitchFamily="34" charset="0"/>
              </a:rPr>
              <a:t>	</a:t>
            </a:r>
          </a:p>
          <a:p>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Overall Goal</a:t>
            </a:r>
          </a:p>
          <a:p>
            <a:pPr lvl="1"/>
            <a:r>
              <a:rPr lang="en-US" b="0" i="0" dirty="0">
                <a:solidFill>
                  <a:srgbClr val="000000"/>
                </a:solidFill>
                <a:effectLst/>
                <a:ea typeface="Calibri" panose="020F0502020204030204" pitchFamily="34" charset="0"/>
                <a:cs typeface="Calibri" panose="020F0502020204030204" pitchFamily="34" charset="0"/>
              </a:rPr>
              <a:t>To test the hypothesis that among children with suspected focal cerebral arteriopathy (FCA), </a:t>
            </a:r>
            <a:r>
              <a:rPr lang="en-US" b="1" i="0" dirty="0">
                <a:solidFill>
                  <a:srgbClr val="000000"/>
                </a:solidFill>
                <a:effectLst/>
                <a:ea typeface="Calibri" panose="020F0502020204030204" pitchFamily="34" charset="0"/>
                <a:cs typeface="Calibri" panose="020F0502020204030204" pitchFamily="34" charset="0"/>
              </a:rPr>
              <a:t>early corticosteroid treatment to prevent FCA progression (Study Arm A) </a:t>
            </a:r>
            <a:r>
              <a:rPr lang="en-US" b="0" i="0" dirty="0">
                <a:solidFill>
                  <a:srgbClr val="000000"/>
                </a:solidFill>
                <a:effectLst/>
                <a:ea typeface="Calibri" panose="020F0502020204030204" pitchFamily="34" charset="0"/>
                <a:cs typeface="Calibri" panose="020F0502020204030204" pitchFamily="34" charset="0"/>
              </a:rPr>
              <a:t>leads to overall better outcomes than selective, </a:t>
            </a:r>
            <a:r>
              <a:rPr lang="en-US" b="1" i="0" dirty="0">
                <a:solidFill>
                  <a:srgbClr val="000000"/>
                </a:solidFill>
                <a:effectLst/>
                <a:ea typeface="Calibri" panose="020F0502020204030204" pitchFamily="34" charset="0"/>
                <a:cs typeface="Calibri" panose="020F0502020204030204" pitchFamily="34" charset="0"/>
              </a:rPr>
              <a:t>delayed treatment in only the subset that progresses (Study Arm</a:t>
            </a:r>
            <a:r>
              <a:rPr lang="en-US" i="0" dirty="0">
                <a:solidFill>
                  <a:srgbClr val="000000"/>
                </a:solidFill>
                <a:effectLst/>
                <a:ea typeface="Calibri" panose="020F0502020204030204" pitchFamily="34" charset="0"/>
                <a:cs typeface="Calibri" panose="020F0502020204030204" pitchFamily="34" charset="0"/>
              </a:rPr>
              <a:t> </a:t>
            </a:r>
            <a:r>
              <a:rPr lang="en-US" b="1" i="0" dirty="0">
                <a:solidFill>
                  <a:srgbClr val="000000"/>
                </a:solidFill>
                <a:effectLst/>
                <a:ea typeface="Calibri" panose="020F0502020204030204" pitchFamily="34" charset="0"/>
                <a:cs typeface="Calibri" panose="020F0502020204030204" pitchFamily="34" charset="0"/>
              </a:rPr>
              <a:t>B).</a:t>
            </a:r>
          </a:p>
          <a:p>
            <a:pPr lvl="1"/>
            <a:endParaRPr lang="en-US" dirty="0">
              <a:solidFill>
                <a:srgbClr val="000000"/>
              </a:solidFill>
              <a:latin typeface="Arial" panose="020B0604020202020204" pitchFamily="34" charset="0"/>
              <a:ea typeface="Calibri" panose="020F0502020204030204" pitchFamily="34" charset="0"/>
            </a:endParaRPr>
          </a:p>
          <a:p>
            <a:r>
              <a:rPr lang="en-US" b="1" dirty="0">
                <a:effectLst/>
                <a:latin typeface="Calibri" panose="020F0502020204030204" pitchFamily="34" charset="0"/>
                <a:ea typeface="Calibri" panose="020F0502020204030204" pitchFamily="34" charset="0"/>
              </a:rPr>
              <a:t>21/28 Sites Released to Enroll</a:t>
            </a:r>
          </a:p>
          <a:p>
            <a:pPr lvl="1"/>
            <a:r>
              <a:rPr lang="en-US" i="1" dirty="0">
                <a:latin typeface="Calibri" panose="020F0502020204030204" pitchFamily="34" charset="0"/>
                <a:ea typeface="Calibri" panose="020F0502020204030204" pitchFamily="34" charset="0"/>
              </a:rPr>
              <a:t>4 US sites and 3 Canadian sites are still in Startup</a:t>
            </a:r>
            <a:br>
              <a:rPr lang="en-US" b="1" i="1" u="sng" dirty="0">
                <a:solidFill>
                  <a:schemeClr val="accent1">
                    <a:lumMod val="75000"/>
                  </a:schemeClr>
                </a:solidFill>
                <a:latin typeface="Calibri" panose="020F0502020204030204" pitchFamily="34" charset="0"/>
                <a:ea typeface="Calibri" panose="020F0502020204030204" pitchFamily="34" charset="0"/>
              </a:rPr>
            </a:br>
            <a:endParaRPr lang="en-US" b="1" i="1" dirty="0">
              <a:solidFill>
                <a:schemeClr val="accent1">
                  <a:lumMod val="75000"/>
                </a:schemeClr>
              </a:solidFill>
              <a:effectLst/>
              <a:latin typeface="Calibri" panose="020F0502020204030204" pitchFamily="34" charset="0"/>
              <a:ea typeface="Calibri" panose="020F0502020204030204" pitchFamily="34" charset="0"/>
            </a:endParaRPr>
          </a:p>
          <a:p>
            <a:r>
              <a:rPr lang="en-US" b="1" dirty="0">
                <a:effectLst/>
                <a:latin typeface="Calibri" panose="020F0502020204030204" pitchFamily="34" charset="0"/>
                <a:ea typeface="Calibri" panose="020F0502020204030204" pitchFamily="34" charset="0"/>
              </a:rPr>
              <a:t>6 subjects enrolled</a:t>
            </a:r>
            <a:br>
              <a:rPr lang="en-US" dirty="0">
                <a:effectLst/>
                <a:latin typeface="Calibri" panose="020F0502020204030204" pitchFamily="34" charset="0"/>
                <a:ea typeface="Calibri" panose="020F0502020204030204" pitchFamily="34" charset="0"/>
              </a:rPr>
            </a:br>
            <a:endParaRPr lang="en-US" dirty="0">
              <a:effectLst/>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24 screen failures</a:t>
            </a:r>
          </a:p>
          <a:p>
            <a:pPr lvl="1"/>
            <a:r>
              <a:rPr lang="en-US" dirty="0">
                <a:latin typeface="Calibri" panose="020F0502020204030204" pitchFamily="34" charset="0"/>
                <a:ea typeface="Calibri" panose="020F0502020204030204" pitchFamily="34" charset="0"/>
              </a:rPr>
              <a:t>Stroke/TIA with “suspected FCA” but ended up having another cause for their stroke so they were not approached</a:t>
            </a:r>
          </a:p>
          <a:p>
            <a:pPr lvl="1"/>
            <a:r>
              <a:rPr lang="en-US" dirty="0">
                <a:latin typeface="Calibri" panose="020F0502020204030204" pitchFamily="34" charset="0"/>
                <a:ea typeface="Calibri" panose="020F0502020204030204" pitchFamily="34" charset="0"/>
              </a:rPr>
              <a:t>Declined participation</a:t>
            </a:r>
          </a:p>
          <a:p>
            <a:pPr lvl="1"/>
            <a:endParaRPr lang="en-US" dirty="0">
              <a:effectLst/>
              <a:latin typeface="Calibri" panose="020F0502020204030204" pitchFamily="34" charset="0"/>
              <a:ea typeface="Calibri" panose="020F0502020204030204" pitchFamily="34" charset="0"/>
            </a:endParaRPr>
          </a:p>
          <a:p>
            <a:br>
              <a:rPr lang="en-US" sz="200" dirty="0"/>
            </a:br>
            <a:br>
              <a:rPr lang="en-US" sz="200" dirty="0"/>
            </a:br>
            <a:br>
              <a:rPr lang="en-US" sz="200" dirty="0"/>
            </a:br>
            <a:br>
              <a:rPr lang="en-US" sz="200" dirty="0"/>
            </a:br>
            <a:endParaRPr lang="en-US" sz="200" dirty="0"/>
          </a:p>
          <a:p>
            <a:endParaRPr lang="en-US" sz="1000" dirty="0"/>
          </a:p>
          <a:p>
            <a:endParaRPr lang="en-US" sz="1000" dirty="0"/>
          </a:p>
          <a:p>
            <a:endParaRPr lang="en-US" sz="1000" dirty="0"/>
          </a:p>
          <a:p>
            <a:endParaRPr lang="en-US" sz="1000" dirty="0"/>
          </a:p>
          <a:p>
            <a:endParaRPr lang="en-US" sz="1000" dirty="0"/>
          </a:p>
          <a:p>
            <a:pPr marL="0" indent="0">
              <a:buNone/>
            </a:pPr>
            <a:endParaRPr lang="en-US" dirty="0"/>
          </a:p>
          <a:p>
            <a:endParaRPr lang="en-US" dirty="0"/>
          </a:p>
          <a:p>
            <a:endParaRPr lang="en-US" sz="2800" dirty="0"/>
          </a:p>
          <a:p>
            <a:endParaRPr lang="en-US" dirty="0"/>
          </a:p>
          <a:p>
            <a:pPr marL="0" indent="0">
              <a:buNone/>
            </a:pPr>
            <a:endParaRPr lang="en-US" dirty="0"/>
          </a:p>
          <a:p>
            <a:pPr lvl="2"/>
            <a:endParaRPr lang="en-US" dirty="0"/>
          </a:p>
          <a:p>
            <a:pPr marL="914400" lvl="2" indent="0">
              <a:buNone/>
            </a:pPr>
            <a:endParaRPr lang="en-US" dirty="0"/>
          </a:p>
        </p:txBody>
      </p:sp>
      <p:sp>
        <p:nvSpPr>
          <p:cNvPr id="7" name="TextBox 6">
            <a:extLst>
              <a:ext uri="{FF2B5EF4-FFF2-40B4-BE49-F238E27FC236}">
                <a16:creationId xmlns:a16="http://schemas.microsoft.com/office/drawing/2014/main" id="{A0117EC3-802C-F4F2-B9F8-D94783D69E65}"/>
              </a:ext>
            </a:extLst>
          </p:cNvPr>
          <p:cNvSpPr txBox="1"/>
          <p:nvPr/>
        </p:nvSpPr>
        <p:spPr>
          <a:xfrm>
            <a:off x="363682" y="390964"/>
            <a:ext cx="103968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FOCAS (Focal Cerebral Arteriopathy Steroid) Trial</a:t>
            </a:r>
          </a:p>
        </p:txBody>
      </p:sp>
      <p:pic>
        <p:nvPicPr>
          <p:cNvPr id="9" name="Picture 8" descr="A logo of children playing&#10;&#10;Description automatically generated">
            <a:extLst>
              <a:ext uri="{FF2B5EF4-FFF2-40B4-BE49-F238E27FC236}">
                <a16:creationId xmlns:a16="http://schemas.microsoft.com/office/drawing/2014/main" id="{FBFB4F09-1590-96C6-75F5-66A8A2AD8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919" y="5715517"/>
            <a:ext cx="2031081" cy="1142483"/>
          </a:xfrm>
          <a:prstGeom prst="rect">
            <a:avLst/>
          </a:prstGeom>
        </p:spPr>
      </p:pic>
    </p:spTree>
    <p:extLst>
      <p:ext uri="{BB962C8B-B14F-4D97-AF65-F5344CB8AC3E}">
        <p14:creationId xmlns:p14="http://schemas.microsoft.com/office/powerpoint/2010/main" val="953611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61" y="1032367"/>
            <a:ext cx="11767878" cy="4351338"/>
          </a:xfrm>
        </p:spPr>
        <p:txBody>
          <a:bodyPr>
            <a:normAutofit/>
          </a:bodyPr>
          <a:lstStyle/>
          <a:p>
            <a:pPr marL="0" marR="0" indent="0">
              <a:spcBef>
                <a:spcPts val="0"/>
              </a:spcBef>
              <a:spcAft>
                <a:spcPts val="0"/>
              </a:spcAft>
              <a:buNone/>
            </a:pPr>
            <a:r>
              <a:rPr lang="en-US" sz="2000" b="1" dirty="0">
                <a:effectLst/>
                <a:ea typeface="Times New Roman" panose="02020603050405020304" pitchFamily="18" charset="0"/>
                <a:cs typeface="Times New Roman" panose="02020603050405020304" pitchFamily="18" charset="0"/>
              </a:rPr>
              <a:t>Subject 1.  Cook Children’s Medical Center</a:t>
            </a:r>
            <a:r>
              <a:rPr lang="en-US" sz="2000" dirty="0">
                <a:ea typeface="Times New Roman" panose="02020603050405020304" pitchFamily="18" charset="0"/>
                <a:cs typeface="Times New Roman" panose="02020603050405020304" pitchFamily="18" charset="0"/>
              </a:rPr>
              <a:t>, </a:t>
            </a:r>
            <a:r>
              <a:rPr lang="en-US" sz="2000" b="0" dirty="0">
                <a:effectLst/>
                <a:ea typeface="Times New Roman" panose="02020603050405020304" pitchFamily="18" charset="0"/>
                <a:cs typeface="Times New Roman" panose="02020603050405020304" pitchFamily="18" charset="0"/>
              </a:rPr>
              <a:t>Fort Worth, TX, PI </a:t>
            </a:r>
            <a:r>
              <a:rPr lang="en-US" sz="2000" b="1" dirty="0">
                <a:effectLst/>
                <a:ea typeface="Times New Roman" panose="02020603050405020304" pitchFamily="18" charset="0"/>
                <a:cs typeface="Times New Roman" panose="02020603050405020304" pitchFamily="18" charset="0"/>
              </a:rPr>
              <a:t>Dr. Marcela Torres</a:t>
            </a:r>
            <a:r>
              <a:rPr lang="en-US" sz="1600" b="1" dirty="0">
                <a:effectLst/>
                <a:ea typeface="Times New Roman" panose="02020603050405020304" pitchFamily="18" charset="0"/>
                <a:cs typeface="Times New Roman" panose="02020603050405020304" pitchFamily="18" charset="0"/>
              </a:rPr>
              <a:t> </a:t>
            </a:r>
            <a:br>
              <a:rPr lang="en-US" sz="1600" b="1" dirty="0">
                <a:effectLst/>
                <a:ea typeface="Times New Roman" panose="02020603050405020304" pitchFamily="18" charset="0"/>
                <a:cs typeface="Times New Roman" panose="02020603050405020304" pitchFamily="18" charset="0"/>
              </a:rPr>
            </a:br>
            <a:endParaRPr lang="en-US" sz="1600" b="1" dirty="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000" b="1" dirty="0">
                <a:effectLst/>
                <a:ea typeface="Calibri" panose="020F0502020204030204" pitchFamily="34" charset="0"/>
                <a:cs typeface="Times New Roman" panose="02020603050405020304" pitchFamily="18" charset="0"/>
              </a:rPr>
              <a:t>Subject 2.  Memorial Hermann Texas Medical Center, </a:t>
            </a:r>
            <a:r>
              <a:rPr lang="en-US" sz="2000" dirty="0">
                <a:effectLst/>
                <a:ea typeface="Calibri" panose="020F0502020204030204" pitchFamily="34" charset="0"/>
                <a:cs typeface="Times New Roman" panose="02020603050405020304" pitchFamily="18" charset="0"/>
              </a:rPr>
              <a:t>Houston, TX, PI </a:t>
            </a:r>
            <a:r>
              <a:rPr lang="en-US" sz="2000" b="1" dirty="0">
                <a:effectLst/>
                <a:ea typeface="Calibri" panose="020F0502020204030204" pitchFamily="34" charset="0"/>
                <a:cs typeface="Times New Roman" panose="02020603050405020304" pitchFamily="18" charset="0"/>
              </a:rPr>
              <a:t>Dr. Stuart Fraser</a:t>
            </a:r>
            <a:br>
              <a:rPr lang="en-US" sz="2000" b="1" dirty="0">
                <a:effectLst/>
                <a:ea typeface="Calibri" panose="020F0502020204030204" pitchFamily="34" charset="0"/>
                <a:cs typeface="Times New Roman" panose="02020603050405020304" pitchFamily="18" charset="0"/>
              </a:rPr>
            </a:br>
            <a:endParaRPr lang="en-US" sz="2000" b="1"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dirty="0">
                <a:highlight>
                  <a:srgbClr val="FFFF00"/>
                </a:highlight>
                <a:cs typeface="Times New Roman" panose="02020603050405020304" pitchFamily="18" charset="0"/>
              </a:rPr>
              <a:t>Subject 3.  Primary Children’s Hospital, </a:t>
            </a:r>
            <a:r>
              <a:rPr lang="en-US" sz="2000" dirty="0">
                <a:highlight>
                  <a:srgbClr val="FFFF00"/>
                </a:highlight>
                <a:cs typeface="Times New Roman" panose="02020603050405020304" pitchFamily="18" charset="0"/>
              </a:rPr>
              <a:t>Salt Lake City, UT, PI </a:t>
            </a:r>
            <a:r>
              <a:rPr lang="en-US" sz="2000" b="1" dirty="0">
                <a:highlight>
                  <a:srgbClr val="FFFF00"/>
                </a:highlight>
                <a:cs typeface="Times New Roman" panose="02020603050405020304" pitchFamily="18" charset="0"/>
              </a:rPr>
              <a:t>Dr. Lisa Pabst </a:t>
            </a:r>
            <a:br>
              <a:rPr lang="en-US" sz="2000" b="1" dirty="0">
                <a:highlight>
                  <a:srgbClr val="FFFF00"/>
                </a:highlight>
                <a:cs typeface="Times New Roman" panose="02020603050405020304" pitchFamily="18" charset="0"/>
              </a:rPr>
            </a:br>
            <a:endParaRPr lang="en-US" sz="2000" b="1" dirty="0">
              <a:highlight>
                <a:srgbClr val="FFFF00"/>
              </a:highlight>
              <a:cs typeface="Times New Roman" panose="02020603050405020304" pitchFamily="18" charset="0"/>
            </a:endParaRPr>
          </a:p>
          <a:p>
            <a:pPr marL="0" indent="0">
              <a:spcBef>
                <a:spcPts val="0"/>
              </a:spcBef>
              <a:buNone/>
            </a:pPr>
            <a:r>
              <a:rPr lang="en-US" sz="2000" b="1" dirty="0">
                <a:cs typeface="Times New Roman" panose="02020603050405020304" pitchFamily="18" charset="0"/>
              </a:rPr>
              <a:t>Subject 4.  UCSF Benioff Children’s Hospital, </a:t>
            </a:r>
            <a:r>
              <a:rPr lang="en-US" sz="2000" dirty="0">
                <a:cs typeface="Times New Roman" panose="02020603050405020304" pitchFamily="18" charset="0"/>
              </a:rPr>
              <a:t>San Francisco, CA, PIs </a:t>
            </a:r>
            <a:r>
              <a:rPr lang="en-US" sz="2000" b="1" dirty="0">
                <a:cs typeface="Times New Roman" panose="02020603050405020304" pitchFamily="18" charset="0"/>
              </a:rPr>
              <a:t>Dr. Heather Fullerton &amp; Dr. Christine Fox</a:t>
            </a:r>
            <a:br>
              <a:rPr lang="en-US" sz="2000" b="1" dirty="0">
                <a:cs typeface="Times New Roman" panose="02020603050405020304" pitchFamily="18" charset="0"/>
              </a:rPr>
            </a:br>
            <a:endParaRPr lang="en-US" sz="2000" b="1" dirty="0">
              <a:cs typeface="Times New Roman" panose="02020603050405020304" pitchFamily="18" charset="0"/>
            </a:endParaRPr>
          </a:p>
          <a:p>
            <a:pPr marL="0" indent="0">
              <a:spcBef>
                <a:spcPts val="0"/>
              </a:spcBef>
              <a:buNone/>
            </a:pPr>
            <a:r>
              <a:rPr lang="en-US" sz="2000" b="1" dirty="0">
                <a:highlight>
                  <a:srgbClr val="FFFF00"/>
                </a:highlight>
                <a:cs typeface="Times New Roman" panose="02020603050405020304" pitchFamily="18" charset="0"/>
              </a:rPr>
              <a:t>Subject 5.  Primary Children’s Hospital, </a:t>
            </a:r>
            <a:r>
              <a:rPr lang="en-US" sz="2000" dirty="0">
                <a:highlight>
                  <a:srgbClr val="FFFF00"/>
                </a:highlight>
                <a:cs typeface="Times New Roman" panose="02020603050405020304" pitchFamily="18" charset="0"/>
              </a:rPr>
              <a:t>Salt Lake City, UT, PI </a:t>
            </a:r>
            <a:r>
              <a:rPr lang="en-US" sz="2000" b="1" dirty="0">
                <a:highlight>
                  <a:srgbClr val="FFFF00"/>
                </a:highlight>
                <a:cs typeface="Times New Roman" panose="02020603050405020304" pitchFamily="18" charset="0"/>
              </a:rPr>
              <a:t>Dr. Lisa Pabst </a:t>
            </a:r>
            <a:br>
              <a:rPr lang="en-US" sz="2000" b="1" dirty="0">
                <a:highlight>
                  <a:srgbClr val="FFFF00"/>
                </a:highlight>
                <a:cs typeface="Times New Roman" panose="02020603050405020304" pitchFamily="18" charset="0"/>
              </a:rPr>
            </a:br>
            <a:endParaRPr lang="en-US" sz="2000" b="1" dirty="0">
              <a:highlight>
                <a:srgbClr val="FFFF00"/>
              </a:highlight>
              <a:cs typeface="Times New Roman" panose="02020603050405020304" pitchFamily="18" charset="0"/>
            </a:endParaRPr>
          </a:p>
          <a:p>
            <a:pPr marL="0" indent="0">
              <a:spcBef>
                <a:spcPts val="0"/>
              </a:spcBef>
              <a:buNone/>
            </a:pPr>
            <a:r>
              <a:rPr lang="en-US" sz="2000" b="1" dirty="0">
                <a:cs typeface="Times New Roman" panose="02020603050405020304" pitchFamily="18" charset="0"/>
              </a:rPr>
              <a:t>Subject 6.  Phoenix Children’s Hospital, </a:t>
            </a:r>
            <a:r>
              <a:rPr lang="en-US" sz="2000" dirty="0">
                <a:cs typeface="Times New Roman" panose="02020603050405020304" pitchFamily="18" charset="0"/>
              </a:rPr>
              <a:t>Phoenix, AZ, PI </a:t>
            </a:r>
            <a:r>
              <a:rPr lang="en-US" sz="2000" b="1" dirty="0">
                <a:cs typeface="Times New Roman" panose="02020603050405020304" pitchFamily="18" charset="0"/>
              </a:rPr>
              <a:t>Dr. Neil Friedman</a:t>
            </a:r>
          </a:p>
          <a:p>
            <a:pPr marL="0" indent="0">
              <a:spcBef>
                <a:spcPts val="0"/>
              </a:spcBef>
              <a:buNone/>
            </a:pPr>
            <a:endParaRPr lang="en-US" sz="2000" b="1" i="1" dirty="0">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
        <p:nvSpPr>
          <p:cNvPr id="6" name="Title 5">
            <a:extLst>
              <a:ext uri="{FF2B5EF4-FFF2-40B4-BE49-F238E27FC236}">
                <a16:creationId xmlns:a16="http://schemas.microsoft.com/office/drawing/2014/main" id="{32BBA23E-8BEE-2ADB-F103-31591DEF32DD}"/>
              </a:ext>
            </a:extLst>
          </p:cNvPr>
          <p:cNvSpPr txBox="1">
            <a:spLocks noGrp="1"/>
          </p:cNvSpPr>
          <p:nvPr>
            <p:ph type="title"/>
          </p:nvPr>
        </p:nvSpPr>
        <p:spPr>
          <a:xfrm>
            <a:off x="302257" y="395016"/>
            <a:ext cx="10515600" cy="535531"/>
          </a:xfrm>
          <a:prstGeom prst="rect">
            <a:avLst/>
          </a:prstGeom>
          <a:noFill/>
        </p:spPr>
        <p:txBody>
          <a:bodyPr wrap="square" rtlCol="0">
            <a:spAutoFit/>
          </a:bodyPr>
          <a:lstStyle/>
          <a:p>
            <a:r>
              <a:rPr lang="en-US" sz="3200" b="1" dirty="0">
                <a:solidFill>
                  <a:schemeClr val="tx1"/>
                </a:solidFill>
              </a:rPr>
              <a:t>FOCAS Enrolling Sites</a:t>
            </a:r>
          </a:p>
        </p:txBody>
      </p:sp>
    </p:spTree>
    <p:extLst>
      <p:ext uri="{BB962C8B-B14F-4D97-AF65-F5344CB8AC3E}">
        <p14:creationId xmlns:p14="http://schemas.microsoft.com/office/powerpoint/2010/main" val="1873414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846" y="1081237"/>
            <a:ext cx="11800609" cy="5039008"/>
          </a:xfrm>
        </p:spPr>
        <p:txBody>
          <a:bodyPr>
            <a:normAutofit/>
          </a:bodyPr>
          <a:lstStyle/>
          <a:p>
            <a:pPr marL="0" indent="0">
              <a:buNone/>
            </a:pPr>
            <a:r>
              <a:rPr lang="en-US" sz="1800" b="0" i="0" u="none" strike="noStrike" baseline="0" dirty="0">
                <a:solidFill>
                  <a:srgbClr val="000000"/>
                </a:solidFill>
                <a:latin typeface="Calibri" panose="020F0502020204030204" pitchFamily="34" charset="0"/>
              </a:rPr>
              <a:t>	</a:t>
            </a:r>
          </a:p>
          <a:p>
            <a:r>
              <a:rPr lang="en-US" b="1" u="sng" dirty="0">
                <a:effectLst/>
                <a:latin typeface="Calibri" panose="020F0502020204030204" pitchFamily="34" charset="0"/>
                <a:ea typeface="Calibri" panose="020F0502020204030204" pitchFamily="34" charset="0"/>
              </a:rPr>
              <a:t>Milestone 1: </a:t>
            </a:r>
            <a:r>
              <a:rPr lang="en-US" dirty="0">
                <a:effectLst/>
                <a:latin typeface="Calibri" panose="020F0502020204030204" pitchFamily="34" charset="0"/>
                <a:ea typeface="Calibri" panose="020F0502020204030204" pitchFamily="34" charset="0"/>
              </a:rPr>
              <a:t>20/25 sites released to enroll by 1/31/2024 (end of Year 1)</a:t>
            </a:r>
            <a:endParaRPr lang="en-US" dirty="0">
              <a:latin typeface="Calibri" panose="020F0502020204030204" pitchFamily="34" charset="0"/>
              <a:ea typeface="Calibri" panose="020F0502020204030204" pitchFamily="34" charset="0"/>
            </a:endParaRPr>
          </a:p>
          <a:p>
            <a:pPr lvl="1"/>
            <a:r>
              <a:rPr lang="en-US" b="1" i="1" dirty="0">
                <a:solidFill>
                  <a:schemeClr val="accent1">
                    <a:lumMod val="75000"/>
                  </a:schemeClr>
                </a:solidFill>
                <a:effectLst/>
                <a:latin typeface="Calibri" panose="020F0502020204030204" pitchFamily="34" charset="0"/>
                <a:ea typeface="Calibri" panose="020F0502020204030204" pitchFamily="34" charset="0"/>
              </a:rPr>
              <a:t>Completed 8/2/2024</a:t>
            </a:r>
          </a:p>
          <a:p>
            <a:r>
              <a:rPr lang="en-US" b="1" u="sng" dirty="0">
                <a:effectLst/>
                <a:latin typeface="Calibri" panose="020F0502020204030204" pitchFamily="34" charset="0"/>
                <a:ea typeface="Calibri" panose="020F0502020204030204" pitchFamily="34" charset="0"/>
              </a:rPr>
              <a:t>Milestone 2: </a:t>
            </a:r>
            <a:r>
              <a:rPr lang="en-US" dirty="0">
                <a:effectLst/>
                <a:latin typeface="Calibri" panose="020F0502020204030204" pitchFamily="34" charset="0"/>
                <a:ea typeface="Calibri" panose="020F0502020204030204" pitchFamily="34" charset="0"/>
              </a:rPr>
              <a:t>Total of 4 patients enrolled by 7/31/2024 (6th month of Year 2)</a:t>
            </a:r>
          </a:p>
          <a:p>
            <a:pPr lvl="1"/>
            <a:r>
              <a:rPr lang="en-US" b="1" i="1" dirty="0">
                <a:solidFill>
                  <a:schemeClr val="accent1">
                    <a:lumMod val="75000"/>
                  </a:schemeClr>
                </a:solidFill>
                <a:latin typeface="Calibri" panose="020F0502020204030204" pitchFamily="34" charset="0"/>
                <a:ea typeface="Calibri" panose="020F0502020204030204" pitchFamily="34" charset="0"/>
              </a:rPr>
              <a:t>Completed 7/20/2024</a:t>
            </a:r>
          </a:p>
          <a:p>
            <a:r>
              <a:rPr lang="en-US" b="1" u="sng" dirty="0">
                <a:effectLst/>
                <a:latin typeface="Calibri" panose="020F0502020204030204" pitchFamily="34" charset="0"/>
                <a:ea typeface="Calibri" panose="020F0502020204030204" pitchFamily="34" charset="0"/>
              </a:rPr>
              <a:t>Milestone 3: </a:t>
            </a:r>
            <a:r>
              <a:rPr lang="en-US" dirty="0">
                <a:effectLst/>
                <a:latin typeface="Calibri" panose="020F0502020204030204" pitchFamily="34" charset="0"/>
                <a:ea typeface="Calibri" panose="020F0502020204030204" pitchFamily="34" charset="0"/>
              </a:rPr>
              <a:t>Total of 9 patients enrolled by 1/31/2025 (end of Year 2)</a:t>
            </a:r>
          </a:p>
          <a:p>
            <a:pPr lvl="1"/>
            <a:r>
              <a:rPr lang="en-US" b="1" i="1" dirty="0">
                <a:solidFill>
                  <a:schemeClr val="accent1">
                    <a:lumMod val="75000"/>
                  </a:schemeClr>
                </a:solidFill>
                <a:latin typeface="Calibri" panose="020F0502020204030204" pitchFamily="34" charset="0"/>
                <a:ea typeface="Calibri" panose="020F0502020204030204" pitchFamily="34" charset="0"/>
              </a:rPr>
              <a:t>Ahead of schedule -  Already enrolled 6 of 9 patients with the last patient enrolled on 8/12/24</a:t>
            </a:r>
            <a:r>
              <a:rPr lang="en-US" sz="1600" dirty="0"/>
              <a:t>	</a:t>
            </a:r>
            <a:br>
              <a:rPr lang="en-US" sz="200" dirty="0"/>
            </a:br>
            <a:br>
              <a:rPr lang="en-US" sz="200" dirty="0"/>
            </a:br>
            <a:br>
              <a:rPr lang="en-US" sz="200" dirty="0"/>
            </a:br>
            <a:br>
              <a:rPr lang="en-US" sz="200" dirty="0"/>
            </a:br>
            <a:endParaRPr lang="en-US" sz="200" dirty="0"/>
          </a:p>
          <a:p>
            <a:endParaRPr lang="en-US" sz="1000" dirty="0"/>
          </a:p>
          <a:p>
            <a:endParaRPr lang="en-US" sz="1000" dirty="0"/>
          </a:p>
          <a:p>
            <a:endParaRPr lang="en-US" sz="1000" dirty="0"/>
          </a:p>
          <a:p>
            <a:endParaRPr lang="en-US" sz="1000" dirty="0"/>
          </a:p>
          <a:p>
            <a:endParaRPr lang="en-US" sz="1000" dirty="0"/>
          </a:p>
          <a:p>
            <a:pPr marL="0" indent="0">
              <a:buNone/>
            </a:pPr>
            <a:endParaRPr lang="en-US" dirty="0"/>
          </a:p>
          <a:p>
            <a:endParaRPr lang="en-US" dirty="0"/>
          </a:p>
          <a:p>
            <a:endParaRPr lang="en-US" sz="2800" dirty="0"/>
          </a:p>
          <a:p>
            <a:endParaRPr lang="en-US" dirty="0"/>
          </a:p>
          <a:p>
            <a:pPr marL="0" indent="0">
              <a:buNone/>
            </a:pPr>
            <a:endParaRPr lang="en-US" dirty="0"/>
          </a:p>
          <a:p>
            <a:pPr lvl="2"/>
            <a:endParaRPr lang="en-US" dirty="0"/>
          </a:p>
          <a:p>
            <a:pPr marL="914400" lvl="2" indent="0">
              <a:buNone/>
            </a:pPr>
            <a:endParaRPr lang="en-US" dirty="0"/>
          </a:p>
        </p:txBody>
      </p:sp>
      <p:sp>
        <p:nvSpPr>
          <p:cNvPr id="7" name="TextBox 6">
            <a:extLst>
              <a:ext uri="{FF2B5EF4-FFF2-40B4-BE49-F238E27FC236}">
                <a16:creationId xmlns:a16="http://schemas.microsoft.com/office/drawing/2014/main" id="{A0117EC3-802C-F4F2-B9F8-D94783D69E65}"/>
              </a:ext>
            </a:extLst>
          </p:cNvPr>
          <p:cNvSpPr txBox="1"/>
          <p:nvPr/>
        </p:nvSpPr>
        <p:spPr>
          <a:xfrm>
            <a:off x="363682" y="390964"/>
            <a:ext cx="103968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FOCAS (Focal Cerebral Arteriopathy Steroid) Trial</a:t>
            </a:r>
          </a:p>
        </p:txBody>
      </p:sp>
      <p:pic>
        <p:nvPicPr>
          <p:cNvPr id="9" name="Picture 8" descr="A logo of children playing&#10;&#10;Description automatically generated">
            <a:extLst>
              <a:ext uri="{FF2B5EF4-FFF2-40B4-BE49-F238E27FC236}">
                <a16:creationId xmlns:a16="http://schemas.microsoft.com/office/drawing/2014/main" id="{FBFB4F09-1590-96C6-75F5-66A8A2AD8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919" y="5715517"/>
            <a:ext cx="2031081" cy="1142483"/>
          </a:xfrm>
          <a:prstGeom prst="rect">
            <a:avLst/>
          </a:prstGeom>
        </p:spPr>
      </p:pic>
    </p:spTree>
    <p:extLst>
      <p:ext uri="{BB962C8B-B14F-4D97-AF65-F5344CB8AC3E}">
        <p14:creationId xmlns:p14="http://schemas.microsoft.com/office/powerpoint/2010/main" val="2633142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846" y="1081237"/>
            <a:ext cx="11800609" cy="5039008"/>
          </a:xfrm>
        </p:spPr>
        <p:txBody>
          <a:bodyPr>
            <a:normAutofit/>
          </a:bodyPr>
          <a:lstStyle/>
          <a:p>
            <a:pPr marL="0" indent="0">
              <a:buNone/>
            </a:pPr>
            <a:r>
              <a:rPr lang="en-US" sz="1800" b="0" i="0" u="none" strike="noStrike" baseline="0" dirty="0">
                <a:solidFill>
                  <a:srgbClr val="000000"/>
                </a:solidFill>
                <a:latin typeface="Calibri" panose="020F0502020204030204" pitchFamily="34" charset="0"/>
              </a:rPr>
              <a:t>	</a:t>
            </a:r>
          </a:p>
          <a:p>
            <a:r>
              <a:rPr lang="en-US" b="1" dirty="0">
                <a:effectLst/>
                <a:latin typeface="Calibri" panose="020F0502020204030204" pitchFamily="34" charset="0"/>
                <a:ea typeface="Calibri" panose="020F0502020204030204" pitchFamily="34" charset="0"/>
              </a:rPr>
              <a:t>Open Office Hours – last Wednesday of the month held at 4 pm ET</a:t>
            </a:r>
          </a:p>
          <a:p>
            <a:pPr lvl="1"/>
            <a:r>
              <a:rPr lang="en-US" b="1" dirty="0">
                <a:latin typeface="Calibri" panose="020F0502020204030204" pitchFamily="34" charset="0"/>
                <a:ea typeface="Calibri" panose="020F0502020204030204" pitchFamily="34" charset="0"/>
              </a:rPr>
              <a:t>August 28, 2024</a:t>
            </a:r>
          </a:p>
          <a:p>
            <a:pPr lvl="1"/>
            <a:r>
              <a:rPr lang="en-US" b="1" dirty="0">
                <a:effectLst/>
                <a:latin typeface="Calibri" panose="020F0502020204030204" pitchFamily="34" charset="0"/>
                <a:ea typeface="Calibri" panose="020F0502020204030204" pitchFamily="34" charset="0"/>
              </a:rPr>
              <a:t>September 25, 2024</a:t>
            </a:r>
          </a:p>
          <a:p>
            <a:pPr lvl="1"/>
            <a:r>
              <a:rPr lang="en-US" b="1" dirty="0">
                <a:latin typeface="Calibri" panose="020F0502020204030204" pitchFamily="34" charset="0"/>
                <a:ea typeface="Calibri" panose="020F0502020204030204" pitchFamily="34" charset="0"/>
              </a:rPr>
              <a:t>October 23, 2024</a:t>
            </a:r>
            <a:endParaRPr lang="en-US" b="1" dirty="0">
              <a:effectLst/>
              <a:latin typeface="Calibri" panose="020F0502020204030204" pitchFamily="34" charset="0"/>
              <a:ea typeface="Calibri" panose="020F0502020204030204" pitchFamily="34" charset="0"/>
            </a:endParaRPr>
          </a:p>
          <a:p>
            <a:r>
              <a:rPr lang="en-US" b="1" dirty="0">
                <a:ea typeface="Calibri" panose="020F0502020204030204" pitchFamily="34" charset="0"/>
              </a:rPr>
              <a:t>Investigator &amp; Study Team Meeting – first Friday of every other month (even-numbered) at 2 pm ET</a:t>
            </a:r>
          </a:p>
          <a:p>
            <a:pPr lvl="1"/>
            <a:r>
              <a:rPr lang="en-US" b="1" dirty="0">
                <a:ea typeface="Calibri" panose="020F0502020204030204" pitchFamily="34" charset="0"/>
              </a:rPr>
              <a:t>October 4, 2024</a:t>
            </a:r>
          </a:p>
          <a:p>
            <a:r>
              <a:rPr lang="en-US" b="1" dirty="0">
                <a:ea typeface="Calibri" panose="020F0502020204030204" pitchFamily="34" charset="0"/>
              </a:rPr>
              <a:t>Investigator Meeting @ Child Neurology Society Conference, San Diego</a:t>
            </a:r>
          </a:p>
          <a:p>
            <a:pPr lvl="1"/>
            <a:r>
              <a:rPr lang="en-US" b="1" dirty="0">
                <a:ea typeface="Calibri" panose="020F0502020204030204" pitchFamily="34" charset="0"/>
              </a:rPr>
              <a:t>November 11, 2024 – Time TBD</a:t>
            </a:r>
            <a:br>
              <a:rPr lang="en-US" dirty="0"/>
            </a:br>
            <a:endParaRPr lang="en-US" dirty="0"/>
          </a:p>
          <a:p>
            <a:endParaRPr lang="en-US" sz="1000" dirty="0"/>
          </a:p>
          <a:p>
            <a:endParaRPr lang="en-US" sz="1000" dirty="0"/>
          </a:p>
          <a:p>
            <a:endParaRPr lang="en-US" sz="1000" dirty="0"/>
          </a:p>
          <a:p>
            <a:endParaRPr lang="en-US" sz="1000" dirty="0"/>
          </a:p>
          <a:p>
            <a:endParaRPr lang="en-US" sz="1000" dirty="0"/>
          </a:p>
          <a:p>
            <a:pPr marL="0" indent="0">
              <a:buNone/>
            </a:pPr>
            <a:endParaRPr lang="en-US" dirty="0"/>
          </a:p>
          <a:p>
            <a:endParaRPr lang="en-US" dirty="0"/>
          </a:p>
          <a:p>
            <a:endParaRPr lang="en-US" sz="2800" dirty="0"/>
          </a:p>
          <a:p>
            <a:endParaRPr lang="en-US" dirty="0"/>
          </a:p>
          <a:p>
            <a:pPr marL="0" indent="0">
              <a:buNone/>
            </a:pPr>
            <a:endParaRPr lang="en-US" dirty="0"/>
          </a:p>
          <a:p>
            <a:pPr lvl="2"/>
            <a:endParaRPr lang="en-US" dirty="0"/>
          </a:p>
          <a:p>
            <a:pPr marL="914400" lvl="2" indent="0">
              <a:buNone/>
            </a:pPr>
            <a:endParaRPr lang="en-US" dirty="0"/>
          </a:p>
        </p:txBody>
      </p:sp>
      <p:sp>
        <p:nvSpPr>
          <p:cNvPr id="7" name="TextBox 6">
            <a:extLst>
              <a:ext uri="{FF2B5EF4-FFF2-40B4-BE49-F238E27FC236}">
                <a16:creationId xmlns:a16="http://schemas.microsoft.com/office/drawing/2014/main" id="{A0117EC3-802C-F4F2-B9F8-D94783D69E65}"/>
              </a:ext>
            </a:extLst>
          </p:cNvPr>
          <p:cNvSpPr txBox="1"/>
          <p:nvPr/>
        </p:nvSpPr>
        <p:spPr>
          <a:xfrm>
            <a:off x="363682" y="390964"/>
            <a:ext cx="103968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FOCAS (Focal Cerebral Arteriopathy Steroid) Trial</a:t>
            </a:r>
          </a:p>
        </p:txBody>
      </p:sp>
      <p:pic>
        <p:nvPicPr>
          <p:cNvPr id="9" name="Picture 8" descr="A logo of children playing&#10;&#10;Description automatically generated">
            <a:extLst>
              <a:ext uri="{FF2B5EF4-FFF2-40B4-BE49-F238E27FC236}">
                <a16:creationId xmlns:a16="http://schemas.microsoft.com/office/drawing/2014/main" id="{FBFB4F09-1590-96C6-75F5-66A8A2AD8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919" y="5715517"/>
            <a:ext cx="2031081" cy="1142483"/>
          </a:xfrm>
          <a:prstGeom prst="rect">
            <a:avLst/>
          </a:prstGeom>
        </p:spPr>
      </p:pic>
    </p:spTree>
    <p:extLst>
      <p:ext uri="{BB962C8B-B14F-4D97-AF65-F5344CB8AC3E}">
        <p14:creationId xmlns:p14="http://schemas.microsoft.com/office/powerpoint/2010/main" val="30247318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910E-E873-5116-482D-2BD82AEAD298}"/>
              </a:ext>
            </a:extLst>
          </p:cNvPr>
          <p:cNvSpPr>
            <a:spLocks noGrp="1"/>
          </p:cNvSpPr>
          <p:nvPr>
            <p:ph type="title"/>
          </p:nvPr>
        </p:nvSpPr>
        <p:spPr/>
        <p:txBody>
          <a:bodyPr>
            <a:normAutofit/>
          </a:bodyPr>
          <a:lstStyle/>
          <a:p>
            <a:r>
              <a:rPr lang="en-US" sz="3200" b="1" dirty="0">
                <a:solidFill>
                  <a:schemeClr val="tx1"/>
                </a:solidFill>
              </a:rPr>
              <a:t>FOCAS (Focal Cerebral Arteriopathy Steroid) Trial</a:t>
            </a:r>
          </a:p>
        </p:txBody>
      </p:sp>
      <p:sp>
        <p:nvSpPr>
          <p:cNvPr id="3" name="Content Placeholder 2">
            <a:extLst>
              <a:ext uri="{FF2B5EF4-FFF2-40B4-BE49-F238E27FC236}">
                <a16:creationId xmlns:a16="http://schemas.microsoft.com/office/drawing/2014/main" id="{E557B3E3-EA06-E329-D569-BA3A7CDC16C1}"/>
              </a:ext>
            </a:extLst>
          </p:cNvPr>
          <p:cNvSpPr>
            <a:spLocks noGrp="1"/>
          </p:cNvSpPr>
          <p:nvPr>
            <p:ph idx="1"/>
          </p:nvPr>
        </p:nvSpPr>
        <p:spPr/>
        <p:txBody>
          <a:bodyPr/>
          <a:lstStyle/>
          <a:p>
            <a:pPr lvl="1"/>
            <a:r>
              <a:rPr lang="en-US" b="1" dirty="0"/>
              <a:t>Site Continuing Review Reports due 8/31/24</a:t>
            </a:r>
            <a:br>
              <a:rPr lang="en-US" b="1" dirty="0"/>
            </a:br>
            <a:endParaRPr lang="en-US" b="1" dirty="0"/>
          </a:p>
          <a:p>
            <a:pPr lvl="1"/>
            <a:r>
              <a:rPr lang="en-US" b="1" dirty="0"/>
              <a:t>Modifications in the process to update the links to the recruitment videos in the ICFs to open the Spanish version of the videos which are now posted on the FOCAS website</a:t>
            </a:r>
            <a:br>
              <a:rPr lang="en-US" b="1" dirty="0"/>
            </a:br>
            <a:endParaRPr lang="en-US" b="1" dirty="0"/>
          </a:p>
          <a:p>
            <a:pPr lvl="1"/>
            <a:r>
              <a:rPr lang="en-US" b="1" dirty="0"/>
              <a:t>If you indicated you needed a Spanish translation of the ICFs in your Advarra application and haven’t submitted a modification, NCC staff will be submitting that on your behalf now that the Spanish version of the videos are available</a:t>
            </a:r>
          </a:p>
          <a:p>
            <a:pPr lvl="1"/>
            <a:endParaRPr lang="en-US" dirty="0"/>
          </a:p>
        </p:txBody>
      </p:sp>
    </p:spTree>
    <p:extLst>
      <p:ext uri="{BB962C8B-B14F-4D97-AF65-F5344CB8AC3E}">
        <p14:creationId xmlns:p14="http://schemas.microsoft.com/office/powerpoint/2010/main" val="23864592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DB9A-481E-A754-A40F-D88F7326098F}"/>
              </a:ext>
            </a:extLst>
          </p:cNvPr>
          <p:cNvSpPr>
            <a:spLocks noGrp="1"/>
          </p:cNvSpPr>
          <p:nvPr>
            <p:ph type="title"/>
          </p:nvPr>
        </p:nvSpPr>
        <p:spPr/>
        <p:txBody>
          <a:bodyPr/>
          <a:lstStyle/>
          <a:p>
            <a:r>
              <a:rPr lang="en-US" dirty="0"/>
              <a:t>Questions?</a:t>
            </a:r>
          </a:p>
        </p:txBody>
      </p:sp>
      <p:sp>
        <p:nvSpPr>
          <p:cNvPr id="5" name="AutoShape 2" descr="35,504 Thank You Stock Photos - Fre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3051110" y="1932310"/>
            <a:ext cx="5287779" cy="3518777"/>
          </a:xfrm>
          <a:prstGeom prst="rect">
            <a:avLst/>
          </a:prstGeom>
        </p:spPr>
      </p:pic>
    </p:spTree>
    <p:extLst>
      <p:ext uri="{BB962C8B-B14F-4D97-AF65-F5344CB8AC3E}">
        <p14:creationId xmlns:p14="http://schemas.microsoft.com/office/powerpoint/2010/main" val="421530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9F53-765A-A336-D9B2-A0B36F411C74}"/>
              </a:ext>
            </a:extLst>
          </p:cNvPr>
          <p:cNvSpPr>
            <a:spLocks noGrp="1"/>
          </p:cNvSpPr>
          <p:nvPr>
            <p:ph type="ctrTitle"/>
          </p:nvPr>
        </p:nvSpPr>
        <p:spPr/>
        <p:txBody>
          <a:bodyPr/>
          <a:lstStyle/>
          <a:p>
            <a:r>
              <a:rPr lang="en-US" dirty="0"/>
              <a:t>Step-by-step instruction guide for the RPPR</a:t>
            </a:r>
            <a:br>
              <a:rPr lang="en-US" dirty="0"/>
            </a:br>
            <a:endParaRPr lang="en-US" dirty="0"/>
          </a:p>
        </p:txBody>
      </p:sp>
      <p:sp>
        <p:nvSpPr>
          <p:cNvPr id="3" name="Text Placeholder 2">
            <a:extLst>
              <a:ext uri="{FF2B5EF4-FFF2-40B4-BE49-F238E27FC236}">
                <a16:creationId xmlns:a16="http://schemas.microsoft.com/office/drawing/2014/main" id="{FFB62CCD-6F3B-5B3D-966B-DD69E3FE0A1C}"/>
              </a:ext>
            </a:extLst>
          </p:cNvPr>
          <p:cNvSpPr>
            <a:spLocks noGrp="1"/>
          </p:cNvSpPr>
          <p:nvPr>
            <p:ph type="body" sz="quarter" idx="12"/>
          </p:nvPr>
        </p:nvSpPr>
        <p:spPr/>
        <p:txBody>
          <a:bodyPr/>
          <a:lstStyle/>
          <a:p>
            <a:r>
              <a:rPr lang="en-US" dirty="0">
                <a:latin typeface="Calibri" panose="020F0502020204030204" pitchFamily="34" charset="0"/>
                <a:hlinkClick r:id="rId3"/>
              </a:rPr>
              <a:t>NIH and Other PHS Agency Research Performance Progress Report (RPPR) Instruction Guide</a:t>
            </a:r>
            <a:endParaRPr lang="en-US" dirty="0">
              <a:latin typeface="Calibri" panose="020F0502020204030204" pitchFamily="34" charset="0"/>
            </a:endParaRPr>
          </a:p>
          <a:p>
            <a:endParaRPr lang="en-US" dirty="0"/>
          </a:p>
        </p:txBody>
      </p:sp>
      <p:sp>
        <p:nvSpPr>
          <p:cNvPr id="4" name="Text Placeholder 3">
            <a:extLst>
              <a:ext uri="{FF2B5EF4-FFF2-40B4-BE49-F238E27FC236}">
                <a16:creationId xmlns:a16="http://schemas.microsoft.com/office/drawing/2014/main" id="{27EDC5DC-CCE2-8DAD-8960-D0BABB37DF82}"/>
              </a:ext>
            </a:extLst>
          </p:cNvPr>
          <p:cNvSpPr>
            <a:spLocks noGrp="1"/>
          </p:cNvSpPr>
          <p:nvPr>
            <p:ph type="body" sz="quarter" idx="13"/>
          </p:nvPr>
        </p:nvSpPr>
        <p:spPr/>
        <p:txBody>
          <a:bodyPr/>
          <a:lstStyle/>
          <a:p>
            <a:r>
              <a:rPr lang="en-US" sz="1800" dirty="0"/>
              <a:t>Detailed instructions about how to access, initiate, and edit the RPPR module in eRA Commons</a:t>
            </a:r>
          </a:p>
          <a:p>
            <a:r>
              <a:rPr lang="en-US" sz="1800" dirty="0"/>
              <a:t>Basic instructions for completing Sections A through H of the RPPR </a:t>
            </a:r>
            <a:r>
              <a:rPr lang="en-US" sz="1800" dirty="0">
                <a:solidFill>
                  <a:schemeClr val="accent6"/>
                </a:solidFill>
              </a:rPr>
              <a:t>(section I is not applicable for annual RPPR)</a:t>
            </a:r>
          </a:p>
          <a:p>
            <a:pPr lvl="1"/>
            <a:r>
              <a:rPr lang="en-US" sz="1800" dirty="0"/>
              <a:t>See Instruction Guide Section 6 (page 77)</a:t>
            </a:r>
          </a:p>
          <a:p>
            <a:r>
              <a:rPr lang="en-US" sz="1800" dirty="0"/>
              <a:t>Supplemental instructions for specific grant types (like U24)</a:t>
            </a:r>
          </a:p>
          <a:p>
            <a:pPr lvl="1"/>
            <a:r>
              <a:rPr lang="en-US" sz="1800" dirty="0"/>
              <a:t>See Instruction Guide Section 7.6 (page 130)</a:t>
            </a:r>
          </a:p>
          <a:p>
            <a:pPr lvl="1"/>
            <a:endParaRPr lang="en-US" dirty="0"/>
          </a:p>
          <a:p>
            <a:pPr lvl="1"/>
            <a:endParaRPr lang="en-US" dirty="0"/>
          </a:p>
        </p:txBody>
      </p:sp>
    </p:spTree>
    <p:extLst>
      <p:ext uri="{BB962C8B-B14F-4D97-AF65-F5344CB8AC3E}">
        <p14:creationId xmlns:p14="http://schemas.microsoft.com/office/powerpoint/2010/main" val="682602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2.xml.rels><?xml version="1.0" encoding="UTF-8" standalone="yes"?>
<Relationships xmlns="http://schemas.openxmlformats.org/package/2006/relationships"><Relationship Id="rId1" Type="http://schemas.openxmlformats.org/officeDocument/2006/relationships/image" Target="../media/image35.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_template_Toronto 2023" id="{13EFE987-A6EA-48AB-BDA6-4069E6A4EAD2}" vid="{EB84827F-145D-47A3-9CE1-2F2E671CA879}"/>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Concour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11CE6656-5A64-4A61-9E19-7252F133C89F}" vid="{9B58E63D-A3FC-4261-BE88-C9DBDA88F6C2}"/>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_Coordinator Call Trial Updates_LB CAPTIVA" id="{7039FCC2-0330-40A6-8ABD-8CA6906BE0A0}" vid="{3090FBED-637C-4C5A-ABFA-32FB56016ED9}"/>
    </a:ext>
  </a:extLst>
</a:theme>
</file>

<file path=ppt/theme/theme5.xml><?xml version="1.0" encoding="utf-8"?>
<a:theme xmlns:a="http://schemas.openxmlformats.org/drawingml/2006/main" name="Clarity">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Stanford Medicine">
  <a:themeElements>
    <a:clrScheme name="Stanford Medicine3">
      <a:dk1>
        <a:srgbClr val="000000"/>
      </a:dk1>
      <a:lt1>
        <a:srgbClr val="FFFFFF"/>
      </a:lt1>
      <a:dk2>
        <a:srgbClr val="000000"/>
      </a:dk2>
      <a:lt2>
        <a:srgbClr val="FFFFFF"/>
      </a:lt2>
      <a:accent1>
        <a:srgbClr val="8C1515"/>
      </a:accent1>
      <a:accent2>
        <a:srgbClr val="5F574F"/>
      </a:accent2>
      <a:accent3>
        <a:srgbClr val="7F7776"/>
      </a:accent3>
      <a:accent4>
        <a:srgbClr val="DAD7CB"/>
      </a:accent4>
      <a:accent5>
        <a:srgbClr val="E9E8E6"/>
      </a:accent5>
      <a:accent6>
        <a:srgbClr val="F8F7F5"/>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spcAft>
            <a:spcPts val="600"/>
          </a:spcAft>
          <a:defRPr sz="1800">
            <a:solidFill>
              <a:schemeClr val="bg1"/>
            </a:solidFill>
          </a:defRPr>
        </a:defPPr>
      </a:lstStyle>
    </a:spDef>
    <a:txDef>
      <a:spPr>
        <a:noFill/>
      </a:spPr>
      <a:bodyPr wrap="square" lIns="0" tIns="0" rIns="0" bIns="0" rtlCol="0">
        <a:normAutofit/>
      </a:bodyPr>
      <a:lstStyle>
        <a:defPPr marL="0" indent="0" algn="l">
          <a:lnSpc>
            <a:spcPct val="100000"/>
          </a:lnSpc>
          <a:spcAft>
            <a:spcPts val="0"/>
          </a:spcAft>
          <a:buFontTx/>
          <a:buNone/>
          <a:tabLst/>
          <a:defRPr sz="1600" b="0" i="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som_ppt_16x9_220223" id="{2839660E-9FE9-314A-9409-3954A02071E8}" vid="{2D6F2D04-3A4A-6247-8169-82714B4AAFDB}"/>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_White (1-7-2022).pptx" id="{673D90A8-A707-4E46-84F9-A25E6407A5A6}" vid="{A6308E7E-ACD5-45BF-9CF1-9DAB842BA508}"/>
    </a:ext>
  </a:extLst>
</a:theme>
</file>

<file path=ppt/theme/theme9.xml><?xml version="1.0" encoding="utf-8"?>
<a:theme xmlns:a="http://schemas.openxmlformats.org/drawingml/2006/main" name="4_Office Theme">
  <a:themeElements>
    <a:clrScheme name="NINDS_2050_FinalColors">
      <a:dk1>
        <a:srgbClr val="000000"/>
      </a:dk1>
      <a:lt1>
        <a:srgbClr val="FFFFFF"/>
      </a:lt1>
      <a:dk2>
        <a:srgbClr val="000000"/>
      </a:dk2>
      <a:lt2>
        <a:srgbClr val="FEFFFF"/>
      </a:lt2>
      <a:accent1>
        <a:srgbClr val="CD78DD"/>
      </a:accent1>
      <a:accent2>
        <a:srgbClr val="3E489E"/>
      </a:accent2>
      <a:accent3>
        <a:srgbClr val="F7D341"/>
      </a:accent3>
      <a:accent4>
        <a:srgbClr val="9AD333"/>
      </a:accent4>
      <a:accent5>
        <a:srgbClr val="5BBEDD"/>
      </a:accent5>
      <a:accent6>
        <a:srgbClr val="E81A88"/>
      </a:accent6>
      <a:hlink>
        <a:srgbClr val="704099"/>
      </a:hlink>
      <a:folHlink>
        <a:srgbClr val="0596A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3.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4.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SN_template_Toronto 2023</Template>
  <TotalTime>2467</TotalTime>
  <Words>5305</Words>
  <Application>Microsoft Office PowerPoint</Application>
  <PresentationFormat>Widescreen</PresentationFormat>
  <Paragraphs>762</Paragraphs>
  <Slides>88</Slides>
  <Notes>23</Notes>
  <HiddenSlides>1</HiddenSlides>
  <MMClips>0</MMClips>
  <ScaleCrop>false</ScaleCrop>
  <HeadingPairs>
    <vt:vector size="6" baseType="variant">
      <vt:variant>
        <vt:lpstr>Fonts Used</vt:lpstr>
      </vt:variant>
      <vt:variant>
        <vt:i4>25</vt:i4>
      </vt:variant>
      <vt:variant>
        <vt:lpstr>Theme</vt:lpstr>
      </vt:variant>
      <vt:variant>
        <vt:i4>13</vt:i4>
      </vt:variant>
      <vt:variant>
        <vt:lpstr>Slide Titles</vt:lpstr>
      </vt:variant>
      <vt:variant>
        <vt:i4>88</vt:i4>
      </vt:variant>
    </vt:vector>
  </HeadingPairs>
  <TitlesOfParts>
    <vt:vector size="126" baseType="lpstr">
      <vt:lpstr>Antonio</vt:lpstr>
      <vt:lpstr>Aptos</vt:lpstr>
      <vt:lpstr>Aptos Display</vt:lpstr>
      <vt:lpstr>Arial</vt:lpstr>
      <vt:lpstr>Arial Black</vt:lpstr>
      <vt:lpstr>Arial Narrow</vt:lpstr>
      <vt:lpstr>Arial Rounded MT Bold</vt:lpstr>
      <vt:lpstr>Calibri</vt:lpstr>
      <vt:lpstr>Calibri Light</vt:lpstr>
      <vt:lpstr>Courier New</vt:lpstr>
      <vt:lpstr>Franklin Gothic Book</vt:lpstr>
      <vt:lpstr>Gill Sans MT</vt:lpstr>
      <vt:lpstr>Lucida Sans</vt:lpstr>
      <vt:lpstr>Lucida Sans Unicode</vt:lpstr>
      <vt:lpstr>Roboto</vt:lpstr>
      <vt:lpstr>Source Sans Pro</vt:lpstr>
      <vt:lpstr>System Font Regular</vt:lpstr>
      <vt:lpstr>system-ui</vt:lpstr>
      <vt:lpstr>Times New Roman</vt:lpstr>
      <vt:lpstr>Trebuchet MS</vt:lpstr>
      <vt:lpstr>var(--font-headline)</vt:lpstr>
      <vt:lpstr>Verdana</vt:lpstr>
      <vt:lpstr>Wingdings</vt:lpstr>
      <vt:lpstr>Wingdings 2</vt:lpstr>
      <vt:lpstr>Wingdings 3</vt:lpstr>
      <vt:lpstr>Office Theme</vt:lpstr>
      <vt:lpstr>1_Office Theme</vt:lpstr>
      <vt:lpstr>Facet</vt:lpstr>
      <vt:lpstr>2_Office Theme</vt:lpstr>
      <vt:lpstr>Clarity</vt:lpstr>
      <vt:lpstr>Stanford Medicine</vt:lpstr>
      <vt:lpstr>5_Office Theme</vt:lpstr>
      <vt:lpstr>2020_MC_White (12-28-2020)</vt:lpstr>
      <vt:lpstr>4_Office Theme</vt:lpstr>
      <vt:lpstr>6_Office Theme</vt:lpstr>
      <vt:lpstr>7_Office Theme</vt:lpstr>
      <vt:lpstr>Concourse</vt:lpstr>
      <vt:lpstr>8_Office Theme</vt:lpstr>
      <vt:lpstr>Annual RPPR, WebDCU Trial Resources, Additional Screening Tools, and Trial Updates</vt:lpstr>
      <vt:lpstr>Objectives</vt:lpstr>
      <vt:lpstr>CRP Coordinator Mentoring Program </vt:lpstr>
      <vt:lpstr>CRP Coordinator Mentoring Program</vt:lpstr>
      <vt:lpstr>Call for Mentors</vt:lpstr>
      <vt:lpstr>PowerPoint Presentation</vt:lpstr>
      <vt:lpstr>Annual RPPR  Mariam Afzal, NIH StrokeNet Program Official</vt:lpstr>
      <vt:lpstr>What is the RPPR? </vt:lpstr>
      <vt:lpstr>Step-by-step instruction guide for the RPPR </vt:lpstr>
      <vt:lpstr>How do you access and submit the RPPR? </vt:lpstr>
      <vt:lpstr>RPPR – the basics</vt:lpstr>
      <vt:lpstr>Section A: Cover Page</vt:lpstr>
      <vt:lpstr>Section B: Accomplishments</vt:lpstr>
      <vt:lpstr>Section B: Accomplishments (continued)</vt:lpstr>
      <vt:lpstr>Section C: Products</vt:lpstr>
      <vt:lpstr>Section D: Participants</vt:lpstr>
      <vt:lpstr>Section F: Changes</vt:lpstr>
      <vt:lpstr>Section G: Special Reporting and Section H: Budget</vt:lpstr>
      <vt:lpstr>Helpful links</vt:lpstr>
      <vt:lpstr>Questions?</vt:lpstr>
      <vt:lpstr>Thank you!</vt:lpstr>
      <vt:lpstr>PowerPoint Presentation</vt:lpstr>
      <vt:lpstr>Who you gonna call?</vt:lpstr>
      <vt:lpstr>PowerPoint Presentation</vt:lpstr>
      <vt:lpstr>PowerPoint Presentation</vt:lpstr>
      <vt:lpstr>PowerPoint Presentation</vt:lpstr>
      <vt:lpstr>Stanford Stroke &amp; Neurocritical Care Research Study Screening Tool</vt:lpstr>
      <vt:lpstr>BACKGROUND</vt:lpstr>
      <vt:lpstr>Challenges to screening </vt:lpstr>
      <vt:lpstr>PowerPoint Presentation</vt:lpstr>
      <vt:lpstr>Why REDCap? </vt:lpstr>
      <vt:lpstr>WORKFLOW</vt:lpstr>
      <vt:lpstr>WORKFLOW</vt:lpstr>
      <vt:lpstr>WORKFLOW</vt:lpstr>
      <vt:lpstr>Sample branching  logic</vt:lpstr>
      <vt:lpstr>Sample branching  logic</vt:lpstr>
      <vt:lpstr>THANK YOU!</vt:lpstr>
      <vt:lpstr>PowerPoint Presentation</vt:lpstr>
      <vt:lpstr>Strategy for Improving Stroke Treatment Response </vt:lpstr>
      <vt:lpstr>SISTER Updates</vt:lpstr>
      <vt:lpstr>PowerPoint Presentation</vt:lpstr>
      <vt:lpstr>PowerPoint Presentation</vt:lpstr>
      <vt:lpstr> </vt:lpstr>
      <vt:lpstr>ASPIRE </vt:lpstr>
      <vt:lpstr>PowerPoint Presentation</vt:lpstr>
      <vt:lpstr>Primary Specific Objective – FASTEST  </vt:lpstr>
      <vt:lpstr>Enrollment updates:</vt:lpstr>
      <vt:lpstr>Trial updates:</vt:lpstr>
      <vt:lpstr>PowerPoint Presentation</vt:lpstr>
      <vt:lpstr>Sleep SMART Enrollment Update</vt:lpstr>
      <vt:lpstr>Sleep SMART Continuing Review</vt:lpstr>
      <vt:lpstr>Sleep SMART DSMB recommendations (accepted by NINDS)</vt:lpstr>
      <vt:lpstr>Sleep SMART Amendment</vt:lpstr>
      <vt:lpstr>Sleep SMART Amendment Changes</vt:lpstr>
      <vt:lpstr>Practical implications</vt:lpstr>
      <vt:lpstr>In-person investigator/coordinator meeting</vt:lpstr>
      <vt:lpstr>PowerPoint Presentation</vt:lpstr>
      <vt:lpstr>PowerPoint Presentation</vt:lpstr>
      <vt:lpstr>a big team</vt:lpstr>
      <vt:lpstr>CREST-2: A big job for a big team</vt:lpstr>
      <vt:lpstr>Close-out</vt:lpstr>
      <vt:lpstr>Crest-2 long-term observational extension</vt:lpstr>
      <vt:lpstr>PowerPoint Presentation</vt:lpstr>
      <vt:lpstr>Enrollment by Site</vt:lpstr>
      <vt:lpstr>Reminder: Data Completion/Patient Follow-up</vt:lpstr>
      <vt:lpstr>PowerPoint Presentation</vt:lpstr>
      <vt:lpstr>PowerPoint Presentation</vt:lpstr>
      <vt:lpstr>The I-ACQUIRE Phase 3 Trial for PAIS     </vt:lpstr>
      <vt:lpstr>PowerPoint Presentation</vt:lpstr>
      <vt:lpstr>PowerPoint Presentation</vt:lpstr>
      <vt:lpstr>SATURN and SATURN MRI   SATURN Enrollment : 587/1458 SATURN MRI Enrollment: 227/894  </vt:lpstr>
      <vt:lpstr>Enrollment By RCC June 2024</vt:lpstr>
      <vt:lpstr>PowerPoint Presentation</vt:lpstr>
      <vt:lpstr>PowerPoint Presentation</vt:lpstr>
      <vt:lpstr>PowerPoint Presentation</vt:lpstr>
      <vt:lpstr>CAPTIVA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FOCAS Enrolling Sites</vt:lpstr>
      <vt:lpstr>PowerPoint Presentation</vt:lpstr>
      <vt:lpstr>PowerPoint Presentation</vt:lpstr>
      <vt:lpstr>FOCAS (Focal Cerebral Arteriopathy Steroid) Trial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StrokeNet Clinical Research Professional Education Core</dc:title>
  <dc:creator>Olalde, Heena M</dc:creator>
  <cp:lastModifiedBy>Sester, Regina (sesterrj)</cp:lastModifiedBy>
  <cp:revision>144</cp:revision>
  <dcterms:created xsi:type="dcterms:W3CDTF">2023-10-06T18:41:02Z</dcterms:created>
  <dcterms:modified xsi:type="dcterms:W3CDTF">2024-08-28T19:38:21Z</dcterms:modified>
</cp:coreProperties>
</file>