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72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7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52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1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8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6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34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2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39F4C-AC7A-4363-8808-375115400B20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C3BC2-CCA4-4385-9AB9-E85612DF3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5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984202" cy="15447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latin typeface="Calibri Body"/>
              </a:rPr>
              <a:t>Agenda</a:t>
            </a:r>
            <a:br>
              <a:rPr lang="en-US" sz="1600" b="1" dirty="0">
                <a:latin typeface="Calibri Body"/>
              </a:rPr>
            </a:br>
            <a:r>
              <a:rPr lang="en-US" sz="1600" b="1" dirty="0">
                <a:latin typeface="Calibri Body"/>
              </a:rPr>
              <a:t>StrokeNet EVT Platform Workshop</a:t>
            </a:r>
            <a:br>
              <a:rPr lang="en-US" sz="1600" b="1" dirty="0">
                <a:latin typeface="Calibri Body"/>
              </a:rPr>
            </a:br>
            <a:r>
              <a:rPr lang="en-US" sz="1600" b="1" dirty="0">
                <a:latin typeface="Calibri Body"/>
              </a:rPr>
              <a:t>Tuesday Feb 18, 2020</a:t>
            </a:r>
            <a:br>
              <a:rPr lang="en-US" sz="1600" b="1" dirty="0">
                <a:latin typeface="Calibri Body"/>
              </a:rPr>
            </a:br>
            <a:r>
              <a:rPr lang="en-US" sz="1600" b="1" dirty="0">
                <a:latin typeface="Calibri Body"/>
              </a:rPr>
              <a:t>JW Marriott Plaza I</a:t>
            </a:r>
            <a:br>
              <a:rPr lang="en-US" sz="1600" b="1" dirty="0">
                <a:latin typeface="Calibri Body"/>
              </a:rPr>
            </a:br>
            <a:r>
              <a:rPr lang="en-US" sz="1600" b="1" dirty="0">
                <a:latin typeface="Calibri Body"/>
              </a:rPr>
              <a:t>3:00 – 5:30 pm PDT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54530"/>
            <a:ext cx="9144000" cy="334855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600" b="1" dirty="0">
                <a:latin typeface="Calibri Body"/>
              </a:rPr>
              <a:t>DRAFT</a:t>
            </a:r>
          </a:p>
          <a:p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93017" y="2282348"/>
            <a:ext cx="898420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3:00 – 3:20p		Platform Goals and Organizational 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Structure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28950" marR="457200" lvl="5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Cores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Working Groups, etc.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3:20 – 4:10p	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Choice of the initial indication expansion variables for Step-Stone</a:t>
            </a:r>
          </a:p>
          <a:p>
            <a:pPr marL="3028950" marR="457200" lvl="6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Comfort level with co-enrollment in multiple trials and how this choice could constrain the number concurrently running trials.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57200" indent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4:10– 5:00p		Data Elements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28950" marR="457200" lvl="6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Consideration for pragmatic and easy data collection</a:t>
            </a:r>
            <a:endParaRPr lang="en-US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028950" marR="457200" lvl="6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particular data elements that should be incorporated in the registry phase to ensure optimization of the future STEP randomized modules?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5:00 – 5:20p		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Organization or distribution of site study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budget</a:t>
            </a:r>
          </a:p>
          <a:p>
            <a:pPr marL="3028950" lvl="5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per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patient vs per site reimbursement?</a:t>
            </a:r>
          </a:p>
          <a:p>
            <a:pPr marL="457200" marR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457200"/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5:20 – 5:30p		Next steps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1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141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Body</vt:lpstr>
      <vt:lpstr>Calibri Light</vt:lpstr>
      <vt:lpstr>Times New Roman</vt:lpstr>
      <vt:lpstr>Office Theme</vt:lpstr>
      <vt:lpstr>Agenda StrokeNet EVT Platform Workshop Tuesday Feb 18, 2020 JW Marriott Plaza I 3:00 – 5:30 pm PDT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StrokeNet EVT Platform Workshop Tuesday Feb 18, 2020 JW Marriott Plaza I 3:00 – 5:30 pm PDT</dc:title>
  <dc:creator>Sester, Regina (sesterrj)</dc:creator>
  <cp:lastModifiedBy>Sester, Regina (sesterrj)</cp:lastModifiedBy>
  <cp:revision>4</cp:revision>
  <dcterms:created xsi:type="dcterms:W3CDTF">2020-02-12T13:01:20Z</dcterms:created>
  <dcterms:modified xsi:type="dcterms:W3CDTF">2020-02-12T13:30:44Z</dcterms:modified>
</cp:coreProperties>
</file>