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diagrams/data1.xml" ContentType="application/vnd.openxmlformats-officedocument.drawingml.diagramData+xml"/>
  <Override PartName="/ppt/diagrams/data6.xml" ContentType="application/vnd.openxmlformats-officedocument.drawingml.diagramData+xml"/>
  <Override PartName="/ppt/diagrams/data5.xml" ContentType="application/vnd.openxmlformats-officedocument.drawingml.diagramData+xml"/>
  <Override PartName="/ppt/presentation.xml" ContentType="application/vnd.openxmlformats-officedocument.presentationml.presentation.main+xml"/>
  <Override PartName="/ppt/diagrams/data4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layout4.xml" ContentType="application/vnd.openxmlformats-officedocument.drawingml.diagramLayout+xml"/>
  <Override PartName="/ppt/diagrams/drawing1.xml" ContentType="application/vnd.ms-office.drawingml.diagramDrawing+xml"/>
  <Override PartName="/ppt/diagrams/quickStyle4.xml" ContentType="application/vnd.openxmlformats-officedocument.drawingml.diagramStyle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82" r:id="rId6"/>
    <p:sldId id="262" r:id="rId7"/>
    <p:sldId id="266" r:id="rId8"/>
    <p:sldId id="265" r:id="rId9"/>
    <p:sldId id="269" r:id="rId10"/>
    <p:sldId id="268" r:id="rId11"/>
    <p:sldId id="267" r:id="rId12"/>
    <p:sldId id="280" r:id="rId13"/>
    <p:sldId id="272" r:id="rId14"/>
    <p:sldId id="273" r:id="rId15"/>
    <p:sldId id="274" r:id="rId16"/>
    <p:sldId id="286" r:id="rId17"/>
    <p:sldId id="275" r:id="rId18"/>
    <p:sldId id="276" r:id="rId19"/>
    <p:sldId id="277" r:id="rId20"/>
    <p:sldId id="278" r:id="rId21"/>
    <p:sldId id="283" r:id="rId22"/>
    <p:sldId id="28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6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24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image" Target="../media/image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4" Type="http://schemas.openxmlformats.org/officeDocument/2006/relationships/image" Target="../media/image3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image" Target="../media/image9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png"/><Relationship Id="rId1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D97EFE-076B-4BC0-BDD4-BFD41AD69077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5BF329-0127-48D2-B2BE-619D5D7217B4}">
      <dgm:prSet custT="1"/>
      <dgm:spPr>
        <a:blipFill rotWithShape="0">
          <a:blip xmlns:r="http://schemas.openxmlformats.org/officeDocument/2006/relationships" r:embed="rId1"/>
          <a:srcRect/>
          <a:stretch>
            <a:fillRect l="-96000" r="-96000"/>
          </a:stretch>
        </a:blipFill>
      </dgm:spPr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Eva Mistry, MBBS, MSCI</a:t>
          </a:r>
        </a:p>
        <a:p>
          <a:pPr>
            <a:lnSpc>
              <a:spcPct val="100000"/>
            </a:lnSpc>
          </a:pP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SISTER Protocol PI</a:t>
          </a:r>
        </a:p>
      </dgm:t>
    </dgm:pt>
    <dgm:pt modelId="{A3CC33C9-4DEA-4D3C-B023-25756F4B96B2}" type="parTrans" cxnId="{32689E4E-A373-4AE5-8BA9-A82E2CD6569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5E107A-9E47-471C-BE21-A8B61F085EEA}" type="sibTrans" cxnId="{32689E4E-A373-4AE5-8BA9-A82E2CD65698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A81A66-A561-4734-B591-AB87D6EB8AEF}">
      <dgm:prSet custT="1"/>
      <dgm:spPr/>
      <dgm:t>
        <a:bodyPr/>
        <a:lstStyle/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Guy Reed, MD, MS</a:t>
          </a:r>
        </a:p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TS23 Inventor and IND holder</a:t>
          </a:r>
        </a:p>
      </dgm:t>
    </dgm:pt>
    <dgm:pt modelId="{A7C7F755-BA81-4A4E-8688-20F4A5608503}" type="parTrans" cxnId="{B246ECDA-F4E3-404B-9E97-0FFC0FA2018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98C253-9DB6-44AE-9146-E3B44CB9FBE0}" type="sibTrans" cxnId="{B246ECDA-F4E3-404B-9E97-0FFC0FA20189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37DF12-74C0-4FAC-8E56-657F9774313E}">
      <dgm:prSet custT="1"/>
      <dgm:spPr/>
      <dgm:t>
        <a:bodyPr/>
        <a:lstStyle/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Jordan Elm, PhD</a:t>
          </a:r>
        </a:p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Statistical PI</a:t>
          </a:r>
        </a:p>
      </dgm:t>
    </dgm:pt>
    <dgm:pt modelId="{041FBAD5-AFE9-4C38-8517-CC28957520DF}" type="parTrans" cxnId="{7D707D68-7B6D-484B-ADA0-B97E4C67CDD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F9B162-F88B-4973-90E2-DBB72DD0A8E1}" type="sibTrans" cxnId="{7D707D68-7B6D-484B-ADA0-B97E4C67CDD8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57DBD4-A768-4D75-B241-FB543BE4FC59}">
      <dgm:prSet custT="1"/>
      <dgm:spPr/>
      <dgm:t>
        <a:bodyPr/>
        <a:lstStyle/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Pooja Khatri, MD, MSc</a:t>
          </a:r>
        </a:p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SISTER Contact PI</a:t>
          </a:r>
        </a:p>
      </dgm:t>
    </dgm:pt>
    <dgm:pt modelId="{302C19DB-FD9F-42CF-BABF-8907095A9881}" type="sibTrans" cxnId="{D9ECD6E9-B0DF-4B62-A8EE-FE9F6C377484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B06064-8949-4CA3-8185-7C78C1351F9F}" type="parTrans" cxnId="{D9ECD6E9-B0DF-4B62-A8EE-FE9F6C37748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84A737-EFED-4745-97FE-6031FAB9B2A2}" type="pres">
      <dgm:prSet presAssocID="{D2D97EFE-076B-4BC0-BDD4-BFD41AD69077}" presName="root" presStyleCnt="0">
        <dgm:presLayoutVars>
          <dgm:dir/>
          <dgm:resizeHandles val="exact"/>
        </dgm:presLayoutVars>
      </dgm:prSet>
      <dgm:spPr/>
    </dgm:pt>
    <dgm:pt modelId="{AF42C691-FF0A-4C50-A817-B6769091CF34}" type="pres">
      <dgm:prSet presAssocID="{D2D97EFE-076B-4BC0-BDD4-BFD41AD69077}" presName="container" presStyleCnt="0">
        <dgm:presLayoutVars>
          <dgm:dir/>
          <dgm:resizeHandles val="exact"/>
        </dgm:presLayoutVars>
      </dgm:prSet>
      <dgm:spPr/>
    </dgm:pt>
    <dgm:pt modelId="{809C7C45-AF73-4208-A81A-9F24DA79D456}" type="pres">
      <dgm:prSet presAssocID="{785BF329-0127-48D2-B2BE-619D5D7217B4}" presName="compNode" presStyleCnt="0"/>
      <dgm:spPr/>
    </dgm:pt>
    <dgm:pt modelId="{F09DC721-97AF-400E-904A-10D05EE6FB57}" type="pres">
      <dgm:prSet presAssocID="{785BF329-0127-48D2-B2BE-619D5D7217B4}" presName="iconBgRect" presStyleLbl="bgShp" presStyleIdx="0" presStyleCnt="4"/>
      <dgm:spPr>
        <a:prstGeom prst="frame">
          <a:avLst/>
        </a:prstGeom>
      </dgm:spPr>
    </dgm:pt>
    <dgm:pt modelId="{11F4E2BF-B1D9-4E98-9BE3-ED29EE8394B6}" type="pres">
      <dgm:prSet presAssocID="{785BF329-0127-48D2-B2BE-619D5D7217B4}" presName="iconRect" presStyleLbl="node1" presStyleIdx="0" presStyleCnt="4" custScaleX="151279" custScaleY="161642"/>
      <dgm:spPr>
        <a:blipFill>
          <a:blip xmlns:r="http://schemas.openxmlformats.org/officeDocument/2006/relationships" r:embed="rId2"/>
          <a:srcRect/>
          <a:stretch>
            <a:fillRect t="-5000" b="-5000"/>
          </a:stretch>
        </a:blipFill>
      </dgm:spPr>
    </dgm:pt>
    <dgm:pt modelId="{CB63F164-6231-491B-BE06-BD78D8BAEBC3}" type="pres">
      <dgm:prSet presAssocID="{785BF329-0127-48D2-B2BE-619D5D7217B4}" presName="spaceRect" presStyleCnt="0"/>
      <dgm:spPr/>
    </dgm:pt>
    <dgm:pt modelId="{DDF808D2-E973-44C0-AD33-23AC3317FDD1}" type="pres">
      <dgm:prSet presAssocID="{785BF329-0127-48D2-B2BE-619D5D7217B4}" presName="textRect" presStyleLbl="revTx" presStyleIdx="0" presStyleCnt="4">
        <dgm:presLayoutVars>
          <dgm:chMax val="1"/>
          <dgm:chPref val="1"/>
        </dgm:presLayoutVars>
      </dgm:prSet>
      <dgm:spPr/>
    </dgm:pt>
    <dgm:pt modelId="{781CE5EC-DCBE-47B8-8162-80E5CE3A293E}" type="pres">
      <dgm:prSet presAssocID="{9E5E107A-9E47-471C-BE21-A8B61F085EEA}" presName="sibTrans" presStyleLbl="sibTrans2D1" presStyleIdx="0" presStyleCnt="0"/>
      <dgm:spPr/>
    </dgm:pt>
    <dgm:pt modelId="{8AF53D7A-82A7-4852-BB01-B7133C909A31}" type="pres">
      <dgm:prSet presAssocID="{E257DBD4-A768-4D75-B241-FB543BE4FC59}" presName="compNode" presStyleCnt="0"/>
      <dgm:spPr/>
    </dgm:pt>
    <dgm:pt modelId="{A2EFF0A2-2EF2-4041-A5E3-FA786AFA1302}" type="pres">
      <dgm:prSet presAssocID="{E257DBD4-A768-4D75-B241-FB543BE4FC59}" presName="iconBgRect" presStyleLbl="bgShp" presStyleIdx="1" presStyleCnt="4"/>
      <dgm:spPr>
        <a:prstGeom prst="frame">
          <a:avLst/>
        </a:prstGeom>
      </dgm:spPr>
    </dgm:pt>
    <dgm:pt modelId="{C1AA0ED7-F4E1-4973-B04E-482254B6DBFE}" type="pres">
      <dgm:prSet presAssocID="{E257DBD4-A768-4D75-B241-FB543BE4FC59}" presName="iconRect" presStyleLbl="node1" presStyleIdx="1" presStyleCnt="4" custScaleX="146478" custScaleY="158655"/>
      <dgm:spPr>
        <a:blipFill>
          <a:blip xmlns:r="http://schemas.openxmlformats.org/officeDocument/2006/relationships" r:embed="rId3"/>
          <a:srcRect/>
          <a:stretch>
            <a:fillRect t="-12000" b="-12000"/>
          </a:stretch>
        </a:blipFill>
      </dgm:spPr>
    </dgm:pt>
    <dgm:pt modelId="{6C1A3CB8-4301-4316-B2DD-49B93B161210}" type="pres">
      <dgm:prSet presAssocID="{E257DBD4-A768-4D75-B241-FB543BE4FC59}" presName="spaceRect" presStyleCnt="0"/>
      <dgm:spPr/>
    </dgm:pt>
    <dgm:pt modelId="{C4418089-3CAC-4F31-9A32-19BC7C40E43B}" type="pres">
      <dgm:prSet presAssocID="{E257DBD4-A768-4D75-B241-FB543BE4FC59}" presName="textRect" presStyleLbl="revTx" presStyleIdx="1" presStyleCnt="4">
        <dgm:presLayoutVars>
          <dgm:chMax val="1"/>
          <dgm:chPref val="1"/>
        </dgm:presLayoutVars>
      </dgm:prSet>
      <dgm:spPr/>
    </dgm:pt>
    <dgm:pt modelId="{920E32AA-1BE0-47A7-A623-0DF2AC736966}" type="pres">
      <dgm:prSet presAssocID="{302C19DB-FD9F-42CF-BABF-8907095A9881}" presName="sibTrans" presStyleLbl="sibTrans2D1" presStyleIdx="0" presStyleCnt="0"/>
      <dgm:spPr/>
    </dgm:pt>
    <dgm:pt modelId="{B1BC800C-8310-4CDB-A271-8D35476BE5CD}" type="pres">
      <dgm:prSet presAssocID="{C5A81A66-A561-4734-B591-AB87D6EB8AEF}" presName="compNode" presStyleCnt="0"/>
      <dgm:spPr/>
    </dgm:pt>
    <dgm:pt modelId="{83A2B94D-4974-4ED5-94A6-B596EFA91E42}" type="pres">
      <dgm:prSet presAssocID="{C5A81A66-A561-4734-B591-AB87D6EB8AEF}" presName="iconBgRect" presStyleLbl="bgShp" presStyleIdx="2" presStyleCnt="4"/>
      <dgm:spPr>
        <a:prstGeom prst="frame">
          <a:avLst/>
        </a:prstGeom>
      </dgm:spPr>
    </dgm:pt>
    <dgm:pt modelId="{025A422D-582F-4367-B66B-7C5F253CB1E3}" type="pres">
      <dgm:prSet presAssocID="{C5A81A66-A561-4734-B591-AB87D6EB8AEF}" presName="iconRect" presStyleLbl="node1" presStyleIdx="2" presStyleCnt="4" custScaleX="136340" custScaleY="157680"/>
      <dgm:spPr>
        <a:blipFill>
          <a:blip xmlns:r="http://schemas.openxmlformats.org/officeDocument/2006/relationships" r:embed="rId4"/>
          <a:srcRect/>
          <a:stretch>
            <a:fillRect t="-6000" b="-6000"/>
          </a:stretch>
        </a:blipFill>
      </dgm:spPr>
    </dgm:pt>
    <dgm:pt modelId="{7F8A7989-74A2-4907-8CF5-9A0EED46B0E2}" type="pres">
      <dgm:prSet presAssocID="{C5A81A66-A561-4734-B591-AB87D6EB8AEF}" presName="spaceRect" presStyleCnt="0"/>
      <dgm:spPr/>
    </dgm:pt>
    <dgm:pt modelId="{DA298699-0EE6-45DD-9E7C-38468D73119C}" type="pres">
      <dgm:prSet presAssocID="{C5A81A66-A561-4734-B591-AB87D6EB8AEF}" presName="textRect" presStyleLbl="revTx" presStyleIdx="2" presStyleCnt="4">
        <dgm:presLayoutVars>
          <dgm:chMax val="1"/>
          <dgm:chPref val="1"/>
        </dgm:presLayoutVars>
      </dgm:prSet>
      <dgm:spPr/>
    </dgm:pt>
    <dgm:pt modelId="{1C440801-E6D8-4023-8FC5-593E36C0B5EA}" type="pres">
      <dgm:prSet presAssocID="{8198C253-9DB6-44AE-9146-E3B44CB9FBE0}" presName="sibTrans" presStyleLbl="sibTrans2D1" presStyleIdx="0" presStyleCnt="0"/>
      <dgm:spPr/>
    </dgm:pt>
    <dgm:pt modelId="{5016BC59-1D02-48B3-81F6-C252840F775E}" type="pres">
      <dgm:prSet presAssocID="{1337DF12-74C0-4FAC-8E56-657F9774313E}" presName="compNode" presStyleCnt="0"/>
      <dgm:spPr/>
    </dgm:pt>
    <dgm:pt modelId="{61D87950-5653-47D5-AB3D-D397420AE999}" type="pres">
      <dgm:prSet presAssocID="{1337DF12-74C0-4FAC-8E56-657F9774313E}" presName="iconBgRect" presStyleLbl="bgShp" presStyleIdx="3" presStyleCnt="4"/>
      <dgm:spPr>
        <a:prstGeom prst="frame">
          <a:avLst/>
        </a:prstGeom>
      </dgm:spPr>
    </dgm:pt>
    <dgm:pt modelId="{3E4A233D-1E2D-48AE-8B21-47ABF0B8C3A3}" type="pres">
      <dgm:prSet presAssocID="{1337DF12-74C0-4FAC-8E56-657F9774313E}" presName="iconRect" presStyleLbl="node1" presStyleIdx="3" presStyleCnt="4" custScaleX="140502" custScaleY="1546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47DA4375-D80B-45E6-B372-162FE3749084}" type="pres">
      <dgm:prSet presAssocID="{1337DF12-74C0-4FAC-8E56-657F9774313E}" presName="spaceRect" presStyleCnt="0"/>
      <dgm:spPr/>
    </dgm:pt>
    <dgm:pt modelId="{B58283A7-155F-4282-B407-B63671D1AF63}" type="pres">
      <dgm:prSet presAssocID="{1337DF12-74C0-4FAC-8E56-657F9774313E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DC2A215-2613-4812-A7A7-B3DF6B9CB34C}" type="presOf" srcId="{302C19DB-FD9F-42CF-BABF-8907095A9881}" destId="{920E32AA-1BE0-47A7-A623-0DF2AC736966}" srcOrd="0" destOrd="0" presId="urn:microsoft.com/office/officeart/2018/2/layout/IconCircleList"/>
    <dgm:cxn modelId="{19474719-12E2-4256-8FF8-02517A2D6220}" type="presOf" srcId="{1337DF12-74C0-4FAC-8E56-657F9774313E}" destId="{B58283A7-155F-4282-B407-B63671D1AF63}" srcOrd="0" destOrd="0" presId="urn:microsoft.com/office/officeart/2018/2/layout/IconCircleList"/>
    <dgm:cxn modelId="{0E937A3D-4DF0-4529-A966-5A537ECB3B16}" type="presOf" srcId="{9E5E107A-9E47-471C-BE21-A8B61F085EEA}" destId="{781CE5EC-DCBE-47B8-8162-80E5CE3A293E}" srcOrd="0" destOrd="0" presId="urn:microsoft.com/office/officeart/2018/2/layout/IconCircleList"/>
    <dgm:cxn modelId="{32689E4E-A373-4AE5-8BA9-A82E2CD65698}" srcId="{D2D97EFE-076B-4BC0-BDD4-BFD41AD69077}" destId="{785BF329-0127-48D2-B2BE-619D5D7217B4}" srcOrd="0" destOrd="0" parTransId="{A3CC33C9-4DEA-4D3C-B023-25756F4B96B2}" sibTransId="{9E5E107A-9E47-471C-BE21-A8B61F085EEA}"/>
    <dgm:cxn modelId="{D0FF1351-34B8-40DB-8D7C-D98CBA415039}" type="presOf" srcId="{8198C253-9DB6-44AE-9146-E3B44CB9FBE0}" destId="{1C440801-E6D8-4023-8FC5-593E36C0B5EA}" srcOrd="0" destOrd="0" presId="urn:microsoft.com/office/officeart/2018/2/layout/IconCircleList"/>
    <dgm:cxn modelId="{7D707D68-7B6D-484B-ADA0-B97E4C67CDD8}" srcId="{D2D97EFE-076B-4BC0-BDD4-BFD41AD69077}" destId="{1337DF12-74C0-4FAC-8E56-657F9774313E}" srcOrd="3" destOrd="0" parTransId="{041FBAD5-AFE9-4C38-8517-CC28957520DF}" sibTransId="{6BF9B162-F88B-4973-90E2-DBB72DD0A8E1}"/>
    <dgm:cxn modelId="{1FEE1D6B-1E7A-4732-9CB7-E4D1925A89F7}" type="presOf" srcId="{C5A81A66-A561-4734-B591-AB87D6EB8AEF}" destId="{DA298699-0EE6-45DD-9E7C-38468D73119C}" srcOrd="0" destOrd="0" presId="urn:microsoft.com/office/officeart/2018/2/layout/IconCircleList"/>
    <dgm:cxn modelId="{B8CCEBB8-6C08-44D9-B40B-0BDA1637B09C}" type="presOf" srcId="{D2D97EFE-076B-4BC0-BDD4-BFD41AD69077}" destId="{7284A737-EFED-4745-97FE-6031FAB9B2A2}" srcOrd="0" destOrd="0" presId="urn:microsoft.com/office/officeart/2018/2/layout/IconCircleList"/>
    <dgm:cxn modelId="{18DB10D0-AA6A-4EFF-AEEE-4A979D2A8CD2}" type="presOf" srcId="{785BF329-0127-48D2-B2BE-619D5D7217B4}" destId="{DDF808D2-E973-44C0-AD33-23AC3317FDD1}" srcOrd="0" destOrd="0" presId="urn:microsoft.com/office/officeart/2018/2/layout/IconCircleList"/>
    <dgm:cxn modelId="{960B56D0-BFBA-4B44-896D-FFDBEB3335C0}" type="presOf" srcId="{E257DBD4-A768-4D75-B241-FB543BE4FC59}" destId="{C4418089-3CAC-4F31-9A32-19BC7C40E43B}" srcOrd="0" destOrd="0" presId="urn:microsoft.com/office/officeart/2018/2/layout/IconCircleList"/>
    <dgm:cxn modelId="{B246ECDA-F4E3-404B-9E97-0FFC0FA20189}" srcId="{D2D97EFE-076B-4BC0-BDD4-BFD41AD69077}" destId="{C5A81A66-A561-4734-B591-AB87D6EB8AEF}" srcOrd="2" destOrd="0" parTransId="{A7C7F755-BA81-4A4E-8688-20F4A5608503}" sibTransId="{8198C253-9DB6-44AE-9146-E3B44CB9FBE0}"/>
    <dgm:cxn modelId="{D9ECD6E9-B0DF-4B62-A8EE-FE9F6C377484}" srcId="{D2D97EFE-076B-4BC0-BDD4-BFD41AD69077}" destId="{E257DBD4-A768-4D75-B241-FB543BE4FC59}" srcOrd="1" destOrd="0" parTransId="{80B06064-8949-4CA3-8185-7C78C1351F9F}" sibTransId="{302C19DB-FD9F-42CF-BABF-8907095A9881}"/>
    <dgm:cxn modelId="{E8F361D9-036C-43BC-976D-FE9BC4FAC1BB}" type="presParOf" srcId="{7284A737-EFED-4745-97FE-6031FAB9B2A2}" destId="{AF42C691-FF0A-4C50-A817-B6769091CF34}" srcOrd="0" destOrd="0" presId="urn:microsoft.com/office/officeart/2018/2/layout/IconCircleList"/>
    <dgm:cxn modelId="{7514B97D-1E09-436B-B103-F9ED91538ABF}" type="presParOf" srcId="{AF42C691-FF0A-4C50-A817-B6769091CF34}" destId="{809C7C45-AF73-4208-A81A-9F24DA79D456}" srcOrd="0" destOrd="0" presId="urn:microsoft.com/office/officeart/2018/2/layout/IconCircleList"/>
    <dgm:cxn modelId="{FCBAFE0E-576E-4F74-8AEB-0326C4496A65}" type="presParOf" srcId="{809C7C45-AF73-4208-A81A-9F24DA79D456}" destId="{F09DC721-97AF-400E-904A-10D05EE6FB57}" srcOrd="0" destOrd="0" presId="urn:microsoft.com/office/officeart/2018/2/layout/IconCircleList"/>
    <dgm:cxn modelId="{67804423-86E4-4B0F-A850-B6C6F94205E3}" type="presParOf" srcId="{809C7C45-AF73-4208-A81A-9F24DA79D456}" destId="{11F4E2BF-B1D9-4E98-9BE3-ED29EE8394B6}" srcOrd="1" destOrd="0" presId="urn:microsoft.com/office/officeart/2018/2/layout/IconCircleList"/>
    <dgm:cxn modelId="{651E2604-505E-4465-8806-16F41E1892F2}" type="presParOf" srcId="{809C7C45-AF73-4208-A81A-9F24DA79D456}" destId="{CB63F164-6231-491B-BE06-BD78D8BAEBC3}" srcOrd="2" destOrd="0" presId="urn:microsoft.com/office/officeart/2018/2/layout/IconCircleList"/>
    <dgm:cxn modelId="{FFF59F54-8772-49FE-9E05-EBC81C22406A}" type="presParOf" srcId="{809C7C45-AF73-4208-A81A-9F24DA79D456}" destId="{DDF808D2-E973-44C0-AD33-23AC3317FDD1}" srcOrd="3" destOrd="0" presId="urn:microsoft.com/office/officeart/2018/2/layout/IconCircleList"/>
    <dgm:cxn modelId="{9EEE406F-A0E2-4800-8415-1DCF4989A1CD}" type="presParOf" srcId="{AF42C691-FF0A-4C50-A817-B6769091CF34}" destId="{781CE5EC-DCBE-47B8-8162-80E5CE3A293E}" srcOrd="1" destOrd="0" presId="urn:microsoft.com/office/officeart/2018/2/layout/IconCircleList"/>
    <dgm:cxn modelId="{081259E3-C1E2-4E8A-BED3-D952E8DC7B22}" type="presParOf" srcId="{AF42C691-FF0A-4C50-A817-B6769091CF34}" destId="{8AF53D7A-82A7-4852-BB01-B7133C909A31}" srcOrd="2" destOrd="0" presId="urn:microsoft.com/office/officeart/2018/2/layout/IconCircleList"/>
    <dgm:cxn modelId="{1853B097-C986-45FF-AE3B-073FBE552A13}" type="presParOf" srcId="{8AF53D7A-82A7-4852-BB01-B7133C909A31}" destId="{A2EFF0A2-2EF2-4041-A5E3-FA786AFA1302}" srcOrd="0" destOrd="0" presId="urn:microsoft.com/office/officeart/2018/2/layout/IconCircleList"/>
    <dgm:cxn modelId="{AC235ABE-B06C-4622-9479-B737B87A31A8}" type="presParOf" srcId="{8AF53D7A-82A7-4852-BB01-B7133C909A31}" destId="{C1AA0ED7-F4E1-4973-B04E-482254B6DBFE}" srcOrd="1" destOrd="0" presId="urn:microsoft.com/office/officeart/2018/2/layout/IconCircleList"/>
    <dgm:cxn modelId="{48796884-5C3F-4CA3-B809-70395DD25010}" type="presParOf" srcId="{8AF53D7A-82A7-4852-BB01-B7133C909A31}" destId="{6C1A3CB8-4301-4316-B2DD-49B93B161210}" srcOrd="2" destOrd="0" presId="urn:microsoft.com/office/officeart/2018/2/layout/IconCircleList"/>
    <dgm:cxn modelId="{1A84E6B8-C8D1-479D-9B98-E9698930357B}" type="presParOf" srcId="{8AF53D7A-82A7-4852-BB01-B7133C909A31}" destId="{C4418089-3CAC-4F31-9A32-19BC7C40E43B}" srcOrd="3" destOrd="0" presId="urn:microsoft.com/office/officeart/2018/2/layout/IconCircleList"/>
    <dgm:cxn modelId="{C75D1408-8BA7-492A-BD52-A3ECF13AEF31}" type="presParOf" srcId="{AF42C691-FF0A-4C50-A817-B6769091CF34}" destId="{920E32AA-1BE0-47A7-A623-0DF2AC736966}" srcOrd="3" destOrd="0" presId="urn:microsoft.com/office/officeart/2018/2/layout/IconCircleList"/>
    <dgm:cxn modelId="{96F9A344-4E32-4F0C-B35A-F2292F64BB7B}" type="presParOf" srcId="{AF42C691-FF0A-4C50-A817-B6769091CF34}" destId="{B1BC800C-8310-4CDB-A271-8D35476BE5CD}" srcOrd="4" destOrd="0" presId="urn:microsoft.com/office/officeart/2018/2/layout/IconCircleList"/>
    <dgm:cxn modelId="{4DC4E6CB-9C86-4295-AC05-CC6E2F0C865E}" type="presParOf" srcId="{B1BC800C-8310-4CDB-A271-8D35476BE5CD}" destId="{83A2B94D-4974-4ED5-94A6-B596EFA91E42}" srcOrd="0" destOrd="0" presId="urn:microsoft.com/office/officeart/2018/2/layout/IconCircleList"/>
    <dgm:cxn modelId="{7265FC9C-3689-490C-8904-315138C646EB}" type="presParOf" srcId="{B1BC800C-8310-4CDB-A271-8D35476BE5CD}" destId="{025A422D-582F-4367-B66B-7C5F253CB1E3}" srcOrd="1" destOrd="0" presId="urn:microsoft.com/office/officeart/2018/2/layout/IconCircleList"/>
    <dgm:cxn modelId="{2338449B-05D5-4ED5-9502-2B39BAA117DE}" type="presParOf" srcId="{B1BC800C-8310-4CDB-A271-8D35476BE5CD}" destId="{7F8A7989-74A2-4907-8CF5-9A0EED46B0E2}" srcOrd="2" destOrd="0" presId="urn:microsoft.com/office/officeart/2018/2/layout/IconCircleList"/>
    <dgm:cxn modelId="{753CA325-2987-4375-AFC6-368636B0D76E}" type="presParOf" srcId="{B1BC800C-8310-4CDB-A271-8D35476BE5CD}" destId="{DA298699-0EE6-45DD-9E7C-38468D73119C}" srcOrd="3" destOrd="0" presId="urn:microsoft.com/office/officeart/2018/2/layout/IconCircleList"/>
    <dgm:cxn modelId="{28F486C7-C13F-41CE-B585-F509B573EEB5}" type="presParOf" srcId="{AF42C691-FF0A-4C50-A817-B6769091CF34}" destId="{1C440801-E6D8-4023-8FC5-593E36C0B5EA}" srcOrd="5" destOrd="0" presId="urn:microsoft.com/office/officeart/2018/2/layout/IconCircleList"/>
    <dgm:cxn modelId="{5C669F59-0B20-4335-97B4-472C574FA6E8}" type="presParOf" srcId="{AF42C691-FF0A-4C50-A817-B6769091CF34}" destId="{5016BC59-1D02-48B3-81F6-C252840F775E}" srcOrd="6" destOrd="0" presId="urn:microsoft.com/office/officeart/2018/2/layout/IconCircleList"/>
    <dgm:cxn modelId="{074A7055-F0B1-4EBF-B003-A25F608FD8D8}" type="presParOf" srcId="{5016BC59-1D02-48B3-81F6-C252840F775E}" destId="{61D87950-5653-47D5-AB3D-D397420AE999}" srcOrd="0" destOrd="0" presId="urn:microsoft.com/office/officeart/2018/2/layout/IconCircleList"/>
    <dgm:cxn modelId="{6CB89B36-DAB9-44A4-8BB8-CB8D70F5B8EF}" type="presParOf" srcId="{5016BC59-1D02-48B3-81F6-C252840F775E}" destId="{3E4A233D-1E2D-48AE-8B21-47ABF0B8C3A3}" srcOrd="1" destOrd="0" presId="urn:microsoft.com/office/officeart/2018/2/layout/IconCircleList"/>
    <dgm:cxn modelId="{3DF996FF-A714-4A3F-B09D-58976A860688}" type="presParOf" srcId="{5016BC59-1D02-48B3-81F6-C252840F775E}" destId="{47DA4375-D80B-45E6-B372-162FE3749084}" srcOrd="2" destOrd="0" presId="urn:microsoft.com/office/officeart/2018/2/layout/IconCircleList"/>
    <dgm:cxn modelId="{4AC12181-B9F6-4F8C-BC31-15ADE9347D23}" type="presParOf" srcId="{5016BC59-1D02-48B3-81F6-C252840F775E}" destId="{B58283A7-155F-4282-B407-B63671D1AF6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D97EFE-076B-4BC0-BDD4-BFD41AD69077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5BF329-0127-48D2-B2BE-619D5D7217B4}">
      <dgm:prSet custT="1"/>
      <dgm:spPr>
        <a:blipFill rotWithShape="0">
          <a:blip xmlns:r="http://schemas.openxmlformats.org/officeDocument/2006/relationships" r:embed="rId1"/>
          <a:srcRect/>
          <a:stretch>
            <a:fillRect l="-96000" r="-96000"/>
          </a:stretch>
        </a:blipFill>
      </dgm:spPr>
      <dgm:t>
        <a:bodyPr/>
        <a:lstStyle/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Sarah Bailey, MS</a:t>
          </a:r>
        </a:p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Prime Project Manager</a:t>
          </a:r>
        </a:p>
      </dgm:t>
    </dgm:pt>
    <dgm:pt modelId="{A3CC33C9-4DEA-4D3C-B023-25756F4B96B2}" type="parTrans" cxnId="{32689E4E-A373-4AE5-8BA9-A82E2CD6569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5E107A-9E47-471C-BE21-A8B61F085EEA}" type="sibTrans" cxnId="{32689E4E-A373-4AE5-8BA9-A82E2CD65698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A81A66-A561-4734-B591-AB87D6EB8AEF}">
      <dgm:prSet custT="1"/>
      <dgm:spPr/>
      <dgm:t>
        <a:bodyPr/>
        <a:lstStyle/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Aaron Perlmutter, MPH, MSW</a:t>
          </a:r>
        </a:p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Site Monitoring Manager</a:t>
          </a:r>
        </a:p>
      </dgm:t>
    </dgm:pt>
    <dgm:pt modelId="{A7C7F755-BA81-4A4E-8688-20F4A5608503}" type="parTrans" cxnId="{B246ECDA-F4E3-404B-9E97-0FFC0FA2018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98C253-9DB6-44AE-9146-E3B44CB9FBE0}" type="sibTrans" cxnId="{B246ECDA-F4E3-404B-9E97-0FFC0FA20189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37DF12-74C0-4FAC-8E56-657F9774313E}">
      <dgm:prSet custT="1"/>
      <dgm:spPr/>
      <dgm:t>
        <a:bodyPr/>
        <a:lstStyle/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Katie Stever, MPH</a:t>
          </a:r>
        </a:p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NDMC Data Manager</a:t>
          </a:r>
        </a:p>
      </dgm:t>
    </dgm:pt>
    <dgm:pt modelId="{041FBAD5-AFE9-4C38-8517-CC28957520DF}" type="parTrans" cxnId="{7D707D68-7B6D-484B-ADA0-B97E4C67CDD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F9B162-F88B-4973-90E2-DBB72DD0A8E1}" type="sibTrans" cxnId="{7D707D68-7B6D-484B-ADA0-B97E4C67CDD8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57DBD4-A768-4D75-B241-FB543BE4FC59}">
      <dgm:prSet custT="1"/>
      <dgm:spPr/>
      <dgm:t>
        <a:bodyPr/>
        <a:lstStyle/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Pam Plummer, MSN, RC, CCRC</a:t>
          </a:r>
        </a:p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NCC Project Manager</a:t>
          </a:r>
        </a:p>
      </dgm:t>
    </dgm:pt>
    <dgm:pt modelId="{302C19DB-FD9F-42CF-BABF-8907095A9881}" type="sibTrans" cxnId="{D9ECD6E9-B0DF-4B62-A8EE-FE9F6C377484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B06064-8949-4CA3-8185-7C78C1351F9F}" type="parTrans" cxnId="{D9ECD6E9-B0DF-4B62-A8EE-FE9F6C37748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84A737-EFED-4745-97FE-6031FAB9B2A2}" type="pres">
      <dgm:prSet presAssocID="{D2D97EFE-076B-4BC0-BDD4-BFD41AD69077}" presName="root" presStyleCnt="0">
        <dgm:presLayoutVars>
          <dgm:dir/>
          <dgm:resizeHandles val="exact"/>
        </dgm:presLayoutVars>
      </dgm:prSet>
      <dgm:spPr/>
    </dgm:pt>
    <dgm:pt modelId="{AF42C691-FF0A-4C50-A817-B6769091CF34}" type="pres">
      <dgm:prSet presAssocID="{D2D97EFE-076B-4BC0-BDD4-BFD41AD69077}" presName="container" presStyleCnt="0">
        <dgm:presLayoutVars>
          <dgm:dir/>
          <dgm:resizeHandles val="exact"/>
        </dgm:presLayoutVars>
      </dgm:prSet>
      <dgm:spPr/>
    </dgm:pt>
    <dgm:pt modelId="{809C7C45-AF73-4208-A81A-9F24DA79D456}" type="pres">
      <dgm:prSet presAssocID="{785BF329-0127-48D2-B2BE-619D5D7217B4}" presName="compNode" presStyleCnt="0"/>
      <dgm:spPr/>
    </dgm:pt>
    <dgm:pt modelId="{F09DC721-97AF-400E-904A-10D05EE6FB57}" type="pres">
      <dgm:prSet presAssocID="{785BF329-0127-48D2-B2BE-619D5D7217B4}" presName="iconBgRect" presStyleLbl="bgShp" presStyleIdx="0" presStyleCnt="4"/>
      <dgm:spPr>
        <a:prstGeom prst="frame">
          <a:avLst/>
        </a:prstGeom>
      </dgm:spPr>
    </dgm:pt>
    <dgm:pt modelId="{11F4E2BF-B1D9-4E98-9BE3-ED29EE8394B6}" type="pres">
      <dgm:prSet presAssocID="{785BF329-0127-48D2-B2BE-619D5D7217B4}" presName="iconRect" presStyleLbl="node1" presStyleIdx="0" presStyleCnt="4" custScaleX="116885" custScaleY="122720"/>
      <dgm:spPr>
        <a:blipFill>
          <a:blip xmlns:r="http://schemas.openxmlformats.org/officeDocument/2006/relationships" r:embed="rId2"/>
          <a:srcRect/>
          <a:stretch>
            <a:fillRect t="-35000" b="-35000"/>
          </a:stretch>
        </a:blipFill>
      </dgm:spPr>
    </dgm:pt>
    <dgm:pt modelId="{CB63F164-6231-491B-BE06-BD78D8BAEBC3}" type="pres">
      <dgm:prSet presAssocID="{785BF329-0127-48D2-B2BE-619D5D7217B4}" presName="spaceRect" presStyleCnt="0"/>
      <dgm:spPr/>
    </dgm:pt>
    <dgm:pt modelId="{DDF808D2-E973-44C0-AD33-23AC3317FDD1}" type="pres">
      <dgm:prSet presAssocID="{785BF329-0127-48D2-B2BE-619D5D7217B4}" presName="textRect" presStyleLbl="revTx" presStyleIdx="0" presStyleCnt="4">
        <dgm:presLayoutVars>
          <dgm:chMax val="1"/>
          <dgm:chPref val="1"/>
        </dgm:presLayoutVars>
      </dgm:prSet>
      <dgm:spPr/>
    </dgm:pt>
    <dgm:pt modelId="{781CE5EC-DCBE-47B8-8162-80E5CE3A293E}" type="pres">
      <dgm:prSet presAssocID="{9E5E107A-9E47-471C-BE21-A8B61F085EEA}" presName="sibTrans" presStyleLbl="sibTrans2D1" presStyleIdx="0" presStyleCnt="0"/>
      <dgm:spPr/>
    </dgm:pt>
    <dgm:pt modelId="{8AF53D7A-82A7-4852-BB01-B7133C909A31}" type="pres">
      <dgm:prSet presAssocID="{E257DBD4-A768-4D75-B241-FB543BE4FC59}" presName="compNode" presStyleCnt="0"/>
      <dgm:spPr/>
    </dgm:pt>
    <dgm:pt modelId="{A2EFF0A2-2EF2-4041-A5E3-FA786AFA1302}" type="pres">
      <dgm:prSet presAssocID="{E257DBD4-A768-4D75-B241-FB543BE4FC59}" presName="iconBgRect" presStyleLbl="bgShp" presStyleIdx="1" presStyleCnt="4"/>
      <dgm:spPr>
        <a:prstGeom prst="frame">
          <a:avLst/>
        </a:prstGeom>
      </dgm:spPr>
    </dgm:pt>
    <dgm:pt modelId="{C1AA0ED7-F4E1-4973-B04E-482254B6DBFE}" type="pres">
      <dgm:prSet presAssocID="{E257DBD4-A768-4D75-B241-FB543BE4FC59}" presName="iconRect" presStyleLbl="node1" presStyleIdx="1" presStyleCnt="4" custScaleX="117311" custScaleY="122693"/>
      <dgm:spPr>
        <a:blipFill>
          <a:blip xmlns:r="http://schemas.openxmlformats.org/officeDocument/2006/relationships" r:embed="rId3"/>
          <a:srcRect/>
          <a:stretch>
            <a:fillRect t="-17000" b="-17000"/>
          </a:stretch>
        </a:blipFill>
      </dgm:spPr>
    </dgm:pt>
    <dgm:pt modelId="{6C1A3CB8-4301-4316-B2DD-49B93B161210}" type="pres">
      <dgm:prSet presAssocID="{E257DBD4-A768-4D75-B241-FB543BE4FC59}" presName="spaceRect" presStyleCnt="0"/>
      <dgm:spPr/>
    </dgm:pt>
    <dgm:pt modelId="{C4418089-3CAC-4F31-9A32-19BC7C40E43B}" type="pres">
      <dgm:prSet presAssocID="{E257DBD4-A768-4D75-B241-FB543BE4FC59}" presName="textRect" presStyleLbl="revTx" presStyleIdx="1" presStyleCnt="4">
        <dgm:presLayoutVars>
          <dgm:chMax val="1"/>
          <dgm:chPref val="1"/>
        </dgm:presLayoutVars>
      </dgm:prSet>
      <dgm:spPr/>
    </dgm:pt>
    <dgm:pt modelId="{920E32AA-1BE0-47A7-A623-0DF2AC736966}" type="pres">
      <dgm:prSet presAssocID="{302C19DB-FD9F-42CF-BABF-8907095A9881}" presName="sibTrans" presStyleLbl="sibTrans2D1" presStyleIdx="0" presStyleCnt="0"/>
      <dgm:spPr/>
    </dgm:pt>
    <dgm:pt modelId="{B1BC800C-8310-4CDB-A271-8D35476BE5CD}" type="pres">
      <dgm:prSet presAssocID="{C5A81A66-A561-4734-B591-AB87D6EB8AEF}" presName="compNode" presStyleCnt="0"/>
      <dgm:spPr/>
    </dgm:pt>
    <dgm:pt modelId="{83A2B94D-4974-4ED5-94A6-B596EFA91E42}" type="pres">
      <dgm:prSet presAssocID="{C5A81A66-A561-4734-B591-AB87D6EB8AEF}" presName="iconBgRect" presStyleLbl="bgShp" presStyleIdx="2" presStyleCnt="4"/>
      <dgm:spPr>
        <a:prstGeom prst="frame">
          <a:avLst/>
        </a:prstGeom>
      </dgm:spPr>
    </dgm:pt>
    <dgm:pt modelId="{025A422D-582F-4367-B66B-7C5F253CB1E3}" type="pres">
      <dgm:prSet presAssocID="{C5A81A66-A561-4734-B591-AB87D6EB8AEF}" presName="iconRect" presStyleLbl="node1" presStyleIdx="2" presStyleCnt="4" custAng="5400000" custScaleX="117311" custScaleY="122693"/>
      <dgm:spPr>
        <a:blipFill>
          <a:blip xmlns:r="http://schemas.openxmlformats.org/officeDocument/2006/relationships" r:embed="rId4"/>
          <a:srcRect/>
          <a:stretch>
            <a:fillRect l="-20000" r="-20000"/>
          </a:stretch>
        </a:blipFill>
      </dgm:spPr>
    </dgm:pt>
    <dgm:pt modelId="{7F8A7989-74A2-4907-8CF5-9A0EED46B0E2}" type="pres">
      <dgm:prSet presAssocID="{C5A81A66-A561-4734-B591-AB87D6EB8AEF}" presName="spaceRect" presStyleCnt="0"/>
      <dgm:spPr/>
    </dgm:pt>
    <dgm:pt modelId="{DA298699-0EE6-45DD-9E7C-38468D73119C}" type="pres">
      <dgm:prSet presAssocID="{C5A81A66-A561-4734-B591-AB87D6EB8AEF}" presName="textRect" presStyleLbl="revTx" presStyleIdx="2" presStyleCnt="4">
        <dgm:presLayoutVars>
          <dgm:chMax val="1"/>
          <dgm:chPref val="1"/>
        </dgm:presLayoutVars>
      </dgm:prSet>
      <dgm:spPr/>
    </dgm:pt>
    <dgm:pt modelId="{1C440801-E6D8-4023-8FC5-593E36C0B5EA}" type="pres">
      <dgm:prSet presAssocID="{8198C253-9DB6-44AE-9146-E3B44CB9FBE0}" presName="sibTrans" presStyleLbl="sibTrans2D1" presStyleIdx="0" presStyleCnt="0"/>
      <dgm:spPr/>
    </dgm:pt>
    <dgm:pt modelId="{5016BC59-1D02-48B3-81F6-C252840F775E}" type="pres">
      <dgm:prSet presAssocID="{1337DF12-74C0-4FAC-8E56-657F9774313E}" presName="compNode" presStyleCnt="0"/>
      <dgm:spPr/>
    </dgm:pt>
    <dgm:pt modelId="{61D87950-5653-47D5-AB3D-D397420AE999}" type="pres">
      <dgm:prSet presAssocID="{1337DF12-74C0-4FAC-8E56-657F9774313E}" presName="iconBgRect" presStyleLbl="bgShp" presStyleIdx="3" presStyleCnt="4"/>
      <dgm:spPr>
        <a:prstGeom prst="frame">
          <a:avLst/>
        </a:prstGeom>
      </dgm:spPr>
    </dgm:pt>
    <dgm:pt modelId="{3E4A233D-1E2D-48AE-8B21-47ABF0B8C3A3}" type="pres">
      <dgm:prSet presAssocID="{1337DF12-74C0-4FAC-8E56-657F9774313E}" presName="iconRect" presStyleLbl="node1" presStyleIdx="3" presStyleCnt="4" custScaleX="117311" custScaleY="122693"/>
      <dgm:spPr>
        <a:blipFill>
          <a:blip xmlns:r="http://schemas.openxmlformats.org/officeDocument/2006/relationships" r:embed="rId5"/>
          <a:srcRect/>
          <a:stretch>
            <a:fillRect t="-10000" b="-10000"/>
          </a:stretch>
        </a:blipFill>
      </dgm:spPr>
    </dgm:pt>
    <dgm:pt modelId="{47DA4375-D80B-45E6-B372-162FE3749084}" type="pres">
      <dgm:prSet presAssocID="{1337DF12-74C0-4FAC-8E56-657F9774313E}" presName="spaceRect" presStyleCnt="0"/>
      <dgm:spPr/>
    </dgm:pt>
    <dgm:pt modelId="{B58283A7-155F-4282-B407-B63671D1AF63}" type="pres">
      <dgm:prSet presAssocID="{1337DF12-74C0-4FAC-8E56-657F9774313E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DC2A215-2613-4812-A7A7-B3DF6B9CB34C}" type="presOf" srcId="{302C19DB-FD9F-42CF-BABF-8907095A9881}" destId="{920E32AA-1BE0-47A7-A623-0DF2AC736966}" srcOrd="0" destOrd="0" presId="urn:microsoft.com/office/officeart/2018/2/layout/IconCircleList"/>
    <dgm:cxn modelId="{19474719-12E2-4256-8FF8-02517A2D6220}" type="presOf" srcId="{1337DF12-74C0-4FAC-8E56-657F9774313E}" destId="{B58283A7-155F-4282-B407-B63671D1AF63}" srcOrd="0" destOrd="0" presId="urn:microsoft.com/office/officeart/2018/2/layout/IconCircleList"/>
    <dgm:cxn modelId="{0E937A3D-4DF0-4529-A966-5A537ECB3B16}" type="presOf" srcId="{9E5E107A-9E47-471C-BE21-A8B61F085EEA}" destId="{781CE5EC-DCBE-47B8-8162-80E5CE3A293E}" srcOrd="0" destOrd="0" presId="urn:microsoft.com/office/officeart/2018/2/layout/IconCircleList"/>
    <dgm:cxn modelId="{32689E4E-A373-4AE5-8BA9-A82E2CD65698}" srcId="{D2D97EFE-076B-4BC0-BDD4-BFD41AD69077}" destId="{785BF329-0127-48D2-B2BE-619D5D7217B4}" srcOrd="0" destOrd="0" parTransId="{A3CC33C9-4DEA-4D3C-B023-25756F4B96B2}" sibTransId="{9E5E107A-9E47-471C-BE21-A8B61F085EEA}"/>
    <dgm:cxn modelId="{D0FF1351-34B8-40DB-8D7C-D98CBA415039}" type="presOf" srcId="{8198C253-9DB6-44AE-9146-E3B44CB9FBE0}" destId="{1C440801-E6D8-4023-8FC5-593E36C0B5EA}" srcOrd="0" destOrd="0" presId="urn:microsoft.com/office/officeart/2018/2/layout/IconCircleList"/>
    <dgm:cxn modelId="{7D707D68-7B6D-484B-ADA0-B97E4C67CDD8}" srcId="{D2D97EFE-076B-4BC0-BDD4-BFD41AD69077}" destId="{1337DF12-74C0-4FAC-8E56-657F9774313E}" srcOrd="3" destOrd="0" parTransId="{041FBAD5-AFE9-4C38-8517-CC28957520DF}" sibTransId="{6BF9B162-F88B-4973-90E2-DBB72DD0A8E1}"/>
    <dgm:cxn modelId="{1FEE1D6B-1E7A-4732-9CB7-E4D1925A89F7}" type="presOf" srcId="{C5A81A66-A561-4734-B591-AB87D6EB8AEF}" destId="{DA298699-0EE6-45DD-9E7C-38468D73119C}" srcOrd="0" destOrd="0" presId="urn:microsoft.com/office/officeart/2018/2/layout/IconCircleList"/>
    <dgm:cxn modelId="{B8CCEBB8-6C08-44D9-B40B-0BDA1637B09C}" type="presOf" srcId="{D2D97EFE-076B-4BC0-BDD4-BFD41AD69077}" destId="{7284A737-EFED-4745-97FE-6031FAB9B2A2}" srcOrd="0" destOrd="0" presId="urn:microsoft.com/office/officeart/2018/2/layout/IconCircleList"/>
    <dgm:cxn modelId="{18DB10D0-AA6A-4EFF-AEEE-4A979D2A8CD2}" type="presOf" srcId="{785BF329-0127-48D2-B2BE-619D5D7217B4}" destId="{DDF808D2-E973-44C0-AD33-23AC3317FDD1}" srcOrd="0" destOrd="0" presId="urn:microsoft.com/office/officeart/2018/2/layout/IconCircleList"/>
    <dgm:cxn modelId="{960B56D0-BFBA-4B44-896D-FFDBEB3335C0}" type="presOf" srcId="{E257DBD4-A768-4D75-B241-FB543BE4FC59}" destId="{C4418089-3CAC-4F31-9A32-19BC7C40E43B}" srcOrd="0" destOrd="0" presId="urn:microsoft.com/office/officeart/2018/2/layout/IconCircleList"/>
    <dgm:cxn modelId="{B246ECDA-F4E3-404B-9E97-0FFC0FA20189}" srcId="{D2D97EFE-076B-4BC0-BDD4-BFD41AD69077}" destId="{C5A81A66-A561-4734-B591-AB87D6EB8AEF}" srcOrd="2" destOrd="0" parTransId="{A7C7F755-BA81-4A4E-8688-20F4A5608503}" sibTransId="{8198C253-9DB6-44AE-9146-E3B44CB9FBE0}"/>
    <dgm:cxn modelId="{D9ECD6E9-B0DF-4B62-A8EE-FE9F6C377484}" srcId="{D2D97EFE-076B-4BC0-BDD4-BFD41AD69077}" destId="{E257DBD4-A768-4D75-B241-FB543BE4FC59}" srcOrd="1" destOrd="0" parTransId="{80B06064-8949-4CA3-8185-7C78C1351F9F}" sibTransId="{302C19DB-FD9F-42CF-BABF-8907095A9881}"/>
    <dgm:cxn modelId="{E8F361D9-036C-43BC-976D-FE9BC4FAC1BB}" type="presParOf" srcId="{7284A737-EFED-4745-97FE-6031FAB9B2A2}" destId="{AF42C691-FF0A-4C50-A817-B6769091CF34}" srcOrd="0" destOrd="0" presId="urn:microsoft.com/office/officeart/2018/2/layout/IconCircleList"/>
    <dgm:cxn modelId="{7514B97D-1E09-436B-B103-F9ED91538ABF}" type="presParOf" srcId="{AF42C691-FF0A-4C50-A817-B6769091CF34}" destId="{809C7C45-AF73-4208-A81A-9F24DA79D456}" srcOrd="0" destOrd="0" presId="urn:microsoft.com/office/officeart/2018/2/layout/IconCircleList"/>
    <dgm:cxn modelId="{FCBAFE0E-576E-4F74-8AEB-0326C4496A65}" type="presParOf" srcId="{809C7C45-AF73-4208-A81A-9F24DA79D456}" destId="{F09DC721-97AF-400E-904A-10D05EE6FB57}" srcOrd="0" destOrd="0" presId="urn:microsoft.com/office/officeart/2018/2/layout/IconCircleList"/>
    <dgm:cxn modelId="{67804423-86E4-4B0F-A850-B6C6F94205E3}" type="presParOf" srcId="{809C7C45-AF73-4208-A81A-9F24DA79D456}" destId="{11F4E2BF-B1D9-4E98-9BE3-ED29EE8394B6}" srcOrd="1" destOrd="0" presId="urn:microsoft.com/office/officeart/2018/2/layout/IconCircleList"/>
    <dgm:cxn modelId="{651E2604-505E-4465-8806-16F41E1892F2}" type="presParOf" srcId="{809C7C45-AF73-4208-A81A-9F24DA79D456}" destId="{CB63F164-6231-491B-BE06-BD78D8BAEBC3}" srcOrd="2" destOrd="0" presId="urn:microsoft.com/office/officeart/2018/2/layout/IconCircleList"/>
    <dgm:cxn modelId="{FFF59F54-8772-49FE-9E05-EBC81C22406A}" type="presParOf" srcId="{809C7C45-AF73-4208-A81A-9F24DA79D456}" destId="{DDF808D2-E973-44C0-AD33-23AC3317FDD1}" srcOrd="3" destOrd="0" presId="urn:microsoft.com/office/officeart/2018/2/layout/IconCircleList"/>
    <dgm:cxn modelId="{9EEE406F-A0E2-4800-8415-1DCF4989A1CD}" type="presParOf" srcId="{AF42C691-FF0A-4C50-A817-B6769091CF34}" destId="{781CE5EC-DCBE-47B8-8162-80E5CE3A293E}" srcOrd="1" destOrd="0" presId="urn:microsoft.com/office/officeart/2018/2/layout/IconCircleList"/>
    <dgm:cxn modelId="{081259E3-C1E2-4E8A-BED3-D952E8DC7B22}" type="presParOf" srcId="{AF42C691-FF0A-4C50-A817-B6769091CF34}" destId="{8AF53D7A-82A7-4852-BB01-B7133C909A31}" srcOrd="2" destOrd="0" presId="urn:microsoft.com/office/officeart/2018/2/layout/IconCircleList"/>
    <dgm:cxn modelId="{1853B097-C986-45FF-AE3B-073FBE552A13}" type="presParOf" srcId="{8AF53D7A-82A7-4852-BB01-B7133C909A31}" destId="{A2EFF0A2-2EF2-4041-A5E3-FA786AFA1302}" srcOrd="0" destOrd="0" presId="urn:microsoft.com/office/officeart/2018/2/layout/IconCircleList"/>
    <dgm:cxn modelId="{AC235ABE-B06C-4622-9479-B737B87A31A8}" type="presParOf" srcId="{8AF53D7A-82A7-4852-BB01-B7133C909A31}" destId="{C1AA0ED7-F4E1-4973-B04E-482254B6DBFE}" srcOrd="1" destOrd="0" presId="urn:microsoft.com/office/officeart/2018/2/layout/IconCircleList"/>
    <dgm:cxn modelId="{48796884-5C3F-4CA3-B809-70395DD25010}" type="presParOf" srcId="{8AF53D7A-82A7-4852-BB01-B7133C909A31}" destId="{6C1A3CB8-4301-4316-B2DD-49B93B161210}" srcOrd="2" destOrd="0" presId="urn:microsoft.com/office/officeart/2018/2/layout/IconCircleList"/>
    <dgm:cxn modelId="{1A84E6B8-C8D1-479D-9B98-E9698930357B}" type="presParOf" srcId="{8AF53D7A-82A7-4852-BB01-B7133C909A31}" destId="{C4418089-3CAC-4F31-9A32-19BC7C40E43B}" srcOrd="3" destOrd="0" presId="urn:microsoft.com/office/officeart/2018/2/layout/IconCircleList"/>
    <dgm:cxn modelId="{C75D1408-8BA7-492A-BD52-A3ECF13AEF31}" type="presParOf" srcId="{AF42C691-FF0A-4C50-A817-B6769091CF34}" destId="{920E32AA-1BE0-47A7-A623-0DF2AC736966}" srcOrd="3" destOrd="0" presId="urn:microsoft.com/office/officeart/2018/2/layout/IconCircleList"/>
    <dgm:cxn modelId="{96F9A344-4E32-4F0C-B35A-F2292F64BB7B}" type="presParOf" srcId="{AF42C691-FF0A-4C50-A817-B6769091CF34}" destId="{B1BC800C-8310-4CDB-A271-8D35476BE5CD}" srcOrd="4" destOrd="0" presId="urn:microsoft.com/office/officeart/2018/2/layout/IconCircleList"/>
    <dgm:cxn modelId="{4DC4E6CB-9C86-4295-AC05-CC6E2F0C865E}" type="presParOf" srcId="{B1BC800C-8310-4CDB-A271-8D35476BE5CD}" destId="{83A2B94D-4974-4ED5-94A6-B596EFA91E42}" srcOrd="0" destOrd="0" presId="urn:microsoft.com/office/officeart/2018/2/layout/IconCircleList"/>
    <dgm:cxn modelId="{7265FC9C-3689-490C-8904-315138C646EB}" type="presParOf" srcId="{B1BC800C-8310-4CDB-A271-8D35476BE5CD}" destId="{025A422D-582F-4367-B66B-7C5F253CB1E3}" srcOrd="1" destOrd="0" presId="urn:microsoft.com/office/officeart/2018/2/layout/IconCircleList"/>
    <dgm:cxn modelId="{2338449B-05D5-4ED5-9502-2B39BAA117DE}" type="presParOf" srcId="{B1BC800C-8310-4CDB-A271-8D35476BE5CD}" destId="{7F8A7989-74A2-4907-8CF5-9A0EED46B0E2}" srcOrd="2" destOrd="0" presId="urn:microsoft.com/office/officeart/2018/2/layout/IconCircleList"/>
    <dgm:cxn modelId="{753CA325-2987-4375-AFC6-368636B0D76E}" type="presParOf" srcId="{B1BC800C-8310-4CDB-A271-8D35476BE5CD}" destId="{DA298699-0EE6-45DD-9E7C-38468D73119C}" srcOrd="3" destOrd="0" presId="urn:microsoft.com/office/officeart/2018/2/layout/IconCircleList"/>
    <dgm:cxn modelId="{28F486C7-C13F-41CE-B585-F509B573EEB5}" type="presParOf" srcId="{AF42C691-FF0A-4C50-A817-B6769091CF34}" destId="{1C440801-E6D8-4023-8FC5-593E36C0B5EA}" srcOrd="5" destOrd="0" presId="urn:microsoft.com/office/officeart/2018/2/layout/IconCircleList"/>
    <dgm:cxn modelId="{5C669F59-0B20-4335-97B4-472C574FA6E8}" type="presParOf" srcId="{AF42C691-FF0A-4C50-A817-B6769091CF34}" destId="{5016BC59-1D02-48B3-81F6-C252840F775E}" srcOrd="6" destOrd="0" presId="urn:microsoft.com/office/officeart/2018/2/layout/IconCircleList"/>
    <dgm:cxn modelId="{074A7055-F0B1-4EBF-B003-A25F608FD8D8}" type="presParOf" srcId="{5016BC59-1D02-48B3-81F6-C252840F775E}" destId="{61D87950-5653-47D5-AB3D-D397420AE999}" srcOrd="0" destOrd="0" presId="urn:microsoft.com/office/officeart/2018/2/layout/IconCircleList"/>
    <dgm:cxn modelId="{6CB89B36-DAB9-44A4-8BB8-CB8D70F5B8EF}" type="presParOf" srcId="{5016BC59-1D02-48B3-81F6-C252840F775E}" destId="{3E4A233D-1E2D-48AE-8B21-47ABF0B8C3A3}" srcOrd="1" destOrd="0" presId="urn:microsoft.com/office/officeart/2018/2/layout/IconCircleList"/>
    <dgm:cxn modelId="{3DF996FF-A714-4A3F-B09D-58976A860688}" type="presParOf" srcId="{5016BC59-1D02-48B3-81F6-C252840F775E}" destId="{47DA4375-D80B-45E6-B372-162FE3749084}" srcOrd="2" destOrd="0" presId="urn:microsoft.com/office/officeart/2018/2/layout/IconCircleList"/>
    <dgm:cxn modelId="{4AC12181-B9F6-4F8C-BC31-15ADE9347D23}" type="presParOf" srcId="{5016BC59-1D02-48B3-81F6-C252840F775E}" destId="{B58283A7-155F-4282-B407-B63671D1AF6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83C7C6-086B-4304-B192-EF648996B299}" type="doc">
      <dgm:prSet loTypeId="urn:microsoft.com/office/officeart/2016/7/layout/AccentHomeChevronProcess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B0B24949-C291-4DCD-8A29-5D400923DBF6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July- October 2023</a:t>
          </a:r>
        </a:p>
      </dgm:t>
    </dgm:pt>
    <dgm:pt modelId="{551DAE21-8774-4F42-A45F-E488E3B6D72B}" type="parTrans" cxnId="{10B2F554-3EA2-4104-AEB7-CA6C2C0B7D0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DFFCA4-3E9E-4B87-9385-CB00D1F751DC}" type="sibTrans" cxnId="{10B2F554-3EA2-4104-AEB7-CA6C2C0B7D0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6A0FAC-5755-40BB-8140-C7BC2EC50CC1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Grant Notice of Award (</a:t>
          </a:r>
          <a:r>
            <a:rPr lang="en-US" sz="1400" dirty="0" err="1">
              <a:latin typeface="Arial" panose="020B0604020202020204" pitchFamily="34" charset="0"/>
              <a:cs typeface="Arial" panose="020B0604020202020204" pitchFamily="34" charset="0"/>
            </a:rPr>
            <a:t>NoA</a:t>
          </a: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) and 38 sites selected</a:t>
          </a:r>
        </a:p>
      </dgm:t>
    </dgm:pt>
    <dgm:pt modelId="{396BE602-FDBA-442D-826E-313F4FA910BC}" type="parTrans" cxnId="{C3A655D6-DCA9-4B88-BBD7-3EEF460D57F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D66BEB-04CC-4094-A69A-2AADE4DA0D22}" type="sibTrans" cxnId="{C3A655D6-DCA9-4B88-BBD7-3EEF460D57F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A6528A-9453-4681-B91B-5B63701B4F9C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Fall 2023</a:t>
          </a:r>
        </a:p>
      </dgm:t>
    </dgm:pt>
    <dgm:pt modelId="{C4F5533D-ED31-48B8-96FC-4D9FC86D1F0C}" type="parTrans" cxnId="{9F05AD9F-1859-4A25-8975-1901709D71E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CFB322-BDB6-41AB-8932-663B5CE02AEB}" type="sibTrans" cxnId="{9F05AD9F-1859-4A25-8975-1901709D71E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EC92F9-B866-43B7-9468-99776CB4D97B}">
      <dgm:prSet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Sites complete CTA &amp; </a:t>
          </a:r>
          <a:r>
            <a:rPr lang="en-US" sz="1400" dirty="0" err="1">
              <a:latin typeface="Arial" panose="020B0604020202020204" pitchFamily="34" charset="0"/>
              <a:cs typeface="Arial" panose="020B0604020202020204" pitchFamily="34" charset="0"/>
            </a:rPr>
            <a:t>cIRB</a:t>
          </a: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 with 4-6 weeks of receipt</a:t>
          </a:r>
        </a:p>
      </dgm:t>
    </dgm:pt>
    <dgm:pt modelId="{03DA7BFD-9307-421B-A1AF-3BD3CE865F3F}" type="parTrans" cxnId="{3504459F-50EA-42D0-9D39-B14D92F1868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8EFAB2-EBC4-4622-A6E1-16C0B9578496}" type="sibTrans" cxnId="{3504459F-50EA-42D0-9D39-B14D92F1868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30A74F-FB14-4709-9D1D-C39DE54262EB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January 2024</a:t>
          </a:r>
        </a:p>
      </dgm:t>
    </dgm:pt>
    <dgm:pt modelId="{989E676A-E76B-4E3C-99D6-013D14EAFD9A}" type="parTrans" cxnId="{9CA6A47D-E2C9-4124-A9D0-BDF8065A5D8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0B378D-A10A-43BF-B437-B23F4DB74CEC}" type="sibTrans" cxnId="{9CA6A47D-E2C9-4124-A9D0-BDF8065A5D8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FFF5AE-9F5A-46CB-836A-17D67AAF3F7C}">
      <dgm:prSet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Investigator meeting (1/18)</a:t>
          </a:r>
        </a:p>
      </dgm:t>
    </dgm:pt>
    <dgm:pt modelId="{92B99861-6C47-4EE8-B31F-A3B75E5748D2}" type="parTrans" cxnId="{73D91AC0-9075-4C05-A843-8E12D644E09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8B0AAB-76A5-409D-BAB2-B192C6E6A04B}" type="sibTrans" cxnId="{73D91AC0-9075-4C05-A843-8E12D644E09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085E8A-4C44-43AD-BAA2-9F4DD83AC285}">
      <dgm:prSet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Drug shipping</a:t>
          </a:r>
        </a:p>
      </dgm:t>
    </dgm:pt>
    <dgm:pt modelId="{E5D9B26D-F282-4189-B6B8-C90CC2691C3F}" type="parTrans" cxnId="{9DFF5114-B439-4E3C-AA51-01FEF26010F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B0387F-D0A1-402B-B93D-26A05ED1A2D4}" type="sibTrans" cxnId="{9DFF5114-B439-4E3C-AA51-01FEF26010F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DC5B9B-1422-4AE8-97C8-C4F68559ABAF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March 2024</a:t>
          </a:r>
        </a:p>
      </dgm:t>
    </dgm:pt>
    <dgm:pt modelId="{CB46C9CE-E2EA-4490-933E-C730D1ECEE2B}" type="parTrans" cxnId="{61B85B9B-7C88-44E9-8029-7D122BBC86A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AFF46E-29E3-40BB-9C73-A4EFF9C09044}" type="sibTrans" cxnId="{61B85B9B-7C88-44E9-8029-7D122BBC86A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CC25F5-8338-4C64-9C3F-AE3A004FA824}">
      <dgm:prSet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First participant enrolled</a:t>
          </a:r>
        </a:p>
      </dgm:t>
    </dgm:pt>
    <dgm:pt modelId="{6AEE3809-BEB2-44A6-A58F-24A92C81C21E}" type="parTrans" cxnId="{FBFFD52B-A5B5-4B7D-8BDF-AE19D4416E8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2B213C-905E-4FA2-8916-0F388B7A7AC2}" type="sibTrans" cxnId="{FBFFD52B-A5B5-4B7D-8BDF-AE19D4416E8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B784BC-0C12-8841-B498-86413B36CFA8}">
      <dgm:prSet custT="1"/>
      <dgm:spPr/>
      <dgm:t>
        <a:bodyPr/>
        <a:lstStyle/>
        <a:p>
          <a:pPr>
            <a:buNone/>
          </a:pP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IRB and FDA approval obtained</a:t>
          </a:r>
        </a:p>
      </dgm:t>
    </dgm:pt>
    <dgm:pt modelId="{CB7143DE-BB29-9F45-827E-4FA51B6D1858}" type="parTrans" cxnId="{F8AC5E8B-3284-C149-820B-40881355734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EE4464-2E2E-074B-85BB-1B1F7ED58CBE}" type="sibTrans" cxnId="{F8AC5E8B-3284-C149-820B-40881355734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93B898-E252-4AC0-A2C7-22D71782EE91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December 2023</a:t>
          </a:r>
        </a:p>
      </dgm:t>
    </dgm:pt>
    <dgm:pt modelId="{4283B791-62B2-410B-A999-AAC74F65F904}" type="parTrans" cxnId="{63CEAD97-046A-443D-B10D-E488D80DCE8B}">
      <dgm:prSet/>
      <dgm:spPr/>
      <dgm:t>
        <a:bodyPr/>
        <a:lstStyle/>
        <a:p>
          <a:endParaRPr lang="en-US"/>
        </a:p>
      </dgm:t>
    </dgm:pt>
    <dgm:pt modelId="{2B3B45D0-A81E-4F4D-A861-8ED9C5B840D5}" type="sibTrans" cxnId="{63CEAD97-046A-443D-B10D-E488D80DCE8B}">
      <dgm:prSet/>
      <dgm:spPr/>
      <dgm:t>
        <a:bodyPr/>
        <a:lstStyle/>
        <a:p>
          <a:endParaRPr lang="en-US"/>
        </a:p>
      </dgm:t>
    </dgm:pt>
    <dgm:pt modelId="{E5CD0CFD-09B7-4108-97D4-14FC1EC6DA4B}">
      <dgm:prSet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MOPPs released to sites</a:t>
          </a:r>
        </a:p>
      </dgm:t>
    </dgm:pt>
    <dgm:pt modelId="{DC4BCE7B-F77F-42D7-A288-7438D27E11A8}" type="parTrans" cxnId="{DBFB146D-AAF4-4846-A040-6AE783E2141A}">
      <dgm:prSet/>
      <dgm:spPr/>
      <dgm:t>
        <a:bodyPr/>
        <a:lstStyle/>
        <a:p>
          <a:endParaRPr lang="en-US"/>
        </a:p>
      </dgm:t>
    </dgm:pt>
    <dgm:pt modelId="{617CCD40-DC76-4244-9A9A-E440B8B06681}" type="sibTrans" cxnId="{DBFB146D-AAF4-4846-A040-6AE783E2141A}">
      <dgm:prSet/>
      <dgm:spPr/>
      <dgm:t>
        <a:bodyPr/>
        <a:lstStyle/>
        <a:p>
          <a:endParaRPr lang="en-US"/>
        </a:p>
      </dgm:t>
    </dgm:pt>
    <dgm:pt modelId="{9E7592B5-154A-491D-A23E-B96DBFAE89D6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February 2024</a:t>
          </a:r>
        </a:p>
      </dgm:t>
    </dgm:pt>
    <dgm:pt modelId="{3772974B-301E-493C-B216-C0572FE9D07F}" type="parTrans" cxnId="{4D4E17E3-CBEA-49CF-9CDA-E9F18120BF4A}">
      <dgm:prSet/>
      <dgm:spPr/>
      <dgm:t>
        <a:bodyPr/>
        <a:lstStyle/>
        <a:p>
          <a:endParaRPr lang="en-US"/>
        </a:p>
      </dgm:t>
    </dgm:pt>
    <dgm:pt modelId="{C522125A-F35C-4BFD-A8E1-4DFF9327E073}" type="sibTrans" cxnId="{4D4E17E3-CBEA-49CF-9CDA-E9F18120BF4A}">
      <dgm:prSet/>
      <dgm:spPr/>
      <dgm:t>
        <a:bodyPr/>
        <a:lstStyle/>
        <a:p>
          <a:endParaRPr lang="en-US"/>
        </a:p>
      </dgm:t>
    </dgm:pt>
    <dgm:pt modelId="{BB7C985A-3ABB-46AF-96D2-C45564E1540B}">
      <dgm:prSet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Monthly webinars start</a:t>
          </a:r>
        </a:p>
      </dgm:t>
    </dgm:pt>
    <dgm:pt modelId="{2649E547-698F-46E0-ABF0-A78A04CDE1C6}" type="parTrans" cxnId="{452BC711-E699-4CD5-9450-D3C4C3E0B98C}">
      <dgm:prSet/>
      <dgm:spPr/>
      <dgm:t>
        <a:bodyPr/>
        <a:lstStyle/>
        <a:p>
          <a:endParaRPr lang="en-US"/>
        </a:p>
      </dgm:t>
    </dgm:pt>
    <dgm:pt modelId="{68C731CC-7AFB-4543-B533-EC0F95B3C894}" type="sibTrans" cxnId="{452BC711-E699-4CD5-9450-D3C4C3E0B98C}">
      <dgm:prSet/>
      <dgm:spPr/>
      <dgm:t>
        <a:bodyPr/>
        <a:lstStyle/>
        <a:p>
          <a:endParaRPr lang="en-US"/>
        </a:p>
      </dgm:t>
    </dgm:pt>
    <dgm:pt modelId="{1E69D281-AF32-46AB-8FD0-02337C8F3717}">
      <dgm:prSet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PM office hours start</a:t>
          </a:r>
        </a:p>
      </dgm:t>
    </dgm:pt>
    <dgm:pt modelId="{3B84F384-2B30-4B8D-A17E-877F9037E1E1}" type="parTrans" cxnId="{2B506F40-1C93-4204-93B8-F59A918FE6C4}">
      <dgm:prSet/>
      <dgm:spPr/>
      <dgm:t>
        <a:bodyPr/>
        <a:lstStyle/>
        <a:p>
          <a:endParaRPr lang="en-US"/>
        </a:p>
      </dgm:t>
    </dgm:pt>
    <dgm:pt modelId="{45100BC2-E189-433B-BA46-A3F8A19F6D7F}" type="sibTrans" cxnId="{2B506F40-1C93-4204-93B8-F59A918FE6C4}">
      <dgm:prSet/>
      <dgm:spPr/>
      <dgm:t>
        <a:bodyPr/>
        <a:lstStyle/>
        <a:p>
          <a:endParaRPr lang="en-US"/>
        </a:p>
      </dgm:t>
    </dgm:pt>
    <dgm:pt modelId="{57DD6A28-3B84-4424-AC7E-E617FA734AF0}">
      <dgm:prSet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SISTER Site Kick-off Call</a:t>
          </a:r>
        </a:p>
      </dgm:t>
    </dgm:pt>
    <dgm:pt modelId="{F15FBCF1-54FF-4C10-A52C-618D43A3A9D5}" type="parTrans" cxnId="{54392EB5-BBBC-4A6C-AD63-35FF4A30A46A}">
      <dgm:prSet/>
      <dgm:spPr/>
      <dgm:t>
        <a:bodyPr/>
        <a:lstStyle/>
        <a:p>
          <a:endParaRPr lang="en-US"/>
        </a:p>
      </dgm:t>
    </dgm:pt>
    <dgm:pt modelId="{A867941A-1EF1-428E-906E-4D955B6D8A1E}" type="sibTrans" cxnId="{54392EB5-BBBC-4A6C-AD63-35FF4A30A46A}">
      <dgm:prSet/>
      <dgm:spPr/>
      <dgm:t>
        <a:bodyPr/>
        <a:lstStyle/>
        <a:p>
          <a:endParaRPr lang="en-US"/>
        </a:p>
      </dgm:t>
    </dgm:pt>
    <dgm:pt modelId="{D238B651-ABA9-4235-845F-3DBE0188D77F}">
      <dgm:prSet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Individual site imaging training</a:t>
          </a:r>
        </a:p>
        <a:p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74D554-D676-4074-B0C6-BA9CBC1A8EBD}" type="parTrans" cxnId="{B72005F0-19C6-47E9-A9B4-8C331D787690}">
      <dgm:prSet/>
      <dgm:spPr/>
      <dgm:t>
        <a:bodyPr/>
        <a:lstStyle/>
        <a:p>
          <a:endParaRPr lang="en-US"/>
        </a:p>
      </dgm:t>
    </dgm:pt>
    <dgm:pt modelId="{7874EB28-CCB3-4691-943B-8CE76EF94E82}" type="sibTrans" cxnId="{B72005F0-19C6-47E9-A9B4-8C331D787690}">
      <dgm:prSet/>
      <dgm:spPr/>
      <dgm:t>
        <a:bodyPr/>
        <a:lstStyle/>
        <a:p>
          <a:endParaRPr lang="en-US"/>
        </a:p>
      </dgm:t>
    </dgm:pt>
    <dgm:pt modelId="{573041CF-F6CD-4754-B57F-FC4E61D770F7}">
      <dgm:prSet custT="1"/>
      <dgm:spPr/>
      <dgm:t>
        <a:bodyPr/>
        <a:lstStyle/>
        <a:p>
          <a:pPr>
            <a:buNone/>
          </a:pP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1</a:t>
          </a:r>
          <a:r>
            <a:rPr lang="en-US" sz="1400" baseline="30000" dirty="0">
              <a:latin typeface="Arial" panose="020B0604020202020204" pitchFamily="34" charset="0"/>
              <a:cs typeface="Arial" panose="020B0604020202020204" pitchFamily="34" charset="0"/>
            </a:rPr>
            <a:t>st</a:t>
          </a: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 DSMB Meeting</a:t>
          </a:r>
        </a:p>
      </dgm:t>
    </dgm:pt>
    <dgm:pt modelId="{98D95C69-D98F-4231-BC54-4F60AF037191}" type="parTrans" cxnId="{BAEDCA4E-E573-4B44-8430-C364AA8E34F0}">
      <dgm:prSet/>
      <dgm:spPr/>
      <dgm:t>
        <a:bodyPr/>
        <a:lstStyle/>
        <a:p>
          <a:endParaRPr lang="en-US"/>
        </a:p>
      </dgm:t>
    </dgm:pt>
    <dgm:pt modelId="{CDC5A11F-106B-4F32-BA71-0F40F88A5860}" type="sibTrans" cxnId="{BAEDCA4E-E573-4B44-8430-C364AA8E34F0}">
      <dgm:prSet/>
      <dgm:spPr/>
      <dgm:t>
        <a:bodyPr/>
        <a:lstStyle/>
        <a:p>
          <a:endParaRPr lang="en-US"/>
        </a:p>
      </dgm:t>
    </dgm:pt>
    <dgm:pt modelId="{0D7E6B63-3CC4-4B9E-8B1C-C6513F4973B0}">
      <dgm:prSet custT="1"/>
      <dgm:spPr/>
      <dgm:t>
        <a:bodyPr/>
        <a:lstStyle/>
        <a:p>
          <a:pPr>
            <a:buNone/>
          </a:pP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970736-2764-4FED-BAA6-3ADF6C2520FF}" type="parTrans" cxnId="{99D982FA-1C3B-4900-9743-1F9AC485E10C}">
      <dgm:prSet/>
      <dgm:spPr/>
      <dgm:t>
        <a:bodyPr/>
        <a:lstStyle/>
        <a:p>
          <a:endParaRPr lang="en-US"/>
        </a:p>
      </dgm:t>
    </dgm:pt>
    <dgm:pt modelId="{5BBBC925-C831-4D24-A913-960055B94524}" type="sibTrans" cxnId="{99D982FA-1C3B-4900-9743-1F9AC485E10C}">
      <dgm:prSet/>
      <dgm:spPr/>
      <dgm:t>
        <a:bodyPr/>
        <a:lstStyle/>
        <a:p>
          <a:endParaRPr lang="en-US"/>
        </a:p>
      </dgm:t>
    </dgm:pt>
    <dgm:pt modelId="{EE4F700F-220B-4E3C-89C9-127C243A6495}">
      <dgm:prSet custT="1"/>
      <dgm:spPr/>
      <dgm:t>
        <a:bodyPr/>
        <a:lstStyle/>
        <a:p>
          <a:pPr>
            <a:buNone/>
          </a:pP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242C52-4C90-45BE-8DF6-2122D47B804C}" type="parTrans" cxnId="{CE4FE1E4-93EF-4E8E-A8E6-428E28A46A44}">
      <dgm:prSet/>
      <dgm:spPr/>
      <dgm:t>
        <a:bodyPr/>
        <a:lstStyle/>
        <a:p>
          <a:endParaRPr lang="en-US"/>
        </a:p>
      </dgm:t>
    </dgm:pt>
    <dgm:pt modelId="{E9C06D2A-5DC6-47F6-ABB8-53D1B3F54E11}" type="sibTrans" cxnId="{CE4FE1E4-93EF-4E8E-A8E6-428E28A46A44}">
      <dgm:prSet/>
      <dgm:spPr/>
      <dgm:t>
        <a:bodyPr/>
        <a:lstStyle/>
        <a:p>
          <a:endParaRPr lang="en-US"/>
        </a:p>
      </dgm:t>
    </dgm:pt>
    <dgm:pt modelId="{6B6F96CF-10DF-4528-BD7B-FD66699EF6B4}">
      <dgm:prSet custT="1"/>
      <dgm:spPr/>
      <dgm:t>
        <a:bodyPr/>
        <a:lstStyle/>
        <a:p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BB8A0A-F449-4BC9-AFE4-FCA79CC6019C}" type="parTrans" cxnId="{A05E959E-DB26-4CC4-A31D-75CFE87E8D54}">
      <dgm:prSet/>
      <dgm:spPr/>
      <dgm:t>
        <a:bodyPr/>
        <a:lstStyle/>
        <a:p>
          <a:endParaRPr lang="en-US"/>
        </a:p>
      </dgm:t>
    </dgm:pt>
    <dgm:pt modelId="{0CB30B6E-6259-4DC5-AF53-1887CE037316}" type="sibTrans" cxnId="{A05E959E-DB26-4CC4-A31D-75CFE87E8D54}">
      <dgm:prSet/>
      <dgm:spPr/>
      <dgm:t>
        <a:bodyPr/>
        <a:lstStyle/>
        <a:p>
          <a:endParaRPr lang="en-US"/>
        </a:p>
      </dgm:t>
    </dgm:pt>
    <dgm:pt modelId="{96686FE0-E18B-4B97-B0FE-11DA7ED26FE8}">
      <dgm:prSet custT="1"/>
      <dgm:spPr/>
      <dgm:t>
        <a:bodyPr/>
        <a:lstStyle/>
        <a:p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9371FE-1AAD-43F8-8B90-3E46FF3B89BD}" type="parTrans" cxnId="{DC305AB8-080A-4295-AFCC-159AC8A2EA83}">
      <dgm:prSet/>
      <dgm:spPr/>
      <dgm:t>
        <a:bodyPr/>
        <a:lstStyle/>
        <a:p>
          <a:endParaRPr lang="en-US"/>
        </a:p>
      </dgm:t>
    </dgm:pt>
    <dgm:pt modelId="{D93CA7D3-1D27-4040-85DF-15753864A632}" type="sibTrans" cxnId="{DC305AB8-080A-4295-AFCC-159AC8A2EA83}">
      <dgm:prSet/>
      <dgm:spPr/>
      <dgm:t>
        <a:bodyPr/>
        <a:lstStyle/>
        <a:p>
          <a:endParaRPr lang="en-US"/>
        </a:p>
      </dgm:t>
    </dgm:pt>
    <dgm:pt modelId="{EF31DB34-8F08-41F6-BB6C-5AB2E7EB6FA5}">
      <dgm:prSet custT="1"/>
      <dgm:spPr/>
      <dgm:t>
        <a:bodyPr/>
        <a:lstStyle/>
        <a:p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447F13-D23C-44A6-8BD3-87552C5A7C66}" type="parTrans" cxnId="{5D0A44B1-8DB3-4AF3-B870-D5C9BCF3EA61}">
      <dgm:prSet/>
      <dgm:spPr/>
      <dgm:t>
        <a:bodyPr/>
        <a:lstStyle/>
        <a:p>
          <a:endParaRPr lang="en-US"/>
        </a:p>
      </dgm:t>
    </dgm:pt>
    <dgm:pt modelId="{D884BA64-F9A9-44B5-9A54-583AA7700D35}" type="sibTrans" cxnId="{5D0A44B1-8DB3-4AF3-B870-D5C9BCF3EA61}">
      <dgm:prSet/>
      <dgm:spPr/>
      <dgm:t>
        <a:bodyPr/>
        <a:lstStyle/>
        <a:p>
          <a:endParaRPr lang="en-US"/>
        </a:p>
      </dgm:t>
    </dgm:pt>
    <dgm:pt modelId="{4BFA13BA-8E05-4C71-A9D9-E9D40612FE40}" type="pres">
      <dgm:prSet presAssocID="{DE83C7C6-086B-4304-B192-EF648996B299}" presName="Name0" presStyleCnt="0">
        <dgm:presLayoutVars>
          <dgm:animLvl val="lvl"/>
          <dgm:resizeHandles val="exact"/>
        </dgm:presLayoutVars>
      </dgm:prSet>
      <dgm:spPr/>
    </dgm:pt>
    <dgm:pt modelId="{4E0F6BBA-CBB3-43CB-8E77-9D9718966C1B}" type="pres">
      <dgm:prSet presAssocID="{B0B24949-C291-4DCD-8A29-5D400923DBF6}" presName="composite" presStyleCnt="0"/>
      <dgm:spPr/>
    </dgm:pt>
    <dgm:pt modelId="{6A4499E2-AA4B-4D0D-AD9B-6ECC4B354CEB}" type="pres">
      <dgm:prSet presAssocID="{B0B24949-C291-4DCD-8A29-5D400923DBF6}" presName="L" presStyleLbl="solidFgAcc1" presStyleIdx="0" presStyleCnt="6">
        <dgm:presLayoutVars>
          <dgm:chMax val="0"/>
          <dgm:chPref val="0"/>
        </dgm:presLayoutVars>
      </dgm:prSet>
      <dgm:spPr/>
    </dgm:pt>
    <dgm:pt modelId="{8A62D462-8D01-4CA5-BEE2-CB6550F520FE}" type="pres">
      <dgm:prSet presAssocID="{B0B24949-C291-4DCD-8A29-5D400923DBF6}" presName="parTx" presStyleLbl="alignNode1" presStyleIdx="0" presStyleCnt="6">
        <dgm:presLayoutVars>
          <dgm:chMax val="0"/>
          <dgm:chPref val="0"/>
          <dgm:bulletEnabled val="1"/>
        </dgm:presLayoutVars>
      </dgm:prSet>
      <dgm:spPr/>
    </dgm:pt>
    <dgm:pt modelId="{F32AF425-D3F7-49EF-AAB7-5909F0F3C885}" type="pres">
      <dgm:prSet presAssocID="{B0B24949-C291-4DCD-8A29-5D400923DBF6}" presName="desTx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9FD4A916-7251-4EEB-A3DA-B809F4E5EBA2}" type="pres">
      <dgm:prSet presAssocID="{B0B24949-C291-4DCD-8A29-5D400923DBF6}" presName="EmptyPlaceHolder" presStyleCnt="0"/>
      <dgm:spPr/>
    </dgm:pt>
    <dgm:pt modelId="{96FD1A05-1416-48DA-BAD7-2088B2E6C2DC}" type="pres">
      <dgm:prSet presAssocID="{1DDFFCA4-3E9E-4B87-9385-CB00D1F751DC}" presName="space" presStyleCnt="0"/>
      <dgm:spPr/>
    </dgm:pt>
    <dgm:pt modelId="{7AF32848-F509-4FC7-A5CD-0ED9A29526F5}" type="pres">
      <dgm:prSet presAssocID="{D3A6528A-9453-4681-B91B-5B63701B4F9C}" presName="composite" presStyleCnt="0"/>
      <dgm:spPr/>
    </dgm:pt>
    <dgm:pt modelId="{27F32EA8-FB3C-4D5B-8A35-8B3E2E477CBE}" type="pres">
      <dgm:prSet presAssocID="{D3A6528A-9453-4681-B91B-5B63701B4F9C}" presName="L" presStyleLbl="solidFgAcc1" presStyleIdx="1" presStyleCnt="6">
        <dgm:presLayoutVars>
          <dgm:chMax val="0"/>
          <dgm:chPref val="0"/>
        </dgm:presLayoutVars>
      </dgm:prSet>
      <dgm:spPr/>
    </dgm:pt>
    <dgm:pt modelId="{A5DDD706-CE5E-44C7-B2F0-39A761CFA008}" type="pres">
      <dgm:prSet presAssocID="{D3A6528A-9453-4681-B91B-5B63701B4F9C}" presName="parTx" presStyleLbl="alignNode1" presStyleIdx="1" presStyleCnt="6">
        <dgm:presLayoutVars>
          <dgm:chMax val="0"/>
          <dgm:chPref val="0"/>
          <dgm:bulletEnabled val="1"/>
        </dgm:presLayoutVars>
      </dgm:prSet>
      <dgm:spPr/>
    </dgm:pt>
    <dgm:pt modelId="{43E03AF7-B572-47EB-B7F5-70F36C46710E}" type="pres">
      <dgm:prSet presAssocID="{D3A6528A-9453-4681-B91B-5B63701B4F9C}" presName="desTx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70B9647F-708B-401F-AABA-9E10A76B9C52}" type="pres">
      <dgm:prSet presAssocID="{D3A6528A-9453-4681-B91B-5B63701B4F9C}" presName="EmptyPlaceHolder" presStyleCnt="0"/>
      <dgm:spPr/>
    </dgm:pt>
    <dgm:pt modelId="{86ED9242-4FC2-40D7-A3C2-89AC87C00C7B}" type="pres">
      <dgm:prSet presAssocID="{BBCFB322-BDB6-41AB-8932-663B5CE02AEB}" presName="space" presStyleCnt="0"/>
      <dgm:spPr/>
    </dgm:pt>
    <dgm:pt modelId="{6FB50EEF-F2FF-4C44-A19C-FE839B6DDCA5}" type="pres">
      <dgm:prSet presAssocID="{0293B898-E252-4AC0-A2C7-22D71782EE91}" presName="composite" presStyleCnt="0"/>
      <dgm:spPr/>
    </dgm:pt>
    <dgm:pt modelId="{B8F65515-37E7-4754-857D-A4EB7E6C5908}" type="pres">
      <dgm:prSet presAssocID="{0293B898-E252-4AC0-A2C7-22D71782EE91}" presName="L" presStyleLbl="solidFgAcc1" presStyleIdx="2" presStyleCnt="6">
        <dgm:presLayoutVars>
          <dgm:chMax val="0"/>
          <dgm:chPref val="0"/>
        </dgm:presLayoutVars>
      </dgm:prSet>
      <dgm:spPr/>
    </dgm:pt>
    <dgm:pt modelId="{F0A55715-49D1-4CE2-85AD-CB81ED18B47A}" type="pres">
      <dgm:prSet presAssocID="{0293B898-E252-4AC0-A2C7-22D71782EE91}" presName="parTx" presStyleLbl="alignNode1" presStyleIdx="2" presStyleCnt="6">
        <dgm:presLayoutVars>
          <dgm:chMax val="0"/>
          <dgm:chPref val="0"/>
          <dgm:bulletEnabled val="1"/>
        </dgm:presLayoutVars>
      </dgm:prSet>
      <dgm:spPr/>
    </dgm:pt>
    <dgm:pt modelId="{18578CBC-62FD-4469-8A9A-48E51881D525}" type="pres">
      <dgm:prSet presAssocID="{0293B898-E252-4AC0-A2C7-22D71782EE91}" presName="desTx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A0934DBA-86EC-4D09-B979-38F02F648EE7}" type="pres">
      <dgm:prSet presAssocID="{0293B898-E252-4AC0-A2C7-22D71782EE91}" presName="EmptyPlaceHolder" presStyleCnt="0"/>
      <dgm:spPr/>
    </dgm:pt>
    <dgm:pt modelId="{55369C03-8662-4C97-B63E-31405DDD5FA7}" type="pres">
      <dgm:prSet presAssocID="{2B3B45D0-A81E-4F4D-A861-8ED9C5B840D5}" presName="space" presStyleCnt="0"/>
      <dgm:spPr/>
    </dgm:pt>
    <dgm:pt modelId="{26C3A74F-0D29-4912-BF0B-5A161B05AA84}" type="pres">
      <dgm:prSet presAssocID="{8B30A74F-FB14-4709-9D1D-C39DE54262EB}" presName="composite" presStyleCnt="0"/>
      <dgm:spPr/>
    </dgm:pt>
    <dgm:pt modelId="{D6367B08-149B-466F-AC1A-4FAC28952EEB}" type="pres">
      <dgm:prSet presAssocID="{8B30A74F-FB14-4709-9D1D-C39DE54262EB}" presName="L" presStyleLbl="solidFgAcc1" presStyleIdx="3" presStyleCnt="6">
        <dgm:presLayoutVars>
          <dgm:chMax val="0"/>
          <dgm:chPref val="0"/>
        </dgm:presLayoutVars>
      </dgm:prSet>
      <dgm:spPr/>
    </dgm:pt>
    <dgm:pt modelId="{7DE431B9-06AE-44B0-B306-34C8E8742958}" type="pres">
      <dgm:prSet presAssocID="{8B30A74F-FB14-4709-9D1D-C39DE54262EB}" presName="parTx" presStyleLbl="alignNode1" presStyleIdx="3" presStyleCnt="6">
        <dgm:presLayoutVars>
          <dgm:chMax val="0"/>
          <dgm:chPref val="0"/>
          <dgm:bulletEnabled val="1"/>
        </dgm:presLayoutVars>
      </dgm:prSet>
      <dgm:spPr/>
    </dgm:pt>
    <dgm:pt modelId="{0CBBDB35-808A-4D02-B5F9-B11A50FB1620}" type="pres">
      <dgm:prSet presAssocID="{8B30A74F-FB14-4709-9D1D-C39DE54262EB}" presName="desTx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3139980E-7A00-4FE8-94C9-391F46D32F68}" type="pres">
      <dgm:prSet presAssocID="{8B30A74F-FB14-4709-9D1D-C39DE54262EB}" presName="EmptyPlaceHolder" presStyleCnt="0"/>
      <dgm:spPr/>
    </dgm:pt>
    <dgm:pt modelId="{3A901202-D406-4C36-B820-5349860F2AAB}" type="pres">
      <dgm:prSet presAssocID="{860B378D-A10A-43BF-B437-B23F4DB74CEC}" presName="space" presStyleCnt="0"/>
      <dgm:spPr/>
    </dgm:pt>
    <dgm:pt modelId="{5212C5E7-7A48-4520-B779-48D5C8E16724}" type="pres">
      <dgm:prSet presAssocID="{9E7592B5-154A-491D-A23E-B96DBFAE89D6}" presName="composite" presStyleCnt="0"/>
      <dgm:spPr/>
    </dgm:pt>
    <dgm:pt modelId="{0F2B5D7D-7C08-4EF2-9879-AC384BAC56E1}" type="pres">
      <dgm:prSet presAssocID="{9E7592B5-154A-491D-A23E-B96DBFAE89D6}" presName="L" presStyleLbl="solidFgAcc1" presStyleIdx="4" presStyleCnt="6">
        <dgm:presLayoutVars>
          <dgm:chMax val="0"/>
          <dgm:chPref val="0"/>
        </dgm:presLayoutVars>
      </dgm:prSet>
      <dgm:spPr/>
    </dgm:pt>
    <dgm:pt modelId="{76545CE9-BF17-4860-9F29-2CB49AAF9C9F}" type="pres">
      <dgm:prSet presAssocID="{9E7592B5-154A-491D-A23E-B96DBFAE89D6}" presName="parTx" presStyleLbl="alignNode1" presStyleIdx="4" presStyleCnt="6">
        <dgm:presLayoutVars>
          <dgm:chMax val="0"/>
          <dgm:chPref val="0"/>
          <dgm:bulletEnabled val="1"/>
        </dgm:presLayoutVars>
      </dgm:prSet>
      <dgm:spPr/>
    </dgm:pt>
    <dgm:pt modelId="{DA3DEE55-7693-4806-9B9F-EEDB03ECC29A}" type="pres">
      <dgm:prSet presAssocID="{9E7592B5-154A-491D-A23E-B96DBFAE89D6}" presName="desTx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221C1DE8-049E-4D45-9858-E1A3DFF9A927}" type="pres">
      <dgm:prSet presAssocID="{9E7592B5-154A-491D-A23E-B96DBFAE89D6}" presName="EmptyPlaceHolder" presStyleCnt="0"/>
      <dgm:spPr/>
    </dgm:pt>
    <dgm:pt modelId="{7E08B3DB-0545-48BB-BB72-0E728D062F74}" type="pres">
      <dgm:prSet presAssocID="{C522125A-F35C-4BFD-A8E1-4DFF9327E073}" presName="space" presStyleCnt="0"/>
      <dgm:spPr/>
    </dgm:pt>
    <dgm:pt modelId="{DB1628F9-B12C-4BF1-BC36-6028CF9EFABC}" type="pres">
      <dgm:prSet presAssocID="{49DC5B9B-1422-4AE8-97C8-C4F68559ABAF}" presName="composite" presStyleCnt="0"/>
      <dgm:spPr/>
    </dgm:pt>
    <dgm:pt modelId="{0EE1FE5D-D85D-4C42-A028-90D24EE1CF55}" type="pres">
      <dgm:prSet presAssocID="{49DC5B9B-1422-4AE8-97C8-C4F68559ABAF}" presName="L" presStyleLbl="solidFgAcc1" presStyleIdx="5" presStyleCnt="6">
        <dgm:presLayoutVars>
          <dgm:chMax val="0"/>
          <dgm:chPref val="0"/>
        </dgm:presLayoutVars>
      </dgm:prSet>
      <dgm:spPr/>
    </dgm:pt>
    <dgm:pt modelId="{F71940CE-3D94-4554-9631-62A9389506EF}" type="pres">
      <dgm:prSet presAssocID="{49DC5B9B-1422-4AE8-97C8-C4F68559ABAF}" presName="parTx" presStyleLbl="alignNode1" presStyleIdx="5" presStyleCnt="6">
        <dgm:presLayoutVars>
          <dgm:chMax val="0"/>
          <dgm:chPref val="0"/>
          <dgm:bulletEnabled val="1"/>
        </dgm:presLayoutVars>
      </dgm:prSet>
      <dgm:spPr/>
    </dgm:pt>
    <dgm:pt modelId="{BD7387F9-B30E-442F-B880-D540EA084871}" type="pres">
      <dgm:prSet presAssocID="{49DC5B9B-1422-4AE8-97C8-C4F68559ABAF}" presName="desTx" presStyleLbl="revTx" presStyleIdx="5" presStyleCnt="6">
        <dgm:presLayoutVars>
          <dgm:chMax val="0"/>
          <dgm:chPref val="0"/>
          <dgm:bulletEnabled val="1"/>
        </dgm:presLayoutVars>
      </dgm:prSet>
      <dgm:spPr/>
    </dgm:pt>
    <dgm:pt modelId="{BE2FD391-76B1-4BF7-9C93-AB0391E4DB9A}" type="pres">
      <dgm:prSet presAssocID="{49DC5B9B-1422-4AE8-97C8-C4F68559ABAF}" presName="EmptyPlaceHolder" presStyleCnt="0"/>
      <dgm:spPr/>
    </dgm:pt>
  </dgm:ptLst>
  <dgm:cxnLst>
    <dgm:cxn modelId="{2CE1D201-3F53-4337-8716-6706BA6B3678}" type="presOf" srcId="{736A0FAC-5755-40BB-8140-C7BC2EC50CC1}" destId="{F32AF425-D3F7-49EF-AAB7-5909F0F3C885}" srcOrd="0" destOrd="0" presId="urn:microsoft.com/office/officeart/2016/7/layout/AccentHomeChevronProcess"/>
    <dgm:cxn modelId="{ADAFA10D-15B3-400E-80BD-00FBB007634C}" type="presOf" srcId="{96686FE0-E18B-4B97-B0FE-11DA7ED26FE8}" destId="{0CBBDB35-808A-4D02-B5F9-B11A50FB1620}" srcOrd="0" destOrd="1" presId="urn:microsoft.com/office/officeart/2016/7/layout/AccentHomeChevronProcess"/>
    <dgm:cxn modelId="{452BC711-E699-4CD5-9450-D3C4C3E0B98C}" srcId="{9E7592B5-154A-491D-A23E-B96DBFAE89D6}" destId="{BB7C985A-3ABB-46AF-96D2-C45564E1540B}" srcOrd="0" destOrd="0" parTransId="{2649E547-698F-46E0-ABF0-A78A04CDE1C6}" sibTransId="{68C731CC-7AFB-4543-B533-EC0F95B3C894}"/>
    <dgm:cxn modelId="{9DFF5114-B439-4E3C-AA51-01FEF26010FC}" srcId="{8B30A74F-FB14-4709-9D1D-C39DE54262EB}" destId="{B4085E8A-4C44-43AD-BAA2-9F4DD83AC285}" srcOrd="3" destOrd="0" parTransId="{E5D9B26D-F282-4189-B6B8-C90CC2691C3F}" sibTransId="{ECB0387F-D0A1-402B-B93D-26A05ED1A2D4}"/>
    <dgm:cxn modelId="{831D6B19-8E57-490D-8216-B3BE609140A7}" type="presOf" srcId="{57DD6A28-3B84-4424-AC7E-E617FA734AF0}" destId="{BD7387F9-B30E-442F-B880-D540EA084871}" srcOrd="0" destOrd="0" presId="urn:microsoft.com/office/officeart/2016/7/layout/AccentHomeChevronProcess"/>
    <dgm:cxn modelId="{CFB95E1A-98AD-4926-81C7-51489243A990}" type="presOf" srcId="{90CC25F5-8338-4C64-9C3F-AE3A004FA824}" destId="{BD7387F9-B30E-442F-B880-D540EA084871}" srcOrd="0" destOrd="2" presId="urn:microsoft.com/office/officeart/2016/7/layout/AccentHomeChevronProcess"/>
    <dgm:cxn modelId="{61AA9524-3099-438D-AFE2-F87186E20983}" type="presOf" srcId="{6B6F96CF-10DF-4528-BD7B-FD66699EF6B4}" destId="{43E03AF7-B572-47EB-B7F5-70F36C46710E}" srcOrd="0" destOrd="1" presId="urn:microsoft.com/office/officeart/2016/7/layout/AccentHomeChevronProcess"/>
    <dgm:cxn modelId="{FBFFD52B-A5B5-4B7D-8BDF-AE19D4416E82}" srcId="{49DC5B9B-1422-4AE8-97C8-C4F68559ABAF}" destId="{90CC25F5-8338-4C64-9C3F-AE3A004FA824}" srcOrd="2" destOrd="0" parTransId="{6AEE3809-BEB2-44A6-A58F-24A92C81C21E}" sibTransId="{8B2B213C-905E-4FA2-8916-0F388B7A7AC2}"/>
    <dgm:cxn modelId="{43C5B733-FFDA-4CD0-B109-3E412436A541}" type="presOf" srcId="{8B30A74F-FB14-4709-9D1D-C39DE54262EB}" destId="{7DE431B9-06AE-44B0-B306-34C8E8742958}" srcOrd="0" destOrd="0" presId="urn:microsoft.com/office/officeart/2016/7/layout/AccentHomeChevronProcess"/>
    <dgm:cxn modelId="{E4C5B936-5E92-411B-A682-CCC61AD60C22}" type="presOf" srcId="{69FFF5AE-9F5A-46CB-836A-17D67AAF3F7C}" destId="{0CBBDB35-808A-4D02-B5F9-B11A50FB1620}" srcOrd="0" destOrd="0" presId="urn:microsoft.com/office/officeart/2016/7/layout/AccentHomeChevronProcess"/>
    <dgm:cxn modelId="{8F44903A-E90A-46A5-87B0-5F6260039016}" type="presOf" srcId="{EE4F700F-220B-4E3C-89C9-127C243A6495}" destId="{F32AF425-D3F7-49EF-AAB7-5909F0F3C885}" srcOrd="0" destOrd="3" presId="urn:microsoft.com/office/officeart/2016/7/layout/AccentHomeChevronProcess"/>
    <dgm:cxn modelId="{2B506F40-1C93-4204-93B8-F59A918FE6C4}" srcId="{D3A6528A-9453-4681-B91B-5B63701B4F9C}" destId="{1E69D281-AF32-46AB-8FD0-02337C8F3717}" srcOrd="2" destOrd="0" parTransId="{3B84F384-2B30-4B8D-A17E-877F9037E1E1}" sibTransId="{45100BC2-E189-433B-BA46-A3F8A19F6D7F}"/>
    <dgm:cxn modelId="{6B047A42-6A62-4B71-BE67-C5D923C2A698}" type="presOf" srcId="{E5CD0CFD-09B7-4108-97D4-14FC1EC6DA4B}" destId="{18578CBC-62FD-4469-8A9A-48E51881D525}" srcOrd="0" destOrd="0" presId="urn:microsoft.com/office/officeart/2016/7/layout/AccentHomeChevronProcess"/>
    <dgm:cxn modelId="{BAEDCA4E-E573-4B44-8430-C364AA8E34F0}" srcId="{B0B24949-C291-4DCD-8A29-5D400923DBF6}" destId="{573041CF-F6CD-4754-B57F-FC4E61D770F7}" srcOrd="4" destOrd="0" parTransId="{98D95C69-D98F-4231-BC54-4F60AF037191}" sibTransId="{CDC5A11F-106B-4F32-BA71-0F40F88A5860}"/>
    <dgm:cxn modelId="{10B2F554-3EA2-4104-AEB7-CA6C2C0B7D0B}" srcId="{DE83C7C6-086B-4304-B192-EF648996B299}" destId="{B0B24949-C291-4DCD-8A29-5D400923DBF6}" srcOrd="0" destOrd="0" parTransId="{551DAE21-8774-4F42-A45F-E488E3B6D72B}" sibTransId="{1DDFFCA4-3E9E-4B87-9385-CB00D1F751DC}"/>
    <dgm:cxn modelId="{418E0664-3549-47F4-AF16-F47C75E70DFF}" type="presOf" srcId="{B0B24949-C291-4DCD-8A29-5D400923DBF6}" destId="{8A62D462-8D01-4CA5-BEE2-CB6550F520FE}" srcOrd="0" destOrd="0" presId="urn:microsoft.com/office/officeart/2016/7/layout/AccentHomeChevronProcess"/>
    <dgm:cxn modelId="{DBFB146D-AAF4-4846-A040-6AE783E2141A}" srcId="{0293B898-E252-4AC0-A2C7-22D71782EE91}" destId="{E5CD0CFD-09B7-4108-97D4-14FC1EC6DA4B}" srcOrd="0" destOrd="0" parTransId="{DC4BCE7B-F77F-42D7-A288-7438D27E11A8}" sibTransId="{617CCD40-DC76-4244-9A9A-E440B8B06681}"/>
    <dgm:cxn modelId="{9CA6A47D-E2C9-4124-A9D0-BDF8065A5D8D}" srcId="{DE83C7C6-086B-4304-B192-EF648996B299}" destId="{8B30A74F-FB14-4709-9D1D-C39DE54262EB}" srcOrd="3" destOrd="0" parTransId="{989E676A-E76B-4E3C-99D6-013D14EAFD9A}" sibTransId="{860B378D-A10A-43BF-B437-B23F4DB74CEC}"/>
    <dgm:cxn modelId="{08C41E84-0B48-445B-BB50-165FED1A5F43}" type="presOf" srcId="{573041CF-F6CD-4754-B57F-FC4E61D770F7}" destId="{F32AF425-D3F7-49EF-AAB7-5909F0F3C885}" srcOrd="0" destOrd="4" presId="urn:microsoft.com/office/officeart/2016/7/layout/AccentHomeChevronProcess"/>
    <dgm:cxn modelId="{F8AC5E8B-3284-C149-820B-408813557345}" srcId="{B0B24949-C291-4DCD-8A29-5D400923DBF6}" destId="{E0B784BC-0C12-8841-B498-86413B36CFA8}" srcOrd="2" destOrd="0" parTransId="{CB7143DE-BB29-9F45-827E-4FA51B6D1858}" sibTransId="{45EE4464-2E2E-074B-85BB-1B1F7ED58CBE}"/>
    <dgm:cxn modelId="{89CA1B94-85B4-40F0-9432-890E0B72A0A3}" type="presOf" srcId="{1E69D281-AF32-46AB-8FD0-02337C8F3717}" destId="{43E03AF7-B572-47EB-B7F5-70F36C46710E}" srcOrd="0" destOrd="2" presId="urn:microsoft.com/office/officeart/2016/7/layout/AccentHomeChevronProcess"/>
    <dgm:cxn modelId="{63CEAD97-046A-443D-B10D-E488D80DCE8B}" srcId="{DE83C7C6-086B-4304-B192-EF648996B299}" destId="{0293B898-E252-4AC0-A2C7-22D71782EE91}" srcOrd="2" destOrd="0" parTransId="{4283B791-62B2-410B-A999-AAC74F65F904}" sibTransId="{2B3B45D0-A81E-4F4D-A861-8ED9C5B840D5}"/>
    <dgm:cxn modelId="{DE59B999-76E1-4952-B182-64FE613BA5BE}" type="presOf" srcId="{BB7C985A-3ABB-46AF-96D2-C45564E1540B}" destId="{DA3DEE55-7693-4806-9B9F-EEDB03ECC29A}" srcOrd="0" destOrd="0" presId="urn:microsoft.com/office/officeart/2016/7/layout/AccentHomeChevronProcess"/>
    <dgm:cxn modelId="{A90C2C9B-F557-F949-A49D-7D75C5A36062}" type="presOf" srcId="{E0B784BC-0C12-8841-B498-86413B36CFA8}" destId="{F32AF425-D3F7-49EF-AAB7-5909F0F3C885}" srcOrd="0" destOrd="2" presId="urn:microsoft.com/office/officeart/2016/7/layout/AccentHomeChevronProcess"/>
    <dgm:cxn modelId="{61B85B9B-7C88-44E9-8029-7D122BBC86AD}" srcId="{DE83C7C6-086B-4304-B192-EF648996B299}" destId="{49DC5B9B-1422-4AE8-97C8-C4F68559ABAF}" srcOrd="5" destOrd="0" parTransId="{CB46C9CE-E2EA-4490-933E-C730D1ECEE2B}" sibTransId="{A7AFF46E-29E3-40BB-9C73-A4EFF9C09044}"/>
    <dgm:cxn modelId="{A05E959E-DB26-4CC4-A31D-75CFE87E8D54}" srcId="{D3A6528A-9453-4681-B91B-5B63701B4F9C}" destId="{6B6F96CF-10DF-4528-BD7B-FD66699EF6B4}" srcOrd="1" destOrd="0" parTransId="{D6BB8A0A-F449-4BC9-AFE4-FCA79CC6019C}" sibTransId="{0CB30B6E-6259-4DC5-AF53-1887CE037316}"/>
    <dgm:cxn modelId="{3504459F-50EA-42D0-9D39-B14D92F18688}" srcId="{D3A6528A-9453-4681-B91B-5B63701B4F9C}" destId="{BBEC92F9-B866-43B7-9468-99776CB4D97B}" srcOrd="0" destOrd="0" parTransId="{03DA7BFD-9307-421B-A1AF-3BD3CE865F3F}" sibTransId="{148EFAB2-EBC4-4622-A6E1-16C0B9578496}"/>
    <dgm:cxn modelId="{9F05AD9F-1859-4A25-8975-1901709D71E9}" srcId="{DE83C7C6-086B-4304-B192-EF648996B299}" destId="{D3A6528A-9453-4681-B91B-5B63701B4F9C}" srcOrd="1" destOrd="0" parTransId="{C4F5533D-ED31-48B8-96FC-4D9FC86D1F0C}" sibTransId="{BBCFB322-BDB6-41AB-8932-663B5CE02AEB}"/>
    <dgm:cxn modelId="{975AC1AF-A39E-474C-B16B-30813F0BCC78}" type="presOf" srcId="{D238B651-ABA9-4235-845F-3DBE0188D77F}" destId="{0CBBDB35-808A-4D02-B5F9-B11A50FB1620}" srcOrd="0" destOrd="2" presId="urn:microsoft.com/office/officeart/2016/7/layout/AccentHomeChevronProcess"/>
    <dgm:cxn modelId="{5D0A44B1-8DB3-4AF3-B870-D5C9BCF3EA61}" srcId="{49DC5B9B-1422-4AE8-97C8-C4F68559ABAF}" destId="{EF31DB34-8F08-41F6-BB6C-5AB2E7EB6FA5}" srcOrd="1" destOrd="0" parTransId="{FF447F13-D23C-44A6-8BD3-87552C5A7C66}" sibTransId="{D884BA64-F9A9-44B5-9A54-583AA7700D35}"/>
    <dgm:cxn modelId="{F2E7D1B1-46C9-4202-94E2-C49E7FC2350F}" type="presOf" srcId="{0D7E6B63-3CC4-4B9E-8B1C-C6513F4973B0}" destId="{F32AF425-D3F7-49EF-AAB7-5909F0F3C885}" srcOrd="0" destOrd="1" presId="urn:microsoft.com/office/officeart/2016/7/layout/AccentHomeChevronProcess"/>
    <dgm:cxn modelId="{54392EB5-BBBC-4A6C-AD63-35FF4A30A46A}" srcId="{49DC5B9B-1422-4AE8-97C8-C4F68559ABAF}" destId="{57DD6A28-3B84-4424-AC7E-E617FA734AF0}" srcOrd="0" destOrd="0" parTransId="{F15FBCF1-54FF-4C10-A52C-618D43A3A9D5}" sibTransId="{A867941A-1EF1-428E-906E-4D955B6D8A1E}"/>
    <dgm:cxn modelId="{DC305AB8-080A-4295-AFCC-159AC8A2EA83}" srcId="{8B30A74F-FB14-4709-9D1D-C39DE54262EB}" destId="{96686FE0-E18B-4B97-B0FE-11DA7ED26FE8}" srcOrd="1" destOrd="0" parTransId="{AD9371FE-1AAD-43F8-8B90-3E46FF3B89BD}" sibTransId="{D93CA7D3-1D27-4040-85DF-15753864A632}"/>
    <dgm:cxn modelId="{3719B9BF-0590-4650-BF80-05567DBAFDC0}" type="presOf" srcId="{B4085E8A-4C44-43AD-BAA2-9F4DD83AC285}" destId="{0CBBDB35-808A-4D02-B5F9-B11A50FB1620}" srcOrd="0" destOrd="3" presId="urn:microsoft.com/office/officeart/2016/7/layout/AccentHomeChevronProcess"/>
    <dgm:cxn modelId="{73D91AC0-9075-4C05-A843-8E12D644E094}" srcId="{8B30A74F-FB14-4709-9D1D-C39DE54262EB}" destId="{69FFF5AE-9F5A-46CB-836A-17D67AAF3F7C}" srcOrd="0" destOrd="0" parTransId="{92B99861-6C47-4EE8-B31F-A3B75E5748D2}" sibTransId="{F98B0AAB-76A5-409D-BAB2-B192C6E6A04B}"/>
    <dgm:cxn modelId="{37E8C7CF-B866-4E2F-876C-A49059BE71A6}" type="presOf" srcId="{D3A6528A-9453-4681-B91B-5B63701B4F9C}" destId="{A5DDD706-CE5E-44C7-B2F0-39A761CFA008}" srcOrd="0" destOrd="0" presId="urn:microsoft.com/office/officeart/2016/7/layout/AccentHomeChevronProcess"/>
    <dgm:cxn modelId="{F4DD9AD1-5BC0-4F9C-8469-B49C9EB64B4D}" type="presOf" srcId="{9E7592B5-154A-491D-A23E-B96DBFAE89D6}" destId="{76545CE9-BF17-4860-9F29-2CB49AAF9C9F}" srcOrd="0" destOrd="0" presId="urn:microsoft.com/office/officeart/2016/7/layout/AccentHomeChevronProcess"/>
    <dgm:cxn modelId="{C991AED4-AD7E-48B9-91E4-0C7B4E135A69}" type="presOf" srcId="{49DC5B9B-1422-4AE8-97C8-C4F68559ABAF}" destId="{F71940CE-3D94-4554-9631-62A9389506EF}" srcOrd="0" destOrd="0" presId="urn:microsoft.com/office/officeart/2016/7/layout/AccentHomeChevronProcess"/>
    <dgm:cxn modelId="{C3A655D6-DCA9-4B88-BBD7-3EEF460D57FA}" srcId="{B0B24949-C291-4DCD-8A29-5D400923DBF6}" destId="{736A0FAC-5755-40BB-8140-C7BC2EC50CC1}" srcOrd="0" destOrd="0" parTransId="{396BE602-FDBA-442D-826E-313F4FA910BC}" sibTransId="{26D66BEB-04CC-4094-A69A-2AADE4DA0D22}"/>
    <dgm:cxn modelId="{618277DC-90E4-4EF2-9AE3-FF2645488174}" type="presOf" srcId="{0293B898-E252-4AC0-A2C7-22D71782EE91}" destId="{F0A55715-49D1-4CE2-85AD-CB81ED18B47A}" srcOrd="0" destOrd="0" presId="urn:microsoft.com/office/officeart/2016/7/layout/AccentHomeChevronProcess"/>
    <dgm:cxn modelId="{4D4E17E3-CBEA-49CF-9CDA-E9F18120BF4A}" srcId="{DE83C7C6-086B-4304-B192-EF648996B299}" destId="{9E7592B5-154A-491D-A23E-B96DBFAE89D6}" srcOrd="4" destOrd="0" parTransId="{3772974B-301E-493C-B216-C0572FE9D07F}" sibTransId="{C522125A-F35C-4BFD-A8E1-4DFF9327E073}"/>
    <dgm:cxn modelId="{CE4FE1E4-93EF-4E8E-A8E6-428E28A46A44}" srcId="{B0B24949-C291-4DCD-8A29-5D400923DBF6}" destId="{EE4F700F-220B-4E3C-89C9-127C243A6495}" srcOrd="3" destOrd="0" parTransId="{F1242C52-4C90-45BE-8DF6-2122D47B804C}" sibTransId="{E9C06D2A-5DC6-47F6-ABB8-53D1B3F54E11}"/>
    <dgm:cxn modelId="{32E7F9E5-E519-4CC0-88B2-4CA4F590C794}" type="presOf" srcId="{DE83C7C6-086B-4304-B192-EF648996B299}" destId="{4BFA13BA-8E05-4C71-A9D9-E9D40612FE40}" srcOrd="0" destOrd="0" presId="urn:microsoft.com/office/officeart/2016/7/layout/AccentHomeChevronProcess"/>
    <dgm:cxn modelId="{95F736EE-60F4-40B2-BD9E-9D649C0C0321}" type="presOf" srcId="{BBEC92F9-B866-43B7-9468-99776CB4D97B}" destId="{43E03AF7-B572-47EB-B7F5-70F36C46710E}" srcOrd="0" destOrd="0" presId="urn:microsoft.com/office/officeart/2016/7/layout/AccentHomeChevronProcess"/>
    <dgm:cxn modelId="{B72005F0-19C6-47E9-A9B4-8C331D787690}" srcId="{8B30A74F-FB14-4709-9D1D-C39DE54262EB}" destId="{D238B651-ABA9-4235-845F-3DBE0188D77F}" srcOrd="2" destOrd="0" parTransId="{FB74D554-D676-4074-B0C6-BA9CBC1A8EBD}" sibTransId="{7874EB28-CCB3-4691-943B-8CE76EF94E82}"/>
    <dgm:cxn modelId="{3FF492F1-ACB9-4329-A622-D3F34D508F15}" type="presOf" srcId="{EF31DB34-8F08-41F6-BB6C-5AB2E7EB6FA5}" destId="{BD7387F9-B30E-442F-B880-D540EA084871}" srcOrd="0" destOrd="1" presId="urn:microsoft.com/office/officeart/2016/7/layout/AccentHomeChevronProcess"/>
    <dgm:cxn modelId="{99D982FA-1C3B-4900-9743-1F9AC485E10C}" srcId="{B0B24949-C291-4DCD-8A29-5D400923DBF6}" destId="{0D7E6B63-3CC4-4B9E-8B1C-C6513F4973B0}" srcOrd="1" destOrd="0" parTransId="{58970736-2764-4FED-BAA6-3ADF6C2520FF}" sibTransId="{5BBBC925-C831-4D24-A913-960055B94524}"/>
    <dgm:cxn modelId="{02C3AC9D-F9B8-4681-98AD-64084662AAB3}" type="presParOf" srcId="{4BFA13BA-8E05-4C71-A9D9-E9D40612FE40}" destId="{4E0F6BBA-CBB3-43CB-8E77-9D9718966C1B}" srcOrd="0" destOrd="0" presId="urn:microsoft.com/office/officeart/2016/7/layout/AccentHomeChevronProcess"/>
    <dgm:cxn modelId="{78F6712E-3472-48C1-BCD2-745C83DE6B12}" type="presParOf" srcId="{4E0F6BBA-CBB3-43CB-8E77-9D9718966C1B}" destId="{6A4499E2-AA4B-4D0D-AD9B-6ECC4B354CEB}" srcOrd="0" destOrd="0" presId="urn:microsoft.com/office/officeart/2016/7/layout/AccentHomeChevronProcess"/>
    <dgm:cxn modelId="{E5C29A9A-DF31-43FA-B3E8-14A0FEAE4D86}" type="presParOf" srcId="{4E0F6BBA-CBB3-43CB-8E77-9D9718966C1B}" destId="{8A62D462-8D01-4CA5-BEE2-CB6550F520FE}" srcOrd="1" destOrd="0" presId="urn:microsoft.com/office/officeart/2016/7/layout/AccentHomeChevronProcess"/>
    <dgm:cxn modelId="{C0972FF9-9A10-4748-BFFC-DD7D0783778B}" type="presParOf" srcId="{4E0F6BBA-CBB3-43CB-8E77-9D9718966C1B}" destId="{F32AF425-D3F7-49EF-AAB7-5909F0F3C885}" srcOrd="2" destOrd="0" presId="urn:microsoft.com/office/officeart/2016/7/layout/AccentHomeChevronProcess"/>
    <dgm:cxn modelId="{C4B80A90-D752-4CAF-9A5A-F3ECEAE41F64}" type="presParOf" srcId="{4E0F6BBA-CBB3-43CB-8E77-9D9718966C1B}" destId="{9FD4A916-7251-4EEB-A3DA-B809F4E5EBA2}" srcOrd="3" destOrd="0" presId="urn:microsoft.com/office/officeart/2016/7/layout/AccentHomeChevronProcess"/>
    <dgm:cxn modelId="{3BD11E2C-F119-41F8-BFD8-FCB8118C40CA}" type="presParOf" srcId="{4BFA13BA-8E05-4C71-A9D9-E9D40612FE40}" destId="{96FD1A05-1416-48DA-BAD7-2088B2E6C2DC}" srcOrd="1" destOrd="0" presId="urn:microsoft.com/office/officeart/2016/7/layout/AccentHomeChevronProcess"/>
    <dgm:cxn modelId="{F6E9A014-5143-45F3-AFC0-95F99995DC84}" type="presParOf" srcId="{4BFA13BA-8E05-4C71-A9D9-E9D40612FE40}" destId="{7AF32848-F509-4FC7-A5CD-0ED9A29526F5}" srcOrd="2" destOrd="0" presId="urn:microsoft.com/office/officeart/2016/7/layout/AccentHomeChevronProcess"/>
    <dgm:cxn modelId="{61724AAE-1955-4FB6-B3E8-43B8C269878E}" type="presParOf" srcId="{7AF32848-F509-4FC7-A5CD-0ED9A29526F5}" destId="{27F32EA8-FB3C-4D5B-8A35-8B3E2E477CBE}" srcOrd="0" destOrd="0" presId="urn:microsoft.com/office/officeart/2016/7/layout/AccentHomeChevronProcess"/>
    <dgm:cxn modelId="{3C9EC662-9B36-4200-8287-B33DDE5C7E0B}" type="presParOf" srcId="{7AF32848-F509-4FC7-A5CD-0ED9A29526F5}" destId="{A5DDD706-CE5E-44C7-B2F0-39A761CFA008}" srcOrd="1" destOrd="0" presId="urn:microsoft.com/office/officeart/2016/7/layout/AccentHomeChevronProcess"/>
    <dgm:cxn modelId="{96727674-81EF-44F9-A232-910149798FC2}" type="presParOf" srcId="{7AF32848-F509-4FC7-A5CD-0ED9A29526F5}" destId="{43E03AF7-B572-47EB-B7F5-70F36C46710E}" srcOrd="2" destOrd="0" presId="urn:microsoft.com/office/officeart/2016/7/layout/AccentHomeChevronProcess"/>
    <dgm:cxn modelId="{37FA2A77-3B89-4FEF-971E-B0840AF4EA3D}" type="presParOf" srcId="{7AF32848-F509-4FC7-A5CD-0ED9A29526F5}" destId="{70B9647F-708B-401F-AABA-9E10A76B9C52}" srcOrd="3" destOrd="0" presId="urn:microsoft.com/office/officeart/2016/7/layout/AccentHomeChevronProcess"/>
    <dgm:cxn modelId="{0B5B3802-B1C8-475D-A9CE-FC1C0EC81887}" type="presParOf" srcId="{4BFA13BA-8E05-4C71-A9D9-E9D40612FE40}" destId="{86ED9242-4FC2-40D7-A3C2-89AC87C00C7B}" srcOrd="3" destOrd="0" presId="urn:microsoft.com/office/officeart/2016/7/layout/AccentHomeChevronProcess"/>
    <dgm:cxn modelId="{7DC002F7-3BE6-4426-8053-5FBA65801F4B}" type="presParOf" srcId="{4BFA13BA-8E05-4C71-A9D9-E9D40612FE40}" destId="{6FB50EEF-F2FF-4C44-A19C-FE839B6DDCA5}" srcOrd="4" destOrd="0" presId="urn:microsoft.com/office/officeart/2016/7/layout/AccentHomeChevronProcess"/>
    <dgm:cxn modelId="{AFDFFB5F-2E4D-4776-811A-F49A28F19BF6}" type="presParOf" srcId="{6FB50EEF-F2FF-4C44-A19C-FE839B6DDCA5}" destId="{B8F65515-37E7-4754-857D-A4EB7E6C5908}" srcOrd="0" destOrd="0" presId="urn:microsoft.com/office/officeart/2016/7/layout/AccentHomeChevronProcess"/>
    <dgm:cxn modelId="{C927357D-822D-4A7F-AB01-ED68F743BCE4}" type="presParOf" srcId="{6FB50EEF-F2FF-4C44-A19C-FE839B6DDCA5}" destId="{F0A55715-49D1-4CE2-85AD-CB81ED18B47A}" srcOrd="1" destOrd="0" presId="urn:microsoft.com/office/officeart/2016/7/layout/AccentHomeChevronProcess"/>
    <dgm:cxn modelId="{1AAD6BAE-A419-4123-AE9E-828ABE7C4104}" type="presParOf" srcId="{6FB50EEF-F2FF-4C44-A19C-FE839B6DDCA5}" destId="{18578CBC-62FD-4469-8A9A-48E51881D525}" srcOrd="2" destOrd="0" presId="urn:microsoft.com/office/officeart/2016/7/layout/AccentHomeChevronProcess"/>
    <dgm:cxn modelId="{DCB47703-AF3A-40CF-A3F1-D13FAC6A1CC7}" type="presParOf" srcId="{6FB50EEF-F2FF-4C44-A19C-FE839B6DDCA5}" destId="{A0934DBA-86EC-4D09-B979-38F02F648EE7}" srcOrd="3" destOrd="0" presId="urn:microsoft.com/office/officeart/2016/7/layout/AccentHomeChevronProcess"/>
    <dgm:cxn modelId="{14B2EF1A-4777-4E70-8097-1B1CDC88C0FB}" type="presParOf" srcId="{4BFA13BA-8E05-4C71-A9D9-E9D40612FE40}" destId="{55369C03-8662-4C97-B63E-31405DDD5FA7}" srcOrd="5" destOrd="0" presId="urn:microsoft.com/office/officeart/2016/7/layout/AccentHomeChevronProcess"/>
    <dgm:cxn modelId="{9E914A6E-F8C6-4596-8CBE-8C93D21E860D}" type="presParOf" srcId="{4BFA13BA-8E05-4C71-A9D9-E9D40612FE40}" destId="{26C3A74F-0D29-4912-BF0B-5A161B05AA84}" srcOrd="6" destOrd="0" presId="urn:microsoft.com/office/officeart/2016/7/layout/AccentHomeChevronProcess"/>
    <dgm:cxn modelId="{90796CC6-2783-492E-A219-13A051AC406E}" type="presParOf" srcId="{26C3A74F-0D29-4912-BF0B-5A161B05AA84}" destId="{D6367B08-149B-466F-AC1A-4FAC28952EEB}" srcOrd="0" destOrd="0" presId="urn:microsoft.com/office/officeart/2016/7/layout/AccentHomeChevronProcess"/>
    <dgm:cxn modelId="{E3641078-EC38-4938-A582-7804F76B77CD}" type="presParOf" srcId="{26C3A74F-0D29-4912-BF0B-5A161B05AA84}" destId="{7DE431B9-06AE-44B0-B306-34C8E8742958}" srcOrd="1" destOrd="0" presId="urn:microsoft.com/office/officeart/2016/7/layout/AccentHomeChevronProcess"/>
    <dgm:cxn modelId="{E2FDA472-8A86-43D5-9389-DD5ED599B0A2}" type="presParOf" srcId="{26C3A74F-0D29-4912-BF0B-5A161B05AA84}" destId="{0CBBDB35-808A-4D02-B5F9-B11A50FB1620}" srcOrd="2" destOrd="0" presId="urn:microsoft.com/office/officeart/2016/7/layout/AccentHomeChevronProcess"/>
    <dgm:cxn modelId="{EAD12E08-A073-4BB6-B319-7DFB3468D568}" type="presParOf" srcId="{26C3A74F-0D29-4912-BF0B-5A161B05AA84}" destId="{3139980E-7A00-4FE8-94C9-391F46D32F68}" srcOrd="3" destOrd="0" presId="urn:microsoft.com/office/officeart/2016/7/layout/AccentHomeChevronProcess"/>
    <dgm:cxn modelId="{5E59B9AF-A53F-423C-BC09-9CC320A70B45}" type="presParOf" srcId="{4BFA13BA-8E05-4C71-A9D9-E9D40612FE40}" destId="{3A901202-D406-4C36-B820-5349860F2AAB}" srcOrd="7" destOrd="0" presId="urn:microsoft.com/office/officeart/2016/7/layout/AccentHomeChevronProcess"/>
    <dgm:cxn modelId="{9F2892A6-3C7E-489B-A00B-88CF170E2DA3}" type="presParOf" srcId="{4BFA13BA-8E05-4C71-A9D9-E9D40612FE40}" destId="{5212C5E7-7A48-4520-B779-48D5C8E16724}" srcOrd="8" destOrd="0" presId="urn:microsoft.com/office/officeart/2016/7/layout/AccentHomeChevronProcess"/>
    <dgm:cxn modelId="{6DEC2EDE-20E0-44E3-AF3A-BEA14384C107}" type="presParOf" srcId="{5212C5E7-7A48-4520-B779-48D5C8E16724}" destId="{0F2B5D7D-7C08-4EF2-9879-AC384BAC56E1}" srcOrd="0" destOrd="0" presId="urn:microsoft.com/office/officeart/2016/7/layout/AccentHomeChevronProcess"/>
    <dgm:cxn modelId="{C8D0F117-7585-4351-8D0D-C0DC38069917}" type="presParOf" srcId="{5212C5E7-7A48-4520-B779-48D5C8E16724}" destId="{76545CE9-BF17-4860-9F29-2CB49AAF9C9F}" srcOrd="1" destOrd="0" presId="urn:microsoft.com/office/officeart/2016/7/layout/AccentHomeChevronProcess"/>
    <dgm:cxn modelId="{7A63D0DF-8E5B-4627-A726-EFE151B941A3}" type="presParOf" srcId="{5212C5E7-7A48-4520-B779-48D5C8E16724}" destId="{DA3DEE55-7693-4806-9B9F-EEDB03ECC29A}" srcOrd="2" destOrd="0" presId="urn:microsoft.com/office/officeart/2016/7/layout/AccentHomeChevronProcess"/>
    <dgm:cxn modelId="{F90BD508-8BFE-4A9D-A69F-B3AE8B0F341B}" type="presParOf" srcId="{5212C5E7-7A48-4520-B779-48D5C8E16724}" destId="{221C1DE8-049E-4D45-9858-E1A3DFF9A927}" srcOrd="3" destOrd="0" presId="urn:microsoft.com/office/officeart/2016/7/layout/AccentHomeChevronProcess"/>
    <dgm:cxn modelId="{0EE10710-9096-404B-8A8D-13EFC39D3A28}" type="presParOf" srcId="{4BFA13BA-8E05-4C71-A9D9-E9D40612FE40}" destId="{7E08B3DB-0545-48BB-BB72-0E728D062F74}" srcOrd="9" destOrd="0" presId="urn:microsoft.com/office/officeart/2016/7/layout/AccentHomeChevronProcess"/>
    <dgm:cxn modelId="{6FCBF18F-A1A9-407F-B2F7-4C3C9A7F635A}" type="presParOf" srcId="{4BFA13BA-8E05-4C71-A9D9-E9D40612FE40}" destId="{DB1628F9-B12C-4BF1-BC36-6028CF9EFABC}" srcOrd="10" destOrd="0" presId="urn:microsoft.com/office/officeart/2016/7/layout/AccentHomeChevronProcess"/>
    <dgm:cxn modelId="{10F41D62-093A-4E26-B4D5-53763418AC21}" type="presParOf" srcId="{DB1628F9-B12C-4BF1-BC36-6028CF9EFABC}" destId="{0EE1FE5D-D85D-4C42-A028-90D24EE1CF55}" srcOrd="0" destOrd="0" presId="urn:microsoft.com/office/officeart/2016/7/layout/AccentHomeChevronProcess"/>
    <dgm:cxn modelId="{7A53DAEC-38CE-4551-9CE9-7B6DB0ADEC43}" type="presParOf" srcId="{DB1628F9-B12C-4BF1-BC36-6028CF9EFABC}" destId="{F71940CE-3D94-4554-9631-62A9389506EF}" srcOrd="1" destOrd="0" presId="urn:microsoft.com/office/officeart/2016/7/layout/AccentHomeChevronProcess"/>
    <dgm:cxn modelId="{CCBA6A0D-32DF-43A2-AFC1-B16D954EBC71}" type="presParOf" srcId="{DB1628F9-B12C-4BF1-BC36-6028CF9EFABC}" destId="{BD7387F9-B30E-442F-B880-D540EA084871}" srcOrd="2" destOrd="0" presId="urn:microsoft.com/office/officeart/2016/7/layout/AccentHomeChevronProcess"/>
    <dgm:cxn modelId="{640E6D2F-3F12-4DCF-948C-8B40006A9CF2}" type="presParOf" srcId="{DB1628F9-B12C-4BF1-BC36-6028CF9EFABC}" destId="{BE2FD391-76B1-4BF7-9C93-AB0391E4DB9A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AC0855-14AD-4445-A4EF-6992F71CE782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7C5015-84C7-4EC2-AED5-85953D06F0B1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9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Study Population:</a:t>
          </a:r>
        </a:p>
      </dgm:t>
    </dgm:pt>
    <dgm:pt modelId="{71F6929F-2D7C-420E-82AC-56B7D979067C}" type="parTrans" cxnId="{DB0D6BCF-DF7F-4694-815C-5F05964EBE1F}">
      <dgm:prSet/>
      <dgm:spPr/>
      <dgm:t>
        <a:bodyPr/>
        <a:lstStyle/>
        <a:p>
          <a:endParaRPr lang="en-US"/>
        </a:p>
      </dgm:t>
    </dgm:pt>
    <dgm:pt modelId="{F3CF5E15-81EF-4A84-8395-2AD0DCC12C26}" type="sibTrans" cxnId="{DB0D6BCF-DF7F-4694-815C-5F05964EBE1F}">
      <dgm:prSet/>
      <dgm:spPr/>
      <dgm:t>
        <a:bodyPr/>
        <a:lstStyle/>
        <a:p>
          <a:endParaRPr lang="en-US"/>
        </a:p>
      </dgm:t>
    </dgm:pt>
    <dgm:pt modelId="{1CED55C3-4203-4B39-8EA2-0E901D81D6C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300 adults (≥18 years) with acute ischemic stroke </a:t>
          </a:r>
        </a:p>
      </dgm:t>
    </dgm:pt>
    <dgm:pt modelId="{AAFF71F1-F9F7-4915-9DFB-8EEC151BA98D}" type="parTrans" cxnId="{49203173-443D-40D2-BFCE-8321E163B29D}">
      <dgm:prSet/>
      <dgm:spPr/>
      <dgm:t>
        <a:bodyPr/>
        <a:lstStyle/>
        <a:p>
          <a:endParaRPr lang="en-US"/>
        </a:p>
      </dgm:t>
    </dgm:pt>
    <dgm:pt modelId="{F8524D97-CFA2-4253-B0FE-792BEA3069A6}" type="sibTrans" cxnId="{49203173-443D-40D2-BFCE-8321E163B29D}">
      <dgm:prSet/>
      <dgm:spPr/>
      <dgm:t>
        <a:bodyPr/>
        <a:lstStyle/>
        <a:p>
          <a:endParaRPr lang="en-US"/>
        </a:p>
      </dgm:t>
    </dgm:pt>
    <dgm:pt modelId="{1B59AD25-05E1-4216-831D-A71FF1CB375C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9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Study Duration:</a:t>
          </a:r>
        </a:p>
      </dgm:t>
    </dgm:pt>
    <dgm:pt modelId="{DB1323BD-B55A-4602-9FEF-31DB8A209A08}" type="parTrans" cxnId="{3A24187D-C845-4E23-A9DF-0A180AD856B1}">
      <dgm:prSet/>
      <dgm:spPr/>
      <dgm:t>
        <a:bodyPr/>
        <a:lstStyle/>
        <a:p>
          <a:endParaRPr lang="en-US"/>
        </a:p>
      </dgm:t>
    </dgm:pt>
    <dgm:pt modelId="{9C261A2B-1F1E-4247-8EBE-8E729A100B42}" type="sibTrans" cxnId="{3A24187D-C845-4E23-A9DF-0A180AD856B1}">
      <dgm:prSet/>
      <dgm:spPr/>
      <dgm:t>
        <a:bodyPr/>
        <a:lstStyle/>
        <a:p>
          <a:endParaRPr lang="en-US"/>
        </a:p>
      </dgm:t>
    </dgm:pt>
    <dgm:pt modelId="{0B12D6DC-1FF3-4B29-B6EC-89FF092D3C04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9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Study intervention:</a:t>
          </a:r>
        </a:p>
      </dgm:t>
    </dgm:pt>
    <dgm:pt modelId="{75E10C66-CDC8-4C75-8536-1936BE3D9C6D}" type="parTrans" cxnId="{E59905B8-94C3-42B5-8089-E8061B941EC4}">
      <dgm:prSet/>
      <dgm:spPr/>
      <dgm:t>
        <a:bodyPr/>
        <a:lstStyle/>
        <a:p>
          <a:endParaRPr lang="en-US"/>
        </a:p>
      </dgm:t>
    </dgm:pt>
    <dgm:pt modelId="{FA0E9F69-FC91-494C-9CD3-A629E502ED86}" type="sibTrans" cxnId="{E59905B8-94C3-42B5-8089-E8061B941EC4}">
      <dgm:prSet/>
      <dgm:spPr/>
      <dgm:t>
        <a:bodyPr/>
        <a:lstStyle/>
        <a:p>
          <a:endParaRPr lang="en-US"/>
        </a:p>
      </dgm:t>
    </dgm:pt>
    <dgm:pt modelId="{6956DA63-DD79-458E-9B79-C847C09C7E4B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9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Participant</a:t>
          </a:r>
          <a:r>
            <a:rPr lang="en-US" sz="1900" kern="1200" dirty="0"/>
            <a:t> Duration</a:t>
          </a:r>
          <a:r>
            <a:rPr lang="en-US" sz="19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:</a:t>
          </a:r>
          <a:endParaRPr lang="en-US" sz="1900" kern="1200" dirty="0"/>
        </a:p>
      </dgm:t>
    </dgm:pt>
    <dgm:pt modelId="{B4357BA5-BC4B-444D-8294-C44E8B4B1DFD}" type="parTrans" cxnId="{8BE7348E-7D09-48CD-B848-033865C71DB2}">
      <dgm:prSet/>
      <dgm:spPr/>
      <dgm:t>
        <a:bodyPr/>
        <a:lstStyle/>
        <a:p>
          <a:endParaRPr lang="en-US"/>
        </a:p>
      </dgm:t>
    </dgm:pt>
    <dgm:pt modelId="{3F36D30C-E33E-4B70-867E-8B2D50340494}" type="sibTrans" cxnId="{8BE7348E-7D09-48CD-B848-033865C71DB2}">
      <dgm:prSet/>
      <dgm:spPr/>
      <dgm:t>
        <a:bodyPr/>
        <a:lstStyle/>
        <a:p>
          <a:endParaRPr lang="en-US"/>
        </a:p>
      </dgm:t>
    </dgm:pt>
    <dgm:pt modelId="{E4EA3B88-0EF7-408E-94FB-AE54990C820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54 Months</a:t>
          </a:r>
        </a:p>
      </dgm:t>
    </dgm:pt>
    <dgm:pt modelId="{45D42B54-BC92-43F9-9FCB-E42CE143CC6E}" type="parTrans" cxnId="{7709586B-17AE-4244-8D01-952DE725BACE}">
      <dgm:prSet/>
      <dgm:spPr/>
      <dgm:t>
        <a:bodyPr/>
        <a:lstStyle/>
        <a:p>
          <a:endParaRPr lang="en-US"/>
        </a:p>
      </dgm:t>
    </dgm:pt>
    <dgm:pt modelId="{73ECDA56-4E62-45DE-8DBB-E611E15849F8}" type="sibTrans" cxnId="{7709586B-17AE-4244-8D01-952DE725BACE}">
      <dgm:prSet/>
      <dgm:spPr/>
      <dgm:t>
        <a:bodyPr/>
        <a:lstStyle/>
        <a:p>
          <a:endParaRPr lang="en-US"/>
        </a:p>
      </dgm:t>
    </dgm:pt>
    <dgm:pt modelId="{6931CCD2-F658-43BB-ACBC-C068D868954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500" kern="1200" dirty="0"/>
            <a:t> </a:t>
          </a: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4 dosing arms and a control arm</a:t>
          </a:r>
        </a:p>
      </dgm:t>
    </dgm:pt>
    <dgm:pt modelId="{F028FEED-B31A-43DE-AF2E-9BB305A55AFA}" type="parTrans" cxnId="{03BAEE33-7BF8-4403-8738-ED5048C43554}">
      <dgm:prSet/>
      <dgm:spPr/>
      <dgm:t>
        <a:bodyPr/>
        <a:lstStyle/>
        <a:p>
          <a:endParaRPr lang="en-US"/>
        </a:p>
      </dgm:t>
    </dgm:pt>
    <dgm:pt modelId="{225E57D3-B207-4B4B-932F-1535D69F1108}" type="sibTrans" cxnId="{03BAEE33-7BF8-4403-8738-ED5048C43554}">
      <dgm:prSet/>
      <dgm:spPr/>
      <dgm:t>
        <a:bodyPr/>
        <a:lstStyle/>
        <a:p>
          <a:endParaRPr lang="en-US"/>
        </a:p>
      </dgm:t>
    </dgm:pt>
    <dgm:pt modelId="{A949E54D-20E3-48E0-A340-A1FCABC9EB73}">
      <dgm:prSet custT="1"/>
      <dgm:spPr/>
      <dgm:t>
        <a:bodyPr/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90 days</a:t>
          </a:r>
        </a:p>
      </dgm:t>
    </dgm:pt>
    <dgm:pt modelId="{2298BDB6-A678-4E95-A66C-579020324A43}" type="parTrans" cxnId="{C42789E7-97A3-44A2-872A-9C41EB0E25A7}">
      <dgm:prSet/>
      <dgm:spPr/>
      <dgm:t>
        <a:bodyPr/>
        <a:lstStyle/>
        <a:p>
          <a:endParaRPr lang="en-US"/>
        </a:p>
      </dgm:t>
    </dgm:pt>
    <dgm:pt modelId="{C666DDC2-B1EE-4C36-9E6F-1E60CC590620}" type="sibTrans" cxnId="{C42789E7-97A3-44A2-872A-9C41EB0E25A7}">
      <dgm:prSet/>
      <dgm:spPr/>
      <dgm:t>
        <a:bodyPr/>
        <a:lstStyle/>
        <a:p>
          <a:endParaRPr lang="en-US"/>
        </a:p>
      </dgm:t>
    </dgm:pt>
    <dgm:pt modelId="{B9B8B4AD-9BF4-4487-BA22-7FB7ADE3F2CB}" type="pres">
      <dgm:prSet presAssocID="{4EAC0855-14AD-4445-A4EF-6992F71CE782}" presName="root" presStyleCnt="0">
        <dgm:presLayoutVars>
          <dgm:dir/>
          <dgm:resizeHandles val="exact"/>
        </dgm:presLayoutVars>
      </dgm:prSet>
      <dgm:spPr/>
    </dgm:pt>
    <dgm:pt modelId="{EAD9FAEB-D1E8-4714-915C-2D763EAF525A}" type="pres">
      <dgm:prSet presAssocID="{C37C5015-84C7-4EC2-AED5-85953D06F0B1}" presName="compNode" presStyleCnt="0"/>
      <dgm:spPr/>
    </dgm:pt>
    <dgm:pt modelId="{EC111ACC-7F5A-44C8-8008-114C06A9CBF2}" type="pres">
      <dgm:prSet presAssocID="{C37C5015-84C7-4EC2-AED5-85953D06F0B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E29BA5D1-B2A9-47ED-A1F6-2CE596C92436}" type="pres">
      <dgm:prSet presAssocID="{C37C5015-84C7-4EC2-AED5-85953D06F0B1}" presName="iconSpace" presStyleCnt="0"/>
      <dgm:spPr/>
    </dgm:pt>
    <dgm:pt modelId="{FB5E798F-8B2B-4CDD-A93C-BBBF2C2E86E6}" type="pres">
      <dgm:prSet presAssocID="{C37C5015-84C7-4EC2-AED5-85953D06F0B1}" presName="parTx" presStyleLbl="revTx" presStyleIdx="0" presStyleCnt="8">
        <dgm:presLayoutVars>
          <dgm:chMax val="0"/>
          <dgm:chPref val="0"/>
        </dgm:presLayoutVars>
      </dgm:prSet>
      <dgm:spPr/>
    </dgm:pt>
    <dgm:pt modelId="{0C30C43B-56A6-4334-B6C0-E620B33C6FC4}" type="pres">
      <dgm:prSet presAssocID="{C37C5015-84C7-4EC2-AED5-85953D06F0B1}" presName="txSpace" presStyleCnt="0"/>
      <dgm:spPr/>
    </dgm:pt>
    <dgm:pt modelId="{6B37F49B-19AA-45A3-8A26-8308B4D18292}" type="pres">
      <dgm:prSet presAssocID="{C37C5015-84C7-4EC2-AED5-85953D06F0B1}" presName="desTx" presStyleLbl="revTx" presStyleIdx="1" presStyleCnt="8">
        <dgm:presLayoutVars/>
      </dgm:prSet>
      <dgm:spPr/>
    </dgm:pt>
    <dgm:pt modelId="{9844C0DF-C1A6-41AB-BFD5-8B9C6894413F}" type="pres">
      <dgm:prSet presAssocID="{F3CF5E15-81EF-4A84-8395-2AD0DCC12C26}" presName="sibTrans" presStyleCnt="0"/>
      <dgm:spPr/>
    </dgm:pt>
    <dgm:pt modelId="{A84928AB-F70D-4980-BAC8-E1CA7EC962CC}" type="pres">
      <dgm:prSet presAssocID="{1B59AD25-05E1-4216-831D-A71FF1CB375C}" presName="compNode" presStyleCnt="0"/>
      <dgm:spPr/>
    </dgm:pt>
    <dgm:pt modelId="{3D018412-36E7-4932-A89E-B1DD2B6F7013}" type="pres">
      <dgm:prSet presAssocID="{1B59AD25-05E1-4216-831D-A71FF1CB375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16D95825-8E88-45FA-926C-B8B9487AC71E}" type="pres">
      <dgm:prSet presAssocID="{1B59AD25-05E1-4216-831D-A71FF1CB375C}" presName="iconSpace" presStyleCnt="0"/>
      <dgm:spPr/>
    </dgm:pt>
    <dgm:pt modelId="{E95CDE4A-4247-4B82-9202-5FD360F089B4}" type="pres">
      <dgm:prSet presAssocID="{1B59AD25-05E1-4216-831D-A71FF1CB375C}" presName="parTx" presStyleLbl="revTx" presStyleIdx="2" presStyleCnt="8">
        <dgm:presLayoutVars>
          <dgm:chMax val="0"/>
          <dgm:chPref val="0"/>
        </dgm:presLayoutVars>
      </dgm:prSet>
      <dgm:spPr/>
    </dgm:pt>
    <dgm:pt modelId="{12217A97-2F3F-4E76-924E-5BFD7B31CA36}" type="pres">
      <dgm:prSet presAssocID="{1B59AD25-05E1-4216-831D-A71FF1CB375C}" presName="txSpace" presStyleCnt="0"/>
      <dgm:spPr/>
    </dgm:pt>
    <dgm:pt modelId="{5EF693DF-7574-451E-9F9F-8A3DF098D991}" type="pres">
      <dgm:prSet presAssocID="{1B59AD25-05E1-4216-831D-A71FF1CB375C}" presName="desTx" presStyleLbl="revTx" presStyleIdx="3" presStyleCnt="8">
        <dgm:presLayoutVars/>
      </dgm:prSet>
      <dgm:spPr/>
    </dgm:pt>
    <dgm:pt modelId="{D03BFE37-CD5A-4665-B38C-6559DC32FA8F}" type="pres">
      <dgm:prSet presAssocID="{9C261A2B-1F1E-4247-8EBE-8E729A100B42}" presName="sibTrans" presStyleCnt="0"/>
      <dgm:spPr/>
    </dgm:pt>
    <dgm:pt modelId="{8AD2C8E8-EF37-49C6-8353-28302ADD71A3}" type="pres">
      <dgm:prSet presAssocID="{0B12D6DC-1FF3-4B29-B6EC-89FF092D3C04}" presName="compNode" presStyleCnt="0"/>
      <dgm:spPr/>
    </dgm:pt>
    <dgm:pt modelId="{7299BAD6-3750-47E3-BEB3-594B79269549}" type="pres">
      <dgm:prSet presAssocID="{0B12D6DC-1FF3-4B29-B6EC-89FF092D3C0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C8203FAB-F56C-427C-B855-57A3DB5FF0F8}" type="pres">
      <dgm:prSet presAssocID="{0B12D6DC-1FF3-4B29-B6EC-89FF092D3C04}" presName="iconSpace" presStyleCnt="0"/>
      <dgm:spPr/>
    </dgm:pt>
    <dgm:pt modelId="{2466C4D7-6779-495B-8548-1B339F7D0B90}" type="pres">
      <dgm:prSet presAssocID="{0B12D6DC-1FF3-4B29-B6EC-89FF092D3C04}" presName="parTx" presStyleLbl="revTx" presStyleIdx="4" presStyleCnt="8">
        <dgm:presLayoutVars>
          <dgm:chMax val="0"/>
          <dgm:chPref val="0"/>
        </dgm:presLayoutVars>
      </dgm:prSet>
      <dgm:spPr/>
    </dgm:pt>
    <dgm:pt modelId="{673D1B32-F1D2-4EDA-9B11-B5FEE8622002}" type="pres">
      <dgm:prSet presAssocID="{0B12D6DC-1FF3-4B29-B6EC-89FF092D3C04}" presName="txSpace" presStyleCnt="0"/>
      <dgm:spPr/>
    </dgm:pt>
    <dgm:pt modelId="{14AB37E1-B6DD-4E32-9202-E112749F6495}" type="pres">
      <dgm:prSet presAssocID="{0B12D6DC-1FF3-4B29-B6EC-89FF092D3C04}" presName="desTx" presStyleLbl="revTx" presStyleIdx="5" presStyleCnt="8">
        <dgm:presLayoutVars/>
      </dgm:prSet>
      <dgm:spPr/>
    </dgm:pt>
    <dgm:pt modelId="{EC123BC9-8C29-4C8B-ACD6-615E71202343}" type="pres">
      <dgm:prSet presAssocID="{FA0E9F69-FC91-494C-9CD3-A629E502ED86}" presName="sibTrans" presStyleCnt="0"/>
      <dgm:spPr/>
    </dgm:pt>
    <dgm:pt modelId="{8EAA122A-27CF-4F8F-9FC6-BF40BC054587}" type="pres">
      <dgm:prSet presAssocID="{6956DA63-DD79-458E-9B79-C847C09C7E4B}" presName="compNode" presStyleCnt="0"/>
      <dgm:spPr/>
    </dgm:pt>
    <dgm:pt modelId="{E9B8EA18-3149-444E-8738-4157AF2FC77F}" type="pres">
      <dgm:prSet presAssocID="{6956DA63-DD79-458E-9B79-C847C09C7E4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000DB33E-A651-475C-B954-9CCDA410786A}" type="pres">
      <dgm:prSet presAssocID="{6956DA63-DD79-458E-9B79-C847C09C7E4B}" presName="iconSpace" presStyleCnt="0"/>
      <dgm:spPr/>
    </dgm:pt>
    <dgm:pt modelId="{57867EF6-8C3C-4CA1-BB82-84432C29E5A6}" type="pres">
      <dgm:prSet presAssocID="{6956DA63-DD79-458E-9B79-C847C09C7E4B}" presName="parTx" presStyleLbl="revTx" presStyleIdx="6" presStyleCnt="8">
        <dgm:presLayoutVars>
          <dgm:chMax val="0"/>
          <dgm:chPref val="0"/>
        </dgm:presLayoutVars>
      </dgm:prSet>
      <dgm:spPr/>
    </dgm:pt>
    <dgm:pt modelId="{1751C3D1-4A90-4CE9-AD15-D18696491CC7}" type="pres">
      <dgm:prSet presAssocID="{6956DA63-DD79-458E-9B79-C847C09C7E4B}" presName="txSpace" presStyleCnt="0"/>
      <dgm:spPr/>
    </dgm:pt>
    <dgm:pt modelId="{A44D99A8-F26B-4647-BABF-7AC5F549EEA5}" type="pres">
      <dgm:prSet presAssocID="{6956DA63-DD79-458E-9B79-C847C09C7E4B}" presName="desTx" presStyleLbl="revTx" presStyleIdx="7" presStyleCnt="8">
        <dgm:presLayoutVars/>
      </dgm:prSet>
      <dgm:spPr/>
    </dgm:pt>
  </dgm:ptLst>
  <dgm:cxnLst>
    <dgm:cxn modelId="{84F2BE2F-3C45-49C2-B75D-D97C80F43FEA}" type="presOf" srcId="{6931CCD2-F658-43BB-ACBC-C068D8689540}" destId="{14AB37E1-B6DD-4E32-9202-E112749F6495}" srcOrd="0" destOrd="0" presId="urn:microsoft.com/office/officeart/2018/2/layout/IconLabelDescriptionList"/>
    <dgm:cxn modelId="{E0208730-1D3C-4A79-9B17-C6FD62B7159A}" type="presOf" srcId="{E4EA3B88-0EF7-408E-94FB-AE54990C820C}" destId="{5EF693DF-7574-451E-9F9F-8A3DF098D991}" srcOrd="0" destOrd="0" presId="urn:microsoft.com/office/officeart/2018/2/layout/IconLabelDescriptionList"/>
    <dgm:cxn modelId="{03BAEE33-7BF8-4403-8738-ED5048C43554}" srcId="{0B12D6DC-1FF3-4B29-B6EC-89FF092D3C04}" destId="{6931CCD2-F658-43BB-ACBC-C068D8689540}" srcOrd="0" destOrd="0" parTransId="{F028FEED-B31A-43DE-AF2E-9BB305A55AFA}" sibTransId="{225E57D3-B207-4B4B-932F-1535D69F1108}"/>
    <dgm:cxn modelId="{9185BD4B-AC49-4F4D-84EE-2A8335B40F1C}" type="presOf" srcId="{1CED55C3-4203-4B39-8EA2-0E901D81D6C9}" destId="{6B37F49B-19AA-45A3-8A26-8308B4D18292}" srcOrd="0" destOrd="0" presId="urn:microsoft.com/office/officeart/2018/2/layout/IconLabelDescriptionList"/>
    <dgm:cxn modelId="{3A943160-BE7D-4E21-9790-BDA6851294C6}" type="presOf" srcId="{C37C5015-84C7-4EC2-AED5-85953D06F0B1}" destId="{FB5E798F-8B2B-4CDD-A93C-BBBF2C2E86E6}" srcOrd="0" destOrd="0" presId="urn:microsoft.com/office/officeart/2018/2/layout/IconLabelDescriptionList"/>
    <dgm:cxn modelId="{7709586B-17AE-4244-8D01-952DE725BACE}" srcId="{1B59AD25-05E1-4216-831D-A71FF1CB375C}" destId="{E4EA3B88-0EF7-408E-94FB-AE54990C820C}" srcOrd="0" destOrd="0" parTransId="{45D42B54-BC92-43F9-9FCB-E42CE143CC6E}" sibTransId="{73ECDA56-4E62-45DE-8DBB-E611E15849F8}"/>
    <dgm:cxn modelId="{49203173-443D-40D2-BFCE-8321E163B29D}" srcId="{C37C5015-84C7-4EC2-AED5-85953D06F0B1}" destId="{1CED55C3-4203-4B39-8EA2-0E901D81D6C9}" srcOrd="0" destOrd="0" parTransId="{AAFF71F1-F9F7-4915-9DFB-8EEC151BA98D}" sibTransId="{F8524D97-CFA2-4253-B0FE-792BEA3069A6}"/>
    <dgm:cxn modelId="{3A24187D-C845-4E23-A9DF-0A180AD856B1}" srcId="{4EAC0855-14AD-4445-A4EF-6992F71CE782}" destId="{1B59AD25-05E1-4216-831D-A71FF1CB375C}" srcOrd="1" destOrd="0" parTransId="{DB1323BD-B55A-4602-9FEF-31DB8A209A08}" sibTransId="{9C261A2B-1F1E-4247-8EBE-8E729A100B42}"/>
    <dgm:cxn modelId="{98D7A284-764B-45E1-9747-9F200A900A32}" type="presOf" srcId="{4EAC0855-14AD-4445-A4EF-6992F71CE782}" destId="{B9B8B4AD-9BF4-4487-BA22-7FB7ADE3F2CB}" srcOrd="0" destOrd="0" presId="urn:microsoft.com/office/officeart/2018/2/layout/IconLabelDescriptionList"/>
    <dgm:cxn modelId="{8BE7348E-7D09-48CD-B848-033865C71DB2}" srcId="{4EAC0855-14AD-4445-A4EF-6992F71CE782}" destId="{6956DA63-DD79-458E-9B79-C847C09C7E4B}" srcOrd="3" destOrd="0" parTransId="{B4357BA5-BC4B-444D-8294-C44E8B4B1DFD}" sibTransId="{3F36D30C-E33E-4B70-867E-8B2D50340494}"/>
    <dgm:cxn modelId="{51EAD19A-790A-4358-845B-EAEB99B61268}" type="presOf" srcId="{A949E54D-20E3-48E0-A340-A1FCABC9EB73}" destId="{A44D99A8-F26B-4647-BABF-7AC5F549EEA5}" srcOrd="0" destOrd="0" presId="urn:microsoft.com/office/officeart/2018/2/layout/IconLabelDescriptionList"/>
    <dgm:cxn modelId="{7EEEF7A7-C2AE-41F6-951B-DB1FF447E8CD}" type="presOf" srcId="{0B12D6DC-1FF3-4B29-B6EC-89FF092D3C04}" destId="{2466C4D7-6779-495B-8548-1B339F7D0B90}" srcOrd="0" destOrd="0" presId="urn:microsoft.com/office/officeart/2018/2/layout/IconLabelDescriptionList"/>
    <dgm:cxn modelId="{07E135A9-9801-4591-861C-BCA8CF05C367}" type="presOf" srcId="{6956DA63-DD79-458E-9B79-C847C09C7E4B}" destId="{57867EF6-8C3C-4CA1-BB82-84432C29E5A6}" srcOrd="0" destOrd="0" presId="urn:microsoft.com/office/officeart/2018/2/layout/IconLabelDescriptionList"/>
    <dgm:cxn modelId="{108357B3-986B-48B4-9415-18F9FA1BBDAE}" type="presOf" srcId="{1B59AD25-05E1-4216-831D-A71FF1CB375C}" destId="{E95CDE4A-4247-4B82-9202-5FD360F089B4}" srcOrd="0" destOrd="0" presId="urn:microsoft.com/office/officeart/2018/2/layout/IconLabelDescriptionList"/>
    <dgm:cxn modelId="{E59905B8-94C3-42B5-8089-E8061B941EC4}" srcId="{4EAC0855-14AD-4445-A4EF-6992F71CE782}" destId="{0B12D6DC-1FF3-4B29-B6EC-89FF092D3C04}" srcOrd="2" destOrd="0" parTransId="{75E10C66-CDC8-4C75-8536-1936BE3D9C6D}" sibTransId="{FA0E9F69-FC91-494C-9CD3-A629E502ED86}"/>
    <dgm:cxn modelId="{DB0D6BCF-DF7F-4694-815C-5F05964EBE1F}" srcId="{4EAC0855-14AD-4445-A4EF-6992F71CE782}" destId="{C37C5015-84C7-4EC2-AED5-85953D06F0B1}" srcOrd="0" destOrd="0" parTransId="{71F6929F-2D7C-420E-82AC-56B7D979067C}" sibTransId="{F3CF5E15-81EF-4A84-8395-2AD0DCC12C26}"/>
    <dgm:cxn modelId="{C42789E7-97A3-44A2-872A-9C41EB0E25A7}" srcId="{6956DA63-DD79-458E-9B79-C847C09C7E4B}" destId="{A949E54D-20E3-48E0-A340-A1FCABC9EB73}" srcOrd="0" destOrd="0" parTransId="{2298BDB6-A678-4E95-A66C-579020324A43}" sibTransId="{C666DDC2-B1EE-4C36-9E6F-1E60CC590620}"/>
    <dgm:cxn modelId="{EC5C863D-60DA-4763-96F5-3D91356021EC}" type="presParOf" srcId="{B9B8B4AD-9BF4-4487-BA22-7FB7ADE3F2CB}" destId="{EAD9FAEB-D1E8-4714-915C-2D763EAF525A}" srcOrd="0" destOrd="0" presId="urn:microsoft.com/office/officeart/2018/2/layout/IconLabelDescriptionList"/>
    <dgm:cxn modelId="{841464A2-643F-4376-91CD-54850EE4705B}" type="presParOf" srcId="{EAD9FAEB-D1E8-4714-915C-2D763EAF525A}" destId="{EC111ACC-7F5A-44C8-8008-114C06A9CBF2}" srcOrd="0" destOrd="0" presId="urn:microsoft.com/office/officeart/2018/2/layout/IconLabelDescriptionList"/>
    <dgm:cxn modelId="{2A903FFE-961B-4FC7-9CDF-0C5DDE16D0DC}" type="presParOf" srcId="{EAD9FAEB-D1E8-4714-915C-2D763EAF525A}" destId="{E29BA5D1-B2A9-47ED-A1F6-2CE596C92436}" srcOrd="1" destOrd="0" presId="urn:microsoft.com/office/officeart/2018/2/layout/IconLabelDescriptionList"/>
    <dgm:cxn modelId="{6061BF76-6146-4F21-AF89-E18B1EC4C2CB}" type="presParOf" srcId="{EAD9FAEB-D1E8-4714-915C-2D763EAF525A}" destId="{FB5E798F-8B2B-4CDD-A93C-BBBF2C2E86E6}" srcOrd="2" destOrd="0" presId="urn:microsoft.com/office/officeart/2018/2/layout/IconLabelDescriptionList"/>
    <dgm:cxn modelId="{BB961E69-0BAF-4E40-B7D3-9E4DFC510F9F}" type="presParOf" srcId="{EAD9FAEB-D1E8-4714-915C-2D763EAF525A}" destId="{0C30C43B-56A6-4334-B6C0-E620B33C6FC4}" srcOrd="3" destOrd="0" presId="urn:microsoft.com/office/officeart/2018/2/layout/IconLabelDescriptionList"/>
    <dgm:cxn modelId="{6750D012-0087-42F7-8E1A-82A8B62D642B}" type="presParOf" srcId="{EAD9FAEB-D1E8-4714-915C-2D763EAF525A}" destId="{6B37F49B-19AA-45A3-8A26-8308B4D18292}" srcOrd="4" destOrd="0" presId="urn:microsoft.com/office/officeart/2018/2/layout/IconLabelDescriptionList"/>
    <dgm:cxn modelId="{F4FD0848-42AE-4FE8-8A31-F76E04C9EB50}" type="presParOf" srcId="{B9B8B4AD-9BF4-4487-BA22-7FB7ADE3F2CB}" destId="{9844C0DF-C1A6-41AB-BFD5-8B9C6894413F}" srcOrd="1" destOrd="0" presId="urn:microsoft.com/office/officeart/2018/2/layout/IconLabelDescriptionList"/>
    <dgm:cxn modelId="{A514F1C4-55C3-469E-856B-BA1BB29FCC64}" type="presParOf" srcId="{B9B8B4AD-9BF4-4487-BA22-7FB7ADE3F2CB}" destId="{A84928AB-F70D-4980-BAC8-E1CA7EC962CC}" srcOrd="2" destOrd="0" presId="urn:microsoft.com/office/officeart/2018/2/layout/IconLabelDescriptionList"/>
    <dgm:cxn modelId="{8C0C9A98-64F5-45A0-BFEB-B2A64C078A4A}" type="presParOf" srcId="{A84928AB-F70D-4980-BAC8-E1CA7EC962CC}" destId="{3D018412-36E7-4932-A89E-B1DD2B6F7013}" srcOrd="0" destOrd="0" presId="urn:microsoft.com/office/officeart/2018/2/layout/IconLabelDescriptionList"/>
    <dgm:cxn modelId="{55B64DCA-0712-490F-B561-71213DE27D1D}" type="presParOf" srcId="{A84928AB-F70D-4980-BAC8-E1CA7EC962CC}" destId="{16D95825-8E88-45FA-926C-B8B9487AC71E}" srcOrd="1" destOrd="0" presId="urn:microsoft.com/office/officeart/2018/2/layout/IconLabelDescriptionList"/>
    <dgm:cxn modelId="{8F2815F9-7033-4A9D-B222-CEEB121B8598}" type="presParOf" srcId="{A84928AB-F70D-4980-BAC8-E1CA7EC962CC}" destId="{E95CDE4A-4247-4B82-9202-5FD360F089B4}" srcOrd="2" destOrd="0" presId="urn:microsoft.com/office/officeart/2018/2/layout/IconLabelDescriptionList"/>
    <dgm:cxn modelId="{BD271098-49A6-415F-8D3E-F3F875CC9E2C}" type="presParOf" srcId="{A84928AB-F70D-4980-BAC8-E1CA7EC962CC}" destId="{12217A97-2F3F-4E76-924E-5BFD7B31CA36}" srcOrd="3" destOrd="0" presId="urn:microsoft.com/office/officeart/2018/2/layout/IconLabelDescriptionList"/>
    <dgm:cxn modelId="{52C4EF5E-68F0-4F28-9594-92683EAEC4B1}" type="presParOf" srcId="{A84928AB-F70D-4980-BAC8-E1CA7EC962CC}" destId="{5EF693DF-7574-451E-9F9F-8A3DF098D991}" srcOrd="4" destOrd="0" presId="urn:microsoft.com/office/officeart/2018/2/layout/IconLabelDescriptionList"/>
    <dgm:cxn modelId="{DD28A569-9DF0-421D-808B-5C18E50F7C38}" type="presParOf" srcId="{B9B8B4AD-9BF4-4487-BA22-7FB7ADE3F2CB}" destId="{D03BFE37-CD5A-4665-B38C-6559DC32FA8F}" srcOrd="3" destOrd="0" presId="urn:microsoft.com/office/officeart/2018/2/layout/IconLabelDescriptionList"/>
    <dgm:cxn modelId="{F1227045-2A8C-4F00-9A82-AADAC526B744}" type="presParOf" srcId="{B9B8B4AD-9BF4-4487-BA22-7FB7ADE3F2CB}" destId="{8AD2C8E8-EF37-49C6-8353-28302ADD71A3}" srcOrd="4" destOrd="0" presId="urn:microsoft.com/office/officeart/2018/2/layout/IconLabelDescriptionList"/>
    <dgm:cxn modelId="{EDB985E2-6EC1-4032-B5A2-05AE6622A53F}" type="presParOf" srcId="{8AD2C8E8-EF37-49C6-8353-28302ADD71A3}" destId="{7299BAD6-3750-47E3-BEB3-594B79269549}" srcOrd="0" destOrd="0" presId="urn:microsoft.com/office/officeart/2018/2/layout/IconLabelDescriptionList"/>
    <dgm:cxn modelId="{31DD48CB-44E9-4202-83DB-69DB21DEF76E}" type="presParOf" srcId="{8AD2C8E8-EF37-49C6-8353-28302ADD71A3}" destId="{C8203FAB-F56C-427C-B855-57A3DB5FF0F8}" srcOrd="1" destOrd="0" presId="urn:microsoft.com/office/officeart/2018/2/layout/IconLabelDescriptionList"/>
    <dgm:cxn modelId="{58270071-E781-481A-B69E-DE240F9E52FD}" type="presParOf" srcId="{8AD2C8E8-EF37-49C6-8353-28302ADD71A3}" destId="{2466C4D7-6779-495B-8548-1B339F7D0B90}" srcOrd="2" destOrd="0" presId="urn:microsoft.com/office/officeart/2018/2/layout/IconLabelDescriptionList"/>
    <dgm:cxn modelId="{7C454FFE-CB15-42A6-B145-E6BEA3705E86}" type="presParOf" srcId="{8AD2C8E8-EF37-49C6-8353-28302ADD71A3}" destId="{673D1B32-F1D2-4EDA-9B11-B5FEE8622002}" srcOrd="3" destOrd="0" presId="urn:microsoft.com/office/officeart/2018/2/layout/IconLabelDescriptionList"/>
    <dgm:cxn modelId="{F1376CA6-04AE-4C98-B5DA-4885ED7EF276}" type="presParOf" srcId="{8AD2C8E8-EF37-49C6-8353-28302ADD71A3}" destId="{14AB37E1-B6DD-4E32-9202-E112749F6495}" srcOrd="4" destOrd="0" presId="urn:microsoft.com/office/officeart/2018/2/layout/IconLabelDescriptionList"/>
    <dgm:cxn modelId="{94F35214-8FE1-401F-A100-5EC9020A056A}" type="presParOf" srcId="{B9B8B4AD-9BF4-4487-BA22-7FB7ADE3F2CB}" destId="{EC123BC9-8C29-4C8B-ACD6-615E71202343}" srcOrd="5" destOrd="0" presId="urn:microsoft.com/office/officeart/2018/2/layout/IconLabelDescriptionList"/>
    <dgm:cxn modelId="{E8E25B0D-DAD0-4B8D-9C31-637BFA3A74EC}" type="presParOf" srcId="{B9B8B4AD-9BF4-4487-BA22-7FB7ADE3F2CB}" destId="{8EAA122A-27CF-4F8F-9FC6-BF40BC054587}" srcOrd="6" destOrd="0" presId="urn:microsoft.com/office/officeart/2018/2/layout/IconLabelDescriptionList"/>
    <dgm:cxn modelId="{013F5ED3-C552-4A1A-B4DC-6D08B49E5E68}" type="presParOf" srcId="{8EAA122A-27CF-4F8F-9FC6-BF40BC054587}" destId="{E9B8EA18-3149-444E-8738-4157AF2FC77F}" srcOrd="0" destOrd="0" presId="urn:microsoft.com/office/officeart/2018/2/layout/IconLabelDescriptionList"/>
    <dgm:cxn modelId="{D19F7B79-8790-4EBB-9BF5-98EE47E325FC}" type="presParOf" srcId="{8EAA122A-27CF-4F8F-9FC6-BF40BC054587}" destId="{000DB33E-A651-475C-B954-9CCDA410786A}" srcOrd="1" destOrd="0" presId="urn:microsoft.com/office/officeart/2018/2/layout/IconLabelDescriptionList"/>
    <dgm:cxn modelId="{8E176E73-8846-4614-9A30-CD299636758E}" type="presParOf" srcId="{8EAA122A-27CF-4F8F-9FC6-BF40BC054587}" destId="{57867EF6-8C3C-4CA1-BB82-84432C29E5A6}" srcOrd="2" destOrd="0" presId="urn:microsoft.com/office/officeart/2018/2/layout/IconLabelDescriptionList"/>
    <dgm:cxn modelId="{6C478642-5B12-4C02-9DBA-EEF197FC6F02}" type="presParOf" srcId="{8EAA122A-27CF-4F8F-9FC6-BF40BC054587}" destId="{1751C3D1-4A90-4CE9-AD15-D18696491CC7}" srcOrd="3" destOrd="0" presId="urn:microsoft.com/office/officeart/2018/2/layout/IconLabelDescriptionList"/>
    <dgm:cxn modelId="{FF34E5B4-377A-473F-AD08-EB0B16D9CED8}" type="presParOf" srcId="{8EAA122A-27CF-4F8F-9FC6-BF40BC054587}" destId="{A44D99A8-F26B-4647-BABF-7AC5F549EEA5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8EAC437-FCC3-4BCC-B090-16D67AD8A3FF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0A30A7-8829-4425-BFF2-D1FBB8AA332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Safety:</a:t>
          </a:r>
        </a:p>
      </dgm:t>
    </dgm:pt>
    <dgm:pt modelId="{98969E12-96F4-46A1-A54B-750FF0E7CA15}" type="parTrans" cxnId="{BA5CB9E2-87C5-447D-98B7-4ADCFFD115C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30F4EA-A964-4A1F-9E14-8EADB212271A}" type="sibTrans" cxnId="{BA5CB9E2-87C5-447D-98B7-4ADCFFD115C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107B59-5E58-4DB6-978F-E3F3817A4DB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Efficacy:</a:t>
          </a:r>
        </a:p>
      </dgm:t>
    </dgm:pt>
    <dgm:pt modelId="{5F862B57-640C-47B9-B3AC-BE1DD5DA4E9A}" type="parTrans" cxnId="{7517D530-F561-469F-8A28-F14B08C3447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9B5971-968C-4932-9541-B98D2DEB651A}" type="sibTrans" cxnId="{7517D530-F561-469F-8A28-F14B08C3447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5C0676-2EA6-4D67-A89C-78C7ED28288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ANY intracranial hemorrhage (ICH) visualized on the CT scan 30 (±6) h after study drug administration.  </a:t>
          </a:r>
        </a:p>
      </dgm:t>
    </dgm:pt>
    <dgm:pt modelId="{2561B11A-FDBD-4561-A39B-22BC21A479DF}" type="parTrans" cxnId="{ECAAF65A-FEA7-4681-A672-2BC0A0DCD44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FD11F0-D38A-4459-8219-741D1ACBD8F0}" type="sibTrans" cxnId="{ECAAF65A-FEA7-4681-A672-2BC0A0DCD44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FDC5ED-134F-408B-B070-A27CEE997DD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NIH Stroke Scale Score at 30 (±6) h after study drug administration (adjusted for the baseline in analysis)</a:t>
          </a:r>
        </a:p>
      </dgm:t>
    </dgm:pt>
    <dgm:pt modelId="{1EDC73AD-DFED-40B9-9005-855FA9E92612}" type="parTrans" cxnId="{37413610-6223-41C0-B5F3-C6093703198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6B916A-9883-4594-AA76-302E7E552092}" type="sibTrans" cxnId="{37413610-6223-41C0-B5F3-C6093703198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B73202-E0AC-4D46-9A6C-4C0A0C0086B9}" type="pres">
      <dgm:prSet presAssocID="{38EAC437-FCC3-4BCC-B090-16D67AD8A3FF}" presName="root" presStyleCnt="0">
        <dgm:presLayoutVars>
          <dgm:dir/>
          <dgm:resizeHandles val="exact"/>
        </dgm:presLayoutVars>
      </dgm:prSet>
      <dgm:spPr/>
    </dgm:pt>
    <dgm:pt modelId="{61A7E906-F898-40EF-8E67-879145A41DBD}" type="pres">
      <dgm:prSet presAssocID="{8B0A30A7-8829-4425-BFF2-D1FBB8AA3328}" presName="compNode" presStyleCnt="0"/>
      <dgm:spPr/>
    </dgm:pt>
    <dgm:pt modelId="{E5923EAB-B8EA-44A5-9E1B-A1F51FD8456D}" type="pres">
      <dgm:prSet presAssocID="{8B0A30A7-8829-4425-BFF2-D1FBB8AA332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1705C073-3D08-4D36-ACF3-A56E91520C42}" type="pres">
      <dgm:prSet presAssocID="{8B0A30A7-8829-4425-BFF2-D1FBB8AA3328}" presName="iconSpace" presStyleCnt="0"/>
      <dgm:spPr/>
    </dgm:pt>
    <dgm:pt modelId="{DBF72A3D-56E8-4733-96F8-A680A7F292AE}" type="pres">
      <dgm:prSet presAssocID="{8B0A30A7-8829-4425-BFF2-D1FBB8AA3328}" presName="parTx" presStyleLbl="revTx" presStyleIdx="0" presStyleCnt="4">
        <dgm:presLayoutVars>
          <dgm:chMax val="0"/>
          <dgm:chPref val="0"/>
        </dgm:presLayoutVars>
      </dgm:prSet>
      <dgm:spPr/>
    </dgm:pt>
    <dgm:pt modelId="{E539B7A8-C6BD-4D57-BBAF-10E167F983AA}" type="pres">
      <dgm:prSet presAssocID="{8B0A30A7-8829-4425-BFF2-D1FBB8AA3328}" presName="txSpace" presStyleCnt="0"/>
      <dgm:spPr/>
    </dgm:pt>
    <dgm:pt modelId="{0F009655-20EC-4E5E-B049-3AA5C58FEA0E}" type="pres">
      <dgm:prSet presAssocID="{8B0A30A7-8829-4425-BFF2-D1FBB8AA3328}" presName="desTx" presStyleLbl="revTx" presStyleIdx="1" presStyleCnt="4">
        <dgm:presLayoutVars/>
      </dgm:prSet>
      <dgm:spPr/>
    </dgm:pt>
    <dgm:pt modelId="{4C6B2C3B-EDB6-46F6-A9D9-5562A7E64B86}" type="pres">
      <dgm:prSet presAssocID="{5630F4EA-A964-4A1F-9E14-8EADB212271A}" presName="sibTrans" presStyleCnt="0"/>
      <dgm:spPr/>
    </dgm:pt>
    <dgm:pt modelId="{0D9E8370-E61F-4339-BB5C-2DAA17F918B0}" type="pres">
      <dgm:prSet presAssocID="{D0107B59-5E58-4DB6-978F-E3F3817A4DBA}" presName="compNode" presStyleCnt="0"/>
      <dgm:spPr/>
    </dgm:pt>
    <dgm:pt modelId="{92B659E4-8443-4D36-B1C2-AC908E08D504}" type="pres">
      <dgm:prSet presAssocID="{D0107B59-5E58-4DB6-978F-E3F3817A4DB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</dgm:pt>
    <dgm:pt modelId="{8CCCACE3-1EC0-4F4E-994D-A7578DEA1E81}" type="pres">
      <dgm:prSet presAssocID="{D0107B59-5E58-4DB6-978F-E3F3817A4DBA}" presName="iconSpace" presStyleCnt="0"/>
      <dgm:spPr/>
    </dgm:pt>
    <dgm:pt modelId="{508FCE67-F8E4-4FA3-999E-7ED7EAD4D35F}" type="pres">
      <dgm:prSet presAssocID="{D0107B59-5E58-4DB6-978F-E3F3817A4DBA}" presName="parTx" presStyleLbl="revTx" presStyleIdx="2" presStyleCnt="4">
        <dgm:presLayoutVars>
          <dgm:chMax val="0"/>
          <dgm:chPref val="0"/>
        </dgm:presLayoutVars>
      </dgm:prSet>
      <dgm:spPr/>
    </dgm:pt>
    <dgm:pt modelId="{A72B6715-5E4F-4A62-8FE4-3110D0DD4BC8}" type="pres">
      <dgm:prSet presAssocID="{D0107B59-5E58-4DB6-978F-E3F3817A4DBA}" presName="txSpace" presStyleCnt="0"/>
      <dgm:spPr/>
    </dgm:pt>
    <dgm:pt modelId="{774C31ED-BFCD-41B0-A52A-39BB78729053}" type="pres">
      <dgm:prSet presAssocID="{D0107B59-5E58-4DB6-978F-E3F3817A4DBA}" presName="desTx" presStyleLbl="revTx" presStyleIdx="3" presStyleCnt="4">
        <dgm:presLayoutVars/>
      </dgm:prSet>
      <dgm:spPr/>
    </dgm:pt>
  </dgm:ptLst>
  <dgm:cxnLst>
    <dgm:cxn modelId="{37413610-6223-41C0-B5F3-C6093703198C}" srcId="{D0107B59-5E58-4DB6-978F-E3F3817A4DBA}" destId="{B8FDC5ED-134F-408B-B070-A27CEE997DD2}" srcOrd="0" destOrd="0" parTransId="{1EDC73AD-DFED-40B9-9005-855FA9E92612}" sibTransId="{AA6B916A-9883-4594-AA76-302E7E552092}"/>
    <dgm:cxn modelId="{7517D530-F561-469F-8A28-F14B08C3447B}" srcId="{38EAC437-FCC3-4BCC-B090-16D67AD8A3FF}" destId="{D0107B59-5E58-4DB6-978F-E3F3817A4DBA}" srcOrd="1" destOrd="0" parTransId="{5F862B57-640C-47B9-B3AC-BE1DD5DA4E9A}" sibTransId="{F29B5971-968C-4932-9541-B98D2DEB651A}"/>
    <dgm:cxn modelId="{ECAAF65A-FEA7-4681-A672-2BC0A0DCD44D}" srcId="{8B0A30A7-8829-4425-BFF2-D1FBB8AA3328}" destId="{345C0676-2EA6-4D67-A89C-78C7ED282883}" srcOrd="0" destOrd="0" parTransId="{2561B11A-FDBD-4561-A39B-22BC21A479DF}" sibTransId="{C7FD11F0-D38A-4459-8219-741D1ACBD8F0}"/>
    <dgm:cxn modelId="{8AEC8A85-D73E-4CD7-9DF2-3561D2F24F32}" type="presOf" srcId="{D0107B59-5E58-4DB6-978F-E3F3817A4DBA}" destId="{508FCE67-F8E4-4FA3-999E-7ED7EAD4D35F}" srcOrd="0" destOrd="0" presId="urn:microsoft.com/office/officeart/2018/5/layout/CenteredIconLabelDescriptionList"/>
    <dgm:cxn modelId="{69314D97-06B4-413E-AC93-881238249FAF}" type="presOf" srcId="{B8FDC5ED-134F-408B-B070-A27CEE997DD2}" destId="{774C31ED-BFCD-41B0-A52A-39BB78729053}" srcOrd="0" destOrd="0" presId="urn:microsoft.com/office/officeart/2018/5/layout/CenteredIconLabelDescriptionList"/>
    <dgm:cxn modelId="{65880BDF-C270-4D9E-B828-CBF68A493604}" type="presOf" srcId="{345C0676-2EA6-4D67-A89C-78C7ED282883}" destId="{0F009655-20EC-4E5E-B049-3AA5C58FEA0E}" srcOrd="0" destOrd="0" presId="urn:microsoft.com/office/officeart/2018/5/layout/CenteredIconLabelDescriptionList"/>
    <dgm:cxn modelId="{E0DFB2DF-C860-45BB-9F30-1B82652091CF}" type="presOf" srcId="{38EAC437-FCC3-4BCC-B090-16D67AD8A3FF}" destId="{0CB73202-E0AC-4D46-9A6C-4C0A0C0086B9}" srcOrd="0" destOrd="0" presId="urn:microsoft.com/office/officeart/2018/5/layout/CenteredIconLabelDescriptionList"/>
    <dgm:cxn modelId="{BA5CB9E2-87C5-447D-98B7-4ADCFFD115CD}" srcId="{38EAC437-FCC3-4BCC-B090-16D67AD8A3FF}" destId="{8B0A30A7-8829-4425-BFF2-D1FBB8AA3328}" srcOrd="0" destOrd="0" parTransId="{98969E12-96F4-46A1-A54B-750FF0E7CA15}" sibTransId="{5630F4EA-A964-4A1F-9E14-8EADB212271A}"/>
    <dgm:cxn modelId="{230AB6FD-B76D-4CFF-A82E-28DBF34A8F68}" type="presOf" srcId="{8B0A30A7-8829-4425-BFF2-D1FBB8AA3328}" destId="{DBF72A3D-56E8-4733-96F8-A680A7F292AE}" srcOrd="0" destOrd="0" presId="urn:microsoft.com/office/officeart/2018/5/layout/CenteredIconLabelDescriptionList"/>
    <dgm:cxn modelId="{541D45D1-5A39-415C-8F95-2718346F4444}" type="presParOf" srcId="{0CB73202-E0AC-4D46-9A6C-4C0A0C0086B9}" destId="{61A7E906-F898-40EF-8E67-879145A41DBD}" srcOrd="0" destOrd="0" presId="urn:microsoft.com/office/officeart/2018/5/layout/CenteredIconLabelDescriptionList"/>
    <dgm:cxn modelId="{46D587A7-4CB1-400F-8AC2-8C686875056F}" type="presParOf" srcId="{61A7E906-F898-40EF-8E67-879145A41DBD}" destId="{E5923EAB-B8EA-44A5-9E1B-A1F51FD8456D}" srcOrd="0" destOrd="0" presId="urn:microsoft.com/office/officeart/2018/5/layout/CenteredIconLabelDescriptionList"/>
    <dgm:cxn modelId="{B12FF6DC-ABD0-42EA-9FBD-024F73F764F4}" type="presParOf" srcId="{61A7E906-F898-40EF-8E67-879145A41DBD}" destId="{1705C073-3D08-4D36-ACF3-A56E91520C42}" srcOrd="1" destOrd="0" presId="urn:microsoft.com/office/officeart/2018/5/layout/CenteredIconLabelDescriptionList"/>
    <dgm:cxn modelId="{1E9B581E-AD4C-4FEA-81E0-083739E8FC70}" type="presParOf" srcId="{61A7E906-F898-40EF-8E67-879145A41DBD}" destId="{DBF72A3D-56E8-4733-96F8-A680A7F292AE}" srcOrd="2" destOrd="0" presId="urn:microsoft.com/office/officeart/2018/5/layout/CenteredIconLabelDescriptionList"/>
    <dgm:cxn modelId="{898147DB-B8FC-4126-A003-5164D5AFE261}" type="presParOf" srcId="{61A7E906-F898-40EF-8E67-879145A41DBD}" destId="{E539B7A8-C6BD-4D57-BBAF-10E167F983AA}" srcOrd="3" destOrd="0" presId="urn:microsoft.com/office/officeart/2018/5/layout/CenteredIconLabelDescriptionList"/>
    <dgm:cxn modelId="{AED82E40-3DE1-4120-9826-1D6351A9CA4C}" type="presParOf" srcId="{61A7E906-F898-40EF-8E67-879145A41DBD}" destId="{0F009655-20EC-4E5E-B049-3AA5C58FEA0E}" srcOrd="4" destOrd="0" presId="urn:microsoft.com/office/officeart/2018/5/layout/CenteredIconLabelDescriptionList"/>
    <dgm:cxn modelId="{AF2FF768-E5B8-4758-BAF3-454B8C8EC6EB}" type="presParOf" srcId="{0CB73202-E0AC-4D46-9A6C-4C0A0C0086B9}" destId="{4C6B2C3B-EDB6-46F6-A9D9-5562A7E64B86}" srcOrd="1" destOrd="0" presId="urn:microsoft.com/office/officeart/2018/5/layout/CenteredIconLabelDescriptionList"/>
    <dgm:cxn modelId="{FB8242C3-9FE9-49CB-9733-374830DA31BB}" type="presParOf" srcId="{0CB73202-E0AC-4D46-9A6C-4C0A0C0086B9}" destId="{0D9E8370-E61F-4339-BB5C-2DAA17F918B0}" srcOrd="2" destOrd="0" presId="urn:microsoft.com/office/officeart/2018/5/layout/CenteredIconLabelDescriptionList"/>
    <dgm:cxn modelId="{21921002-3DEC-4AEF-A013-02F161D7DB1F}" type="presParOf" srcId="{0D9E8370-E61F-4339-BB5C-2DAA17F918B0}" destId="{92B659E4-8443-4D36-B1C2-AC908E08D504}" srcOrd="0" destOrd="0" presId="urn:microsoft.com/office/officeart/2018/5/layout/CenteredIconLabelDescriptionList"/>
    <dgm:cxn modelId="{D7820DD6-BCB3-4797-A98B-3022A76671E5}" type="presParOf" srcId="{0D9E8370-E61F-4339-BB5C-2DAA17F918B0}" destId="{8CCCACE3-1EC0-4F4E-994D-A7578DEA1E81}" srcOrd="1" destOrd="0" presId="urn:microsoft.com/office/officeart/2018/5/layout/CenteredIconLabelDescriptionList"/>
    <dgm:cxn modelId="{E3B80D6A-A8C2-4383-B2C6-CA4172DFD894}" type="presParOf" srcId="{0D9E8370-E61F-4339-BB5C-2DAA17F918B0}" destId="{508FCE67-F8E4-4FA3-999E-7ED7EAD4D35F}" srcOrd="2" destOrd="0" presId="urn:microsoft.com/office/officeart/2018/5/layout/CenteredIconLabelDescriptionList"/>
    <dgm:cxn modelId="{4A03B8E6-8ED8-46F9-A0E3-099D847215AE}" type="presParOf" srcId="{0D9E8370-E61F-4339-BB5C-2DAA17F918B0}" destId="{A72B6715-5E4F-4A62-8FE4-3110D0DD4BC8}" srcOrd="3" destOrd="0" presId="urn:microsoft.com/office/officeart/2018/5/layout/CenteredIconLabelDescriptionList"/>
    <dgm:cxn modelId="{58AC9CD8-E0E3-4FA5-83A1-BE46A6ECE7A3}" type="presParOf" srcId="{0D9E8370-E61F-4339-BB5C-2DAA17F918B0}" destId="{774C31ED-BFCD-41B0-A52A-39BB78729053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83C7C6-086B-4304-B192-EF648996B299}" type="doc">
      <dgm:prSet loTypeId="urn:microsoft.com/office/officeart/2016/7/layout/AccentHomeChevronProcess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B0B24949-C291-4DCD-8A29-5D400923DBF6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July- October 2023</a:t>
          </a:r>
        </a:p>
      </dgm:t>
    </dgm:pt>
    <dgm:pt modelId="{551DAE21-8774-4F42-A45F-E488E3B6D72B}" type="parTrans" cxnId="{10B2F554-3EA2-4104-AEB7-CA6C2C0B7D0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DFFCA4-3E9E-4B87-9385-CB00D1F751DC}" type="sibTrans" cxnId="{10B2F554-3EA2-4104-AEB7-CA6C2C0B7D0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6A0FAC-5755-40BB-8140-C7BC2EC50CC1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Grant Notice of Award (</a:t>
          </a:r>
          <a:r>
            <a:rPr lang="en-US" sz="1400" dirty="0" err="1">
              <a:latin typeface="Arial" panose="020B0604020202020204" pitchFamily="34" charset="0"/>
              <a:cs typeface="Arial" panose="020B0604020202020204" pitchFamily="34" charset="0"/>
            </a:rPr>
            <a:t>NoA</a:t>
          </a: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) and 38 sites selected</a:t>
          </a:r>
        </a:p>
      </dgm:t>
    </dgm:pt>
    <dgm:pt modelId="{396BE602-FDBA-442D-826E-313F4FA910BC}" type="parTrans" cxnId="{C3A655D6-DCA9-4B88-BBD7-3EEF460D57F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D66BEB-04CC-4094-A69A-2AADE4DA0D22}" type="sibTrans" cxnId="{C3A655D6-DCA9-4B88-BBD7-3EEF460D57F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A6528A-9453-4681-B91B-5B63701B4F9C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Fall 2023</a:t>
          </a:r>
        </a:p>
      </dgm:t>
    </dgm:pt>
    <dgm:pt modelId="{C4F5533D-ED31-48B8-96FC-4D9FC86D1F0C}" type="parTrans" cxnId="{9F05AD9F-1859-4A25-8975-1901709D71E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CFB322-BDB6-41AB-8932-663B5CE02AEB}" type="sibTrans" cxnId="{9F05AD9F-1859-4A25-8975-1901709D71E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EC92F9-B866-43B7-9468-99776CB4D97B}">
      <dgm:prSet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Sites complete CTA &amp; </a:t>
          </a:r>
          <a:r>
            <a:rPr lang="en-US" sz="1400" dirty="0" err="1">
              <a:latin typeface="Arial" panose="020B0604020202020204" pitchFamily="34" charset="0"/>
              <a:cs typeface="Arial" panose="020B0604020202020204" pitchFamily="34" charset="0"/>
            </a:rPr>
            <a:t>cIRB</a:t>
          </a: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 with 4-6 weeks of receipt</a:t>
          </a:r>
        </a:p>
      </dgm:t>
    </dgm:pt>
    <dgm:pt modelId="{03DA7BFD-9307-421B-A1AF-3BD3CE865F3F}" type="parTrans" cxnId="{3504459F-50EA-42D0-9D39-B14D92F1868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8EFAB2-EBC4-4622-A6E1-16C0B9578496}" type="sibTrans" cxnId="{3504459F-50EA-42D0-9D39-B14D92F1868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30A74F-FB14-4709-9D1D-C39DE54262EB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January 2024</a:t>
          </a:r>
        </a:p>
      </dgm:t>
    </dgm:pt>
    <dgm:pt modelId="{989E676A-E76B-4E3C-99D6-013D14EAFD9A}" type="parTrans" cxnId="{9CA6A47D-E2C9-4124-A9D0-BDF8065A5D8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0B378D-A10A-43BF-B437-B23F4DB74CEC}" type="sibTrans" cxnId="{9CA6A47D-E2C9-4124-A9D0-BDF8065A5D8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FFF5AE-9F5A-46CB-836A-17D67AAF3F7C}">
      <dgm:prSet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Investigator meeting (1/18)</a:t>
          </a:r>
        </a:p>
      </dgm:t>
    </dgm:pt>
    <dgm:pt modelId="{92B99861-6C47-4EE8-B31F-A3B75E5748D2}" type="parTrans" cxnId="{73D91AC0-9075-4C05-A843-8E12D644E09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8B0AAB-76A5-409D-BAB2-B192C6E6A04B}" type="sibTrans" cxnId="{73D91AC0-9075-4C05-A843-8E12D644E09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085E8A-4C44-43AD-BAA2-9F4DD83AC285}">
      <dgm:prSet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Drug shipping</a:t>
          </a:r>
        </a:p>
      </dgm:t>
    </dgm:pt>
    <dgm:pt modelId="{E5D9B26D-F282-4189-B6B8-C90CC2691C3F}" type="parTrans" cxnId="{9DFF5114-B439-4E3C-AA51-01FEF26010F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B0387F-D0A1-402B-B93D-26A05ED1A2D4}" type="sibTrans" cxnId="{9DFF5114-B439-4E3C-AA51-01FEF26010F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DC5B9B-1422-4AE8-97C8-C4F68559ABAF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March 2024</a:t>
          </a:r>
        </a:p>
      </dgm:t>
    </dgm:pt>
    <dgm:pt modelId="{CB46C9CE-E2EA-4490-933E-C730D1ECEE2B}" type="parTrans" cxnId="{61B85B9B-7C88-44E9-8029-7D122BBC86A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AFF46E-29E3-40BB-9C73-A4EFF9C09044}" type="sibTrans" cxnId="{61B85B9B-7C88-44E9-8029-7D122BBC86A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CC25F5-8338-4C64-9C3F-AE3A004FA824}">
      <dgm:prSet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First participant enrolled</a:t>
          </a:r>
        </a:p>
      </dgm:t>
    </dgm:pt>
    <dgm:pt modelId="{6AEE3809-BEB2-44A6-A58F-24A92C81C21E}" type="parTrans" cxnId="{FBFFD52B-A5B5-4B7D-8BDF-AE19D4416E8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2B213C-905E-4FA2-8916-0F388B7A7AC2}" type="sibTrans" cxnId="{FBFFD52B-A5B5-4B7D-8BDF-AE19D4416E8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B784BC-0C12-8841-B498-86413B36CFA8}">
      <dgm:prSet custT="1"/>
      <dgm:spPr/>
      <dgm:t>
        <a:bodyPr/>
        <a:lstStyle/>
        <a:p>
          <a:pPr>
            <a:buNone/>
          </a:pP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IRB and FDA approval obtained</a:t>
          </a:r>
        </a:p>
      </dgm:t>
    </dgm:pt>
    <dgm:pt modelId="{CB7143DE-BB29-9F45-827E-4FA51B6D1858}" type="parTrans" cxnId="{F8AC5E8B-3284-C149-820B-40881355734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EE4464-2E2E-074B-85BB-1B1F7ED58CBE}" type="sibTrans" cxnId="{F8AC5E8B-3284-C149-820B-40881355734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93B898-E252-4AC0-A2C7-22D71782EE91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December 2023</a:t>
          </a:r>
        </a:p>
      </dgm:t>
    </dgm:pt>
    <dgm:pt modelId="{4283B791-62B2-410B-A999-AAC74F65F904}" type="parTrans" cxnId="{63CEAD97-046A-443D-B10D-E488D80DCE8B}">
      <dgm:prSet/>
      <dgm:spPr/>
      <dgm:t>
        <a:bodyPr/>
        <a:lstStyle/>
        <a:p>
          <a:endParaRPr lang="en-US"/>
        </a:p>
      </dgm:t>
    </dgm:pt>
    <dgm:pt modelId="{2B3B45D0-A81E-4F4D-A861-8ED9C5B840D5}" type="sibTrans" cxnId="{63CEAD97-046A-443D-B10D-E488D80DCE8B}">
      <dgm:prSet/>
      <dgm:spPr/>
      <dgm:t>
        <a:bodyPr/>
        <a:lstStyle/>
        <a:p>
          <a:endParaRPr lang="en-US"/>
        </a:p>
      </dgm:t>
    </dgm:pt>
    <dgm:pt modelId="{E5CD0CFD-09B7-4108-97D4-14FC1EC6DA4B}">
      <dgm:prSet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MOPPs released to sites</a:t>
          </a:r>
        </a:p>
      </dgm:t>
    </dgm:pt>
    <dgm:pt modelId="{DC4BCE7B-F77F-42D7-A288-7438D27E11A8}" type="parTrans" cxnId="{DBFB146D-AAF4-4846-A040-6AE783E2141A}">
      <dgm:prSet/>
      <dgm:spPr/>
      <dgm:t>
        <a:bodyPr/>
        <a:lstStyle/>
        <a:p>
          <a:endParaRPr lang="en-US"/>
        </a:p>
      </dgm:t>
    </dgm:pt>
    <dgm:pt modelId="{617CCD40-DC76-4244-9A9A-E440B8B06681}" type="sibTrans" cxnId="{DBFB146D-AAF4-4846-A040-6AE783E2141A}">
      <dgm:prSet/>
      <dgm:spPr/>
      <dgm:t>
        <a:bodyPr/>
        <a:lstStyle/>
        <a:p>
          <a:endParaRPr lang="en-US"/>
        </a:p>
      </dgm:t>
    </dgm:pt>
    <dgm:pt modelId="{9E7592B5-154A-491D-A23E-B96DBFAE89D6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February 2024</a:t>
          </a:r>
        </a:p>
      </dgm:t>
    </dgm:pt>
    <dgm:pt modelId="{3772974B-301E-493C-B216-C0572FE9D07F}" type="parTrans" cxnId="{4D4E17E3-CBEA-49CF-9CDA-E9F18120BF4A}">
      <dgm:prSet/>
      <dgm:spPr/>
      <dgm:t>
        <a:bodyPr/>
        <a:lstStyle/>
        <a:p>
          <a:endParaRPr lang="en-US"/>
        </a:p>
      </dgm:t>
    </dgm:pt>
    <dgm:pt modelId="{C522125A-F35C-4BFD-A8E1-4DFF9327E073}" type="sibTrans" cxnId="{4D4E17E3-CBEA-49CF-9CDA-E9F18120BF4A}">
      <dgm:prSet/>
      <dgm:spPr/>
      <dgm:t>
        <a:bodyPr/>
        <a:lstStyle/>
        <a:p>
          <a:endParaRPr lang="en-US"/>
        </a:p>
      </dgm:t>
    </dgm:pt>
    <dgm:pt modelId="{BB7C985A-3ABB-46AF-96D2-C45564E1540B}">
      <dgm:prSet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Monthly webinars start</a:t>
          </a:r>
        </a:p>
      </dgm:t>
    </dgm:pt>
    <dgm:pt modelId="{2649E547-698F-46E0-ABF0-A78A04CDE1C6}" type="parTrans" cxnId="{452BC711-E699-4CD5-9450-D3C4C3E0B98C}">
      <dgm:prSet/>
      <dgm:spPr/>
      <dgm:t>
        <a:bodyPr/>
        <a:lstStyle/>
        <a:p>
          <a:endParaRPr lang="en-US"/>
        </a:p>
      </dgm:t>
    </dgm:pt>
    <dgm:pt modelId="{68C731CC-7AFB-4543-B533-EC0F95B3C894}" type="sibTrans" cxnId="{452BC711-E699-4CD5-9450-D3C4C3E0B98C}">
      <dgm:prSet/>
      <dgm:spPr/>
      <dgm:t>
        <a:bodyPr/>
        <a:lstStyle/>
        <a:p>
          <a:endParaRPr lang="en-US"/>
        </a:p>
      </dgm:t>
    </dgm:pt>
    <dgm:pt modelId="{1E69D281-AF32-46AB-8FD0-02337C8F3717}">
      <dgm:prSet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PM office hours start</a:t>
          </a:r>
        </a:p>
      </dgm:t>
    </dgm:pt>
    <dgm:pt modelId="{3B84F384-2B30-4B8D-A17E-877F9037E1E1}" type="parTrans" cxnId="{2B506F40-1C93-4204-93B8-F59A918FE6C4}">
      <dgm:prSet/>
      <dgm:spPr/>
      <dgm:t>
        <a:bodyPr/>
        <a:lstStyle/>
        <a:p>
          <a:endParaRPr lang="en-US"/>
        </a:p>
      </dgm:t>
    </dgm:pt>
    <dgm:pt modelId="{45100BC2-E189-433B-BA46-A3F8A19F6D7F}" type="sibTrans" cxnId="{2B506F40-1C93-4204-93B8-F59A918FE6C4}">
      <dgm:prSet/>
      <dgm:spPr/>
      <dgm:t>
        <a:bodyPr/>
        <a:lstStyle/>
        <a:p>
          <a:endParaRPr lang="en-US"/>
        </a:p>
      </dgm:t>
    </dgm:pt>
    <dgm:pt modelId="{57DD6A28-3B84-4424-AC7E-E617FA734AF0}">
      <dgm:prSet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SISTER Site Kick-off Call</a:t>
          </a:r>
        </a:p>
      </dgm:t>
    </dgm:pt>
    <dgm:pt modelId="{F15FBCF1-54FF-4C10-A52C-618D43A3A9D5}" type="parTrans" cxnId="{54392EB5-BBBC-4A6C-AD63-35FF4A30A46A}">
      <dgm:prSet/>
      <dgm:spPr/>
      <dgm:t>
        <a:bodyPr/>
        <a:lstStyle/>
        <a:p>
          <a:endParaRPr lang="en-US"/>
        </a:p>
      </dgm:t>
    </dgm:pt>
    <dgm:pt modelId="{A867941A-1EF1-428E-906E-4D955B6D8A1E}" type="sibTrans" cxnId="{54392EB5-BBBC-4A6C-AD63-35FF4A30A46A}">
      <dgm:prSet/>
      <dgm:spPr/>
      <dgm:t>
        <a:bodyPr/>
        <a:lstStyle/>
        <a:p>
          <a:endParaRPr lang="en-US"/>
        </a:p>
      </dgm:t>
    </dgm:pt>
    <dgm:pt modelId="{D238B651-ABA9-4235-845F-3DBE0188D77F}">
      <dgm:prSet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Individual site imaging training</a:t>
          </a:r>
        </a:p>
        <a:p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74D554-D676-4074-B0C6-BA9CBC1A8EBD}" type="parTrans" cxnId="{B72005F0-19C6-47E9-A9B4-8C331D787690}">
      <dgm:prSet/>
      <dgm:spPr/>
      <dgm:t>
        <a:bodyPr/>
        <a:lstStyle/>
        <a:p>
          <a:endParaRPr lang="en-US"/>
        </a:p>
      </dgm:t>
    </dgm:pt>
    <dgm:pt modelId="{7874EB28-CCB3-4691-943B-8CE76EF94E82}" type="sibTrans" cxnId="{B72005F0-19C6-47E9-A9B4-8C331D787690}">
      <dgm:prSet/>
      <dgm:spPr/>
      <dgm:t>
        <a:bodyPr/>
        <a:lstStyle/>
        <a:p>
          <a:endParaRPr lang="en-US"/>
        </a:p>
      </dgm:t>
    </dgm:pt>
    <dgm:pt modelId="{573041CF-F6CD-4754-B57F-FC4E61D770F7}">
      <dgm:prSet custT="1"/>
      <dgm:spPr/>
      <dgm:t>
        <a:bodyPr/>
        <a:lstStyle/>
        <a:p>
          <a:pPr>
            <a:buNone/>
          </a:pP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1</a:t>
          </a:r>
          <a:r>
            <a:rPr lang="en-US" sz="1400" baseline="30000" dirty="0">
              <a:latin typeface="Arial" panose="020B0604020202020204" pitchFamily="34" charset="0"/>
              <a:cs typeface="Arial" panose="020B0604020202020204" pitchFamily="34" charset="0"/>
            </a:rPr>
            <a:t>st</a:t>
          </a: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 DSMB Meeting</a:t>
          </a:r>
        </a:p>
      </dgm:t>
    </dgm:pt>
    <dgm:pt modelId="{98D95C69-D98F-4231-BC54-4F60AF037191}" type="parTrans" cxnId="{BAEDCA4E-E573-4B44-8430-C364AA8E34F0}">
      <dgm:prSet/>
      <dgm:spPr/>
      <dgm:t>
        <a:bodyPr/>
        <a:lstStyle/>
        <a:p>
          <a:endParaRPr lang="en-US"/>
        </a:p>
      </dgm:t>
    </dgm:pt>
    <dgm:pt modelId="{CDC5A11F-106B-4F32-BA71-0F40F88A5860}" type="sibTrans" cxnId="{BAEDCA4E-E573-4B44-8430-C364AA8E34F0}">
      <dgm:prSet/>
      <dgm:spPr/>
      <dgm:t>
        <a:bodyPr/>
        <a:lstStyle/>
        <a:p>
          <a:endParaRPr lang="en-US"/>
        </a:p>
      </dgm:t>
    </dgm:pt>
    <dgm:pt modelId="{0D7E6B63-3CC4-4B9E-8B1C-C6513F4973B0}">
      <dgm:prSet custT="1"/>
      <dgm:spPr/>
      <dgm:t>
        <a:bodyPr/>
        <a:lstStyle/>
        <a:p>
          <a:pPr>
            <a:buNone/>
          </a:pP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970736-2764-4FED-BAA6-3ADF6C2520FF}" type="parTrans" cxnId="{99D982FA-1C3B-4900-9743-1F9AC485E10C}">
      <dgm:prSet/>
      <dgm:spPr/>
      <dgm:t>
        <a:bodyPr/>
        <a:lstStyle/>
        <a:p>
          <a:endParaRPr lang="en-US"/>
        </a:p>
      </dgm:t>
    </dgm:pt>
    <dgm:pt modelId="{5BBBC925-C831-4D24-A913-960055B94524}" type="sibTrans" cxnId="{99D982FA-1C3B-4900-9743-1F9AC485E10C}">
      <dgm:prSet/>
      <dgm:spPr/>
      <dgm:t>
        <a:bodyPr/>
        <a:lstStyle/>
        <a:p>
          <a:endParaRPr lang="en-US"/>
        </a:p>
      </dgm:t>
    </dgm:pt>
    <dgm:pt modelId="{EE4F700F-220B-4E3C-89C9-127C243A6495}">
      <dgm:prSet custT="1"/>
      <dgm:spPr/>
      <dgm:t>
        <a:bodyPr/>
        <a:lstStyle/>
        <a:p>
          <a:pPr>
            <a:buNone/>
          </a:pP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242C52-4C90-45BE-8DF6-2122D47B804C}" type="parTrans" cxnId="{CE4FE1E4-93EF-4E8E-A8E6-428E28A46A44}">
      <dgm:prSet/>
      <dgm:spPr/>
      <dgm:t>
        <a:bodyPr/>
        <a:lstStyle/>
        <a:p>
          <a:endParaRPr lang="en-US"/>
        </a:p>
      </dgm:t>
    </dgm:pt>
    <dgm:pt modelId="{E9C06D2A-5DC6-47F6-ABB8-53D1B3F54E11}" type="sibTrans" cxnId="{CE4FE1E4-93EF-4E8E-A8E6-428E28A46A44}">
      <dgm:prSet/>
      <dgm:spPr/>
      <dgm:t>
        <a:bodyPr/>
        <a:lstStyle/>
        <a:p>
          <a:endParaRPr lang="en-US"/>
        </a:p>
      </dgm:t>
    </dgm:pt>
    <dgm:pt modelId="{6B6F96CF-10DF-4528-BD7B-FD66699EF6B4}">
      <dgm:prSet custT="1"/>
      <dgm:spPr/>
      <dgm:t>
        <a:bodyPr/>
        <a:lstStyle/>
        <a:p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BB8A0A-F449-4BC9-AFE4-FCA79CC6019C}" type="parTrans" cxnId="{A05E959E-DB26-4CC4-A31D-75CFE87E8D54}">
      <dgm:prSet/>
      <dgm:spPr/>
      <dgm:t>
        <a:bodyPr/>
        <a:lstStyle/>
        <a:p>
          <a:endParaRPr lang="en-US"/>
        </a:p>
      </dgm:t>
    </dgm:pt>
    <dgm:pt modelId="{0CB30B6E-6259-4DC5-AF53-1887CE037316}" type="sibTrans" cxnId="{A05E959E-DB26-4CC4-A31D-75CFE87E8D54}">
      <dgm:prSet/>
      <dgm:spPr/>
      <dgm:t>
        <a:bodyPr/>
        <a:lstStyle/>
        <a:p>
          <a:endParaRPr lang="en-US"/>
        </a:p>
      </dgm:t>
    </dgm:pt>
    <dgm:pt modelId="{96686FE0-E18B-4B97-B0FE-11DA7ED26FE8}">
      <dgm:prSet custT="1"/>
      <dgm:spPr/>
      <dgm:t>
        <a:bodyPr/>
        <a:lstStyle/>
        <a:p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9371FE-1AAD-43F8-8B90-3E46FF3B89BD}" type="parTrans" cxnId="{DC305AB8-080A-4295-AFCC-159AC8A2EA83}">
      <dgm:prSet/>
      <dgm:spPr/>
      <dgm:t>
        <a:bodyPr/>
        <a:lstStyle/>
        <a:p>
          <a:endParaRPr lang="en-US"/>
        </a:p>
      </dgm:t>
    </dgm:pt>
    <dgm:pt modelId="{D93CA7D3-1D27-4040-85DF-15753864A632}" type="sibTrans" cxnId="{DC305AB8-080A-4295-AFCC-159AC8A2EA83}">
      <dgm:prSet/>
      <dgm:spPr/>
      <dgm:t>
        <a:bodyPr/>
        <a:lstStyle/>
        <a:p>
          <a:endParaRPr lang="en-US"/>
        </a:p>
      </dgm:t>
    </dgm:pt>
    <dgm:pt modelId="{EF31DB34-8F08-41F6-BB6C-5AB2E7EB6FA5}">
      <dgm:prSet custT="1"/>
      <dgm:spPr/>
      <dgm:t>
        <a:bodyPr/>
        <a:lstStyle/>
        <a:p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447F13-D23C-44A6-8BD3-87552C5A7C66}" type="parTrans" cxnId="{5D0A44B1-8DB3-4AF3-B870-D5C9BCF3EA61}">
      <dgm:prSet/>
      <dgm:spPr/>
      <dgm:t>
        <a:bodyPr/>
        <a:lstStyle/>
        <a:p>
          <a:endParaRPr lang="en-US"/>
        </a:p>
      </dgm:t>
    </dgm:pt>
    <dgm:pt modelId="{D884BA64-F9A9-44B5-9A54-583AA7700D35}" type="sibTrans" cxnId="{5D0A44B1-8DB3-4AF3-B870-D5C9BCF3EA61}">
      <dgm:prSet/>
      <dgm:spPr/>
      <dgm:t>
        <a:bodyPr/>
        <a:lstStyle/>
        <a:p>
          <a:endParaRPr lang="en-US"/>
        </a:p>
      </dgm:t>
    </dgm:pt>
    <dgm:pt modelId="{4BFA13BA-8E05-4C71-A9D9-E9D40612FE40}" type="pres">
      <dgm:prSet presAssocID="{DE83C7C6-086B-4304-B192-EF648996B299}" presName="Name0" presStyleCnt="0">
        <dgm:presLayoutVars>
          <dgm:animLvl val="lvl"/>
          <dgm:resizeHandles val="exact"/>
        </dgm:presLayoutVars>
      </dgm:prSet>
      <dgm:spPr/>
    </dgm:pt>
    <dgm:pt modelId="{4E0F6BBA-CBB3-43CB-8E77-9D9718966C1B}" type="pres">
      <dgm:prSet presAssocID="{B0B24949-C291-4DCD-8A29-5D400923DBF6}" presName="composite" presStyleCnt="0"/>
      <dgm:spPr/>
    </dgm:pt>
    <dgm:pt modelId="{6A4499E2-AA4B-4D0D-AD9B-6ECC4B354CEB}" type="pres">
      <dgm:prSet presAssocID="{B0B24949-C291-4DCD-8A29-5D400923DBF6}" presName="L" presStyleLbl="solidFgAcc1" presStyleIdx="0" presStyleCnt="6">
        <dgm:presLayoutVars>
          <dgm:chMax val="0"/>
          <dgm:chPref val="0"/>
        </dgm:presLayoutVars>
      </dgm:prSet>
      <dgm:spPr/>
    </dgm:pt>
    <dgm:pt modelId="{8A62D462-8D01-4CA5-BEE2-CB6550F520FE}" type="pres">
      <dgm:prSet presAssocID="{B0B24949-C291-4DCD-8A29-5D400923DBF6}" presName="parTx" presStyleLbl="alignNode1" presStyleIdx="0" presStyleCnt="6">
        <dgm:presLayoutVars>
          <dgm:chMax val="0"/>
          <dgm:chPref val="0"/>
          <dgm:bulletEnabled val="1"/>
        </dgm:presLayoutVars>
      </dgm:prSet>
      <dgm:spPr/>
    </dgm:pt>
    <dgm:pt modelId="{F32AF425-D3F7-49EF-AAB7-5909F0F3C885}" type="pres">
      <dgm:prSet presAssocID="{B0B24949-C291-4DCD-8A29-5D400923DBF6}" presName="desTx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9FD4A916-7251-4EEB-A3DA-B809F4E5EBA2}" type="pres">
      <dgm:prSet presAssocID="{B0B24949-C291-4DCD-8A29-5D400923DBF6}" presName="EmptyPlaceHolder" presStyleCnt="0"/>
      <dgm:spPr/>
    </dgm:pt>
    <dgm:pt modelId="{96FD1A05-1416-48DA-BAD7-2088B2E6C2DC}" type="pres">
      <dgm:prSet presAssocID="{1DDFFCA4-3E9E-4B87-9385-CB00D1F751DC}" presName="space" presStyleCnt="0"/>
      <dgm:spPr/>
    </dgm:pt>
    <dgm:pt modelId="{7AF32848-F509-4FC7-A5CD-0ED9A29526F5}" type="pres">
      <dgm:prSet presAssocID="{D3A6528A-9453-4681-B91B-5B63701B4F9C}" presName="composite" presStyleCnt="0"/>
      <dgm:spPr/>
    </dgm:pt>
    <dgm:pt modelId="{27F32EA8-FB3C-4D5B-8A35-8B3E2E477CBE}" type="pres">
      <dgm:prSet presAssocID="{D3A6528A-9453-4681-B91B-5B63701B4F9C}" presName="L" presStyleLbl="solidFgAcc1" presStyleIdx="1" presStyleCnt="6">
        <dgm:presLayoutVars>
          <dgm:chMax val="0"/>
          <dgm:chPref val="0"/>
        </dgm:presLayoutVars>
      </dgm:prSet>
      <dgm:spPr/>
    </dgm:pt>
    <dgm:pt modelId="{A5DDD706-CE5E-44C7-B2F0-39A761CFA008}" type="pres">
      <dgm:prSet presAssocID="{D3A6528A-9453-4681-B91B-5B63701B4F9C}" presName="parTx" presStyleLbl="alignNode1" presStyleIdx="1" presStyleCnt="6">
        <dgm:presLayoutVars>
          <dgm:chMax val="0"/>
          <dgm:chPref val="0"/>
          <dgm:bulletEnabled val="1"/>
        </dgm:presLayoutVars>
      </dgm:prSet>
      <dgm:spPr/>
    </dgm:pt>
    <dgm:pt modelId="{43E03AF7-B572-47EB-B7F5-70F36C46710E}" type="pres">
      <dgm:prSet presAssocID="{D3A6528A-9453-4681-B91B-5B63701B4F9C}" presName="desTx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70B9647F-708B-401F-AABA-9E10A76B9C52}" type="pres">
      <dgm:prSet presAssocID="{D3A6528A-9453-4681-B91B-5B63701B4F9C}" presName="EmptyPlaceHolder" presStyleCnt="0"/>
      <dgm:spPr/>
    </dgm:pt>
    <dgm:pt modelId="{86ED9242-4FC2-40D7-A3C2-89AC87C00C7B}" type="pres">
      <dgm:prSet presAssocID="{BBCFB322-BDB6-41AB-8932-663B5CE02AEB}" presName="space" presStyleCnt="0"/>
      <dgm:spPr/>
    </dgm:pt>
    <dgm:pt modelId="{6FB50EEF-F2FF-4C44-A19C-FE839B6DDCA5}" type="pres">
      <dgm:prSet presAssocID="{0293B898-E252-4AC0-A2C7-22D71782EE91}" presName="composite" presStyleCnt="0"/>
      <dgm:spPr/>
    </dgm:pt>
    <dgm:pt modelId="{B8F65515-37E7-4754-857D-A4EB7E6C5908}" type="pres">
      <dgm:prSet presAssocID="{0293B898-E252-4AC0-A2C7-22D71782EE91}" presName="L" presStyleLbl="solidFgAcc1" presStyleIdx="2" presStyleCnt="6">
        <dgm:presLayoutVars>
          <dgm:chMax val="0"/>
          <dgm:chPref val="0"/>
        </dgm:presLayoutVars>
      </dgm:prSet>
      <dgm:spPr/>
    </dgm:pt>
    <dgm:pt modelId="{F0A55715-49D1-4CE2-85AD-CB81ED18B47A}" type="pres">
      <dgm:prSet presAssocID="{0293B898-E252-4AC0-A2C7-22D71782EE91}" presName="parTx" presStyleLbl="alignNode1" presStyleIdx="2" presStyleCnt="6">
        <dgm:presLayoutVars>
          <dgm:chMax val="0"/>
          <dgm:chPref val="0"/>
          <dgm:bulletEnabled val="1"/>
        </dgm:presLayoutVars>
      </dgm:prSet>
      <dgm:spPr/>
    </dgm:pt>
    <dgm:pt modelId="{18578CBC-62FD-4469-8A9A-48E51881D525}" type="pres">
      <dgm:prSet presAssocID="{0293B898-E252-4AC0-A2C7-22D71782EE91}" presName="desTx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A0934DBA-86EC-4D09-B979-38F02F648EE7}" type="pres">
      <dgm:prSet presAssocID="{0293B898-E252-4AC0-A2C7-22D71782EE91}" presName="EmptyPlaceHolder" presStyleCnt="0"/>
      <dgm:spPr/>
    </dgm:pt>
    <dgm:pt modelId="{55369C03-8662-4C97-B63E-31405DDD5FA7}" type="pres">
      <dgm:prSet presAssocID="{2B3B45D0-A81E-4F4D-A861-8ED9C5B840D5}" presName="space" presStyleCnt="0"/>
      <dgm:spPr/>
    </dgm:pt>
    <dgm:pt modelId="{26C3A74F-0D29-4912-BF0B-5A161B05AA84}" type="pres">
      <dgm:prSet presAssocID="{8B30A74F-FB14-4709-9D1D-C39DE54262EB}" presName="composite" presStyleCnt="0"/>
      <dgm:spPr/>
    </dgm:pt>
    <dgm:pt modelId="{D6367B08-149B-466F-AC1A-4FAC28952EEB}" type="pres">
      <dgm:prSet presAssocID="{8B30A74F-FB14-4709-9D1D-C39DE54262EB}" presName="L" presStyleLbl="solidFgAcc1" presStyleIdx="3" presStyleCnt="6">
        <dgm:presLayoutVars>
          <dgm:chMax val="0"/>
          <dgm:chPref val="0"/>
        </dgm:presLayoutVars>
      </dgm:prSet>
      <dgm:spPr/>
    </dgm:pt>
    <dgm:pt modelId="{7DE431B9-06AE-44B0-B306-34C8E8742958}" type="pres">
      <dgm:prSet presAssocID="{8B30A74F-FB14-4709-9D1D-C39DE54262EB}" presName="parTx" presStyleLbl="alignNode1" presStyleIdx="3" presStyleCnt="6">
        <dgm:presLayoutVars>
          <dgm:chMax val="0"/>
          <dgm:chPref val="0"/>
          <dgm:bulletEnabled val="1"/>
        </dgm:presLayoutVars>
      </dgm:prSet>
      <dgm:spPr/>
    </dgm:pt>
    <dgm:pt modelId="{0CBBDB35-808A-4D02-B5F9-B11A50FB1620}" type="pres">
      <dgm:prSet presAssocID="{8B30A74F-FB14-4709-9D1D-C39DE54262EB}" presName="desTx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3139980E-7A00-4FE8-94C9-391F46D32F68}" type="pres">
      <dgm:prSet presAssocID="{8B30A74F-FB14-4709-9D1D-C39DE54262EB}" presName="EmptyPlaceHolder" presStyleCnt="0"/>
      <dgm:spPr/>
    </dgm:pt>
    <dgm:pt modelId="{3A901202-D406-4C36-B820-5349860F2AAB}" type="pres">
      <dgm:prSet presAssocID="{860B378D-A10A-43BF-B437-B23F4DB74CEC}" presName="space" presStyleCnt="0"/>
      <dgm:spPr/>
    </dgm:pt>
    <dgm:pt modelId="{5212C5E7-7A48-4520-B779-48D5C8E16724}" type="pres">
      <dgm:prSet presAssocID="{9E7592B5-154A-491D-A23E-B96DBFAE89D6}" presName="composite" presStyleCnt="0"/>
      <dgm:spPr/>
    </dgm:pt>
    <dgm:pt modelId="{0F2B5D7D-7C08-4EF2-9879-AC384BAC56E1}" type="pres">
      <dgm:prSet presAssocID="{9E7592B5-154A-491D-A23E-B96DBFAE89D6}" presName="L" presStyleLbl="solidFgAcc1" presStyleIdx="4" presStyleCnt="6">
        <dgm:presLayoutVars>
          <dgm:chMax val="0"/>
          <dgm:chPref val="0"/>
        </dgm:presLayoutVars>
      </dgm:prSet>
      <dgm:spPr/>
    </dgm:pt>
    <dgm:pt modelId="{76545CE9-BF17-4860-9F29-2CB49AAF9C9F}" type="pres">
      <dgm:prSet presAssocID="{9E7592B5-154A-491D-A23E-B96DBFAE89D6}" presName="parTx" presStyleLbl="alignNode1" presStyleIdx="4" presStyleCnt="6">
        <dgm:presLayoutVars>
          <dgm:chMax val="0"/>
          <dgm:chPref val="0"/>
          <dgm:bulletEnabled val="1"/>
        </dgm:presLayoutVars>
      </dgm:prSet>
      <dgm:spPr/>
    </dgm:pt>
    <dgm:pt modelId="{DA3DEE55-7693-4806-9B9F-EEDB03ECC29A}" type="pres">
      <dgm:prSet presAssocID="{9E7592B5-154A-491D-A23E-B96DBFAE89D6}" presName="desTx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221C1DE8-049E-4D45-9858-E1A3DFF9A927}" type="pres">
      <dgm:prSet presAssocID="{9E7592B5-154A-491D-A23E-B96DBFAE89D6}" presName="EmptyPlaceHolder" presStyleCnt="0"/>
      <dgm:spPr/>
    </dgm:pt>
    <dgm:pt modelId="{7E08B3DB-0545-48BB-BB72-0E728D062F74}" type="pres">
      <dgm:prSet presAssocID="{C522125A-F35C-4BFD-A8E1-4DFF9327E073}" presName="space" presStyleCnt="0"/>
      <dgm:spPr/>
    </dgm:pt>
    <dgm:pt modelId="{DB1628F9-B12C-4BF1-BC36-6028CF9EFABC}" type="pres">
      <dgm:prSet presAssocID="{49DC5B9B-1422-4AE8-97C8-C4F68559ABAF}" presName="composite" presStyleCnt="0"/>
      <dgm:spPr/>
    </dgm:pt>
    <dgm:pt modelId="{0EE1FE5D-D85D-4C42-A028-90D24EE1CF55}" type="pres">
      <dgm:prSet presAssocID="{49DC5B9B-1422-4AE8-97C8-C4F68559ABAF}" presName="L" presStyleLbl="solidFgAcc1" presStyleIdx="5" presStyleCnt="6">
        <dgm:presLayoutVars>
          <dgm:chMax val="0"/>
          <dgm:chPref val="0"/>
        </dgm:presLayoutVars>
      </dgm:prSet>
      <dgm:spPr/>
    </dgm:pt>
    <dgm:pt modelId="{F71940CE-3D94-4554-9631-62A9389506EF}" type="pres">
      <dgm:prSet presAssocID="{49DC5B9B-1422-4AE8-97C8-C4F68559ABAF}" presName="parTx" presStyleLbl="alignNode1" presStyleIdx="5" presStyleCnt="6">
        <dgm:presLayoutVars>
          <dgm:chMax val="0"/>
          <dgm:chPref val="0"/>
          <dgm:bulletEnabled val="1"/>
        </dgm:presLayoutVars>
      </dgm:prSet>
      <dgm:spPr/>
    </dgm:pt>
    <dgm:pt modelId="{BD7387F9-B30E-442F-B880-D540EA084871}" type="pres">
      <dgm:prSet presAssocID="{49DC5B9B-1422-4AE8-97C8-C4F68559ABAF}" presName="desTx" presStyleLbl="revTx" presStyleIdx="5" presStyleCnt="6">
        <dgm:presLayoutVars>
          <dgm:chMax val="0"/>
          <dgm:chPref val="0"/>
          <dgm:bulletEnabled val="1"/>
        </dgm:presLayoutVars>
      </dgm:prSet>
      <dgm:spPr/>
    </dgm:pt>
    <dgm:pt modelId="{BE2FD391-76B1-4BF7-9C93-AB0391E4DB9A}" type="pres">
      <dgm:prSet presAssocID="{49DC5B9B-1422-4AE8-97C8-C4F68559ABAF}" presName="EmptyPlaceHolder" presStyleCnt="0"/>
      <dgm:spPr/>
    </dgm:pt>
  </dgm:ptLst>
  <dgm:cxnLst>
    <dgm:cxn modelId="{2CE1D201-3F53-4337-8716-6706BA6B3678}" type="presOf" srcId="{736A0FAC-5755-40BB-8140-C7BC2EC50CC1}" destId="{F32AF425-D3F7-49EF-AAB7-5909F0F3C885}" srcOrd="0" destOrd="0" presId="urn:microsoft.com/office/officeart/2016/7/layout/AccentHomeChevronProcess"/>
    <dgm:cxn modelId="{ADAFA10D-15B3-400E-80BD-00FBB007634C}" type="presOf" srcId="{96686FE0-E18B-4B97-B0FE-11DA7ED26FE8}" destId="{0CBBDB35-808A-4D02-B5F9-B11A50FB1620}" srcOrd="0" destOrd="1" presId="urn:microsoft.com/office/officeart/2016/7/layout/AccentHomeChevronProcess"/>
    <dgm:cxn modelId="{452BC711-E699-4CD5-9450-D3C4C3E0B98C}" srcId="{9E7592B5-154A-491D-A23E-B96DBFAE89D6}" destId="{BB7C985A-3ABB-46AF-96D2-C45564E1540B}" srcOrd="0" destOrd="0" parTransId="{2649E547-698F-46E0-ABF0-A78A04CDE1C6}" sibTransId="{68C731CC-7AFB-4543-B533-EC0F95B3C894}"/>
    <dgm:cxn modelId="{9DFF5114-B439-4E3C-AA51-01FEF26010FC}" srcId="{8B30A74F-FB14-4709-9D1D-C39DE54262EB}" destId="{B4085E8A-4C44-43AD-BAA2-9F4DD83AC285}" srcOrd="3" destOrd="0" parTransId="{E5D9B26D-F282-4189-B6B8-C90CC2691C3F}" sibTransId="{ECB0387F-D0A1-402B-B93D-26A05ED1A2D4}"/>
    <dgm:cxn modelId="{831D6B19-8E57-490D-8216-B3BE609140A7}" type="presOf" srcId="{57DD6A28-3B84-4424-AC7E-E617FA734AF0}" destId="{BD7387F9-B30E-442F-B880-D540EA084871}" srcOrd="0" destOrd="0" presId="urn:microsoft.com/office/officeart/2016/7/layout/AccentHomeChevronProcess"/>
    <dgm:cxn modelId="{CFB95E1A-98AD-4926-81C7-51489243A990}" type="presOf" srcId="{90CC25F5-8338-4C64-9C3F-AE3A004FA824}" destId="{BD7387F9-B30E-442F-B880-D540EA084871}" srcOrd="0" destOrd="2" presId="urn:microsoft.com/office/officeart/2016/7/layout/AccentHomeChevronProcess"/>
    <dgm:cxn modelId="{61AA9524-3099-438D-AFE2-F87186E20983}" type="presOf" srcId="{6B6F96CF-10DF-4528-BD7B-FD66699EF6B4}" destId="{43E03AF7-B572-47EB-B7F5-70F36C46710E}" srcOrd="0" destOrd="1" presId="urn:microsoft.com/office/officeart/2016/7/layout/AccentHomeChevronProcess"/>
    <dgm:cxn modelId="{FBFFD52B-A5B5-4B7D-8BDF-AE19D4416E82}" srcId="{49DC5B9B-1422-4AE8-97C8-C4F68559ABAF}" destId="{90CC25F5-8338-4C64-9C3F-AE3A004FA824}" srcOrd="2" destOrd="0" parTransId="{6AEE3809-BEB2-44A6-A58F-24A92C81C21E}" sibTransId="{8B2B213C-905E-4FA2-8916-0F388B7A7AC2}"/>
    <dgm:cxn modelId="{43C5B733-FFDA-4CD0-B109-3E412436A541}" type="presOf" srcId="{8B30A74F-FB14-4709-9D1D-C39DE54262EB}" destId="{7DE431B9-06AE-44B0-B306-34C8E8742958}" srcOrd="0" destOrd="0" presId="urn:microsoft.com/office/officeart/2016/7/layout/AccentHomeChevronProcess"/>
    <dgm:cxn modelId="{E4C5B936-5E92-411B-A682-CCC61AD60C22}" type="presOf" srcId="{69FFF5AE-9F5A-46CB-836A-17D67AAF3F7C}" destId="{0CBBDB35-808A-4D02-B5F9-B11A50FB1620}" srcOrd="0" destOrd="0" presId="urn:microsoft.com/office/officeart/2016/7/layout/AccentHomeChevronProcess"/>
    <dgm:cxn modelId="{8F44903A-E90A-46A5-87B0-5F6260039016}" type="presOf" srcId="{EE4F700F-220B-4E3C-89C9-127C243A6495}" destId="{F32AF425-D3F7-49EF-AAB7-5909F0F3C885}" srcOrd="0" destOrd="3" presId="urn:microsoft.com/office/officeart/2016/7/layout/AccentHomeChevronProcess"/>
    <dgm:cxn modelId="{2B506F40-1C93-4204-93B8-F59A918FE6C4}" srcId="{D3A6528A-9453-4681-B91B-5B63701B4F9C}" destId="{1E69D281-AF32-46AB-8FD0-02337C8F3717}" srcOrd="2" destOrd="0" parTransId="{3B84F384-2B30-4B8D-A17E-877F9037E1E1}" sibTransId="{45100BC2-E189-433B-BA46-A3F8A19F6D7F}"/>
    <dgm:cxn modelId="{6B047A42-6A62-4B71-BE67-C5D923C2A698}" type="presOf" srcId="{E5CD0CFD-09B7-4108-97D4-14FC1EC6DA4B}" destId="{18578CBC-62FD-4469-8A9A-48E51881D525}" srcOrd="0" destOrd="0" presId="urn:microsoft.com/office/officeart/2016/7/layout/AccentHomeChevronProcess"/>
    <dgm:cxn modelId="{BAEDCA4E-E573-4B44-8430-C364AA8E34F0}" srcId="{B0B24949-C291-4DCD-8A29-5D400923DBF6}" destId="{573041CF-F6CD-4754-B57F-FC4E61D770F7}" srcOrd="4" destOrd="0" parTransId="{98D95C69-D98F-4231-BC54-4F60AF037191}" sibTransId="{CDC5A11F-106B-4F32-BA71-0F40F88A5860}"/>
    <dgm:cxn modelId="{10B2F554-3EA2-4104-AEB7-CA6C2C0B7D0B}" srcId="{DE83C7C6-086B-4304-B192-EF648996B299}" destId="{B0B24949-C291-4DCD-8A29-5D400923DBF6}" srcOrd="0" destOrd="0" parTransId="{551DAE21-8774-4F42-A45F-E488E3B6D72B}" sibTransId="{1DDFFCA4-3E9E-4B87-9385-CB00D1F751DC}"/>
    <dgm:cxn modelId="{418E0664-3549-47F4-AF16-F47C75E70DFF}" type="presOf" srcId="{B0B24949-C291-4DCD-8A29-5D400923DBF6}" destId="{8A62D462-8D01-4CA5-BEE2-CB6550F520FE}" srcOrd="0" destOrd="0" presId="urn:microsoft.com/office/officeart/2016/7/layout/AccentHomeChevronProcess"/>
    <dgm:cxn modelId="{DBFB146D-AAF4-4846-A040-6AE783E2141A}" srcId="{0293B898-E252-4AC0-A2C7-22D71782EE91}" destId="{E5CD0CFD-09B7-4108-97D4-14FC1EC6DA4B}" srcOrd="0" destOrd="0" parTransId="{DC4BCE7B-F77F-42D7-A288-7438D27E11A8}" sibTransId="{617CCD40-DC76-4244-9A9A-E440B8B06681}"/>
    <dgm:cxn modelId="{9CA6A47D-E2C9-4124-A9D0-BDF8065A5D8D}" srcId="{DE83C7C6-086B-4304-B192-EF648996B299}" destId="{8B30A74F-FB14-4709-9D1D-C39DE54262EB}" srcOrd="3" destOrd="0" parTransId="{989E676A-E76B-4E3C-99D6-013D14EAFD9A}" sibTransId="{860B378D-A10A-43BF-B437-B23F4DB74CEC}"/>
    <dgm:cxn modelId="{08C41E84-0B48-445B-BB50-165FED1A5F43}" type="presOf" srcId="{573041CF-F6CD-4754-B57F-FC4E61D770F7}" destId="{F32AF425-D3F7-49EF-AAB7-5909F0F3C885}" srcOrd="0" destOrd="4" presId="urn:microsoft.com/office/officeart/2016/7/layout/AccentHomeChevronProcess"/>
    <dgm:cxn modelId="{F8AC5E8B-3284-C149-820B-408813557345}" srcId="{B0B24949-C291-4DCD-8A29-5D400923DBF6}" destId="{E0B784BC-0C12-8841-B498-86413B36CFA8}" srcOrd="2" destOrd="0" parTransId="{CB7143DE-BB29-9F45-827E-4FA51B6D1858}" sibTransId="{45EE4464-2E2E-074B-85BB-1B1F7ED58CBE}"/>
    <dgm:cxn modelId="{89CA1B94-85B4-40F0-9432-890E0B72A0A3}" type="presOf" srcId="{1E69D281-AF32-46AB-8FD0-02337C8F3717}" destId="{43E03AF7-B572-47EB-B7F5-70F36C46710E}" srcOrd="0" destOrd="2" presId="urn:microsoft.com/office/officeart/2016/7/layout/AccentHomeChevronProcess"/>
    <dgm:cxn modelId="{63CEAD97-046A-443D-B10D-E488D80DCE8B}" srcId="{DE83C7C6-086B-4304-B192-EF648996B299}" destId="{0293B898-E252-4AC0-A2C7-22D71782EE91}" srcOrd="2" destOrd="0" parTransId="{4283B791-62B2-410B-A999-AAC74F65F904}" sibTransId="{2B3B45D0-A81E-4F4D-A861-8ED9C5B840D5}"/>
    <dgm:cxn modelId="{DE59B999-76E1-4952-B182-64FE613BA5BE}" type="presOf" srcId="{BB7C985A-3ABB-46AF-96D2-C45564E1540B}" destId="{DA3DEE55-7693-4806-9B9F-EEDB03ECC29A}" srcOrd="0" destOrd="0" presId="urn:microsoft.com/office/officeart/2016/7/layout/AccentHomeChevronProcess"/>
    <dgm:cxn modelId="{A90C2C9B-F557-F949-A49D-7D75C5A36062}" type="presOf" srcId="{E0B784BC-0C12-8841-B498-86413B36CFA8}" destId="{F32AF425-D3F7-49EF-AAB7-5909F0F3C885}" srcOrd="0" destOrd="2" presId="urn:microsoft.com/office/officeart/2016/7/layout/AccentHomeChevronProcess"/>
    <dgm:cxn modelId="{61B85B9B-7C88-44E9-8029-7D122BBC86AD}" srcId="{DE83C7C6-086B-4304-B192-EF648996B299}" destId="{49DC5B9B-1422-4AE8-97C8-C4F68559ABAF}" srcOrd="5" destOrd="0" parTransId="{CB46C9CE-E2EA-4490-933E-C730D1ECEE2B}" sibTransId="{A7AFF46E-29E3-40BB-9C73-A4EFF9C09044}"/>
    <dgm:cxn modelId="{A05E959E-DB26-4CC4-A31D-75CFE87E8D54}" srcId="{D3A6528A-9453-4681-B91B-5B63701B4F9C}" destId="{6B6F96CF-10DF-4528-BD7B-FD66699EF6B4}" srcOrd="1" destOrd="0" parTransId="{D6BB8A0A-F449-4BC9-AFE4-FCA79CC6019C}" sibTransId="{0CB30B6E-6259-4DC5-AF53-1887CE037316}"/>
    <dgm:cxn modelId="{3504459F-50EA-42D0-9D39-B14D92F18688}" srcId="{D3A6528A-9453-4681-B91B-5B63701B4F9C}" destId="{BBEC92F9-B866-43B7-9468-99776CB4D97B}" srcOrd="0" destOrd="0" parTransId="{03DA7BFD-9307-421B-A1AF-3BD3CE865F3F}" sibTransId="{148EFAB2-EBC4-4622-A6E1-16C0B9578496}"/>
    <dgm:cxn modelId="{9F05AD9F-1859-4A25-8975-1901709D71E9}" srcId="{DE83C7C6-086B-4304-B192-EF648996B299}" destId="{D3A6528A-9453-4681-B91B-5B63701B4F9C}" srcOrd="1" destOrd="0" parTransId="{C4F5533D-ED31-48B8-96FC-4D9FC86D1F0C}" sibTransId="{BBCFB322-BDB6-41AB-8932-663B5CE02AEB}"/>
    <dgm:cxn modelId="{975AC1AF-A39E-474C-B16B-30813F0BCC78}" type="presOf" srcId="{D238B651-ABA9-4235-845F-3DBE0188D77F}" destId="{0CBBDB35-808A-4D02-B5F9-B11A50FB1620}" srcOrd="0" destOrd="2" presId="urn:microsoft.com/office/officeart/2016/7/layout/AccentHomeChevronProcess"/>
    <dgm:cxn modelId="{5D0A44B1-8DB3-4AF3-B870-D5C9BCF3EA61}" srcId="{49DC5B9B-1422-4AE8-97C8-C4F68559ABAF}" destId="{EF31DB34-8F08-41F6-BB6C-5AB2E7EB6FA5}" srcOrd="1" destOrd="0" parTransId="{FF447F13-D23C-44A6-8BD3-87552C5A7C66}" sibTransId="{D884BA64-F9A9-44B5-9A54-583AA7700D35}"/>
    <dgm:cxn modelId="{F2E7D1B1-46C9-4202-94E2-C49E7FC2350F}" type="presOf" srcId="{0D7E6B63-3CC4-4B9E-8B1C-C6513F4973B0}" destId="{F32AF425-D3F7-49EF-AAB7-5909F0F3C885}" srcOrd="0" destOrd="1" presId="urn:microsoft.com/office/officeart/2016/7/layout/AccentHomeChevronProcess"/>
    <dgm:cxn modelId="{54392EB5-BBBC-4A6C-AD63-35FF4A30A46A}" srcId="{49DC5B9B-1422-4AE8-97C8-C4F68559ABAF}" destId="{57DD6A28-3B84-4424-AC7E-E617FA734AF0}" srcOrd="0" destOrd="0" parTransId="{F15FBCF1-54FF-4C10-A52C-618D43A3A9D5}" sibTransId="{A867941A-1EF1-428E-906E-4D955B6D8A1E}"/>
    <dgm:cxn modelId="{DC305AB8-080A-4295-AFCC-159AC8A2EA83}" srcId="{8B30A74F-FB14-4709-9D1D-C39DE54262EB}" destId="{96686FE0-E18B-4B97-B0FE-11DA7ED26FE8}" srcOrd="1" destOrd="0" parTransId="{AD9371FE-1AAD-43F8-8B90-3E46FF3B89BD}" sibTransId="{D93CA7D3-1D27-4040-85DF-15753864A632}"/>
    <dgm:cxn modelId="{3719B9BF-0590-4650-BF80-05567DBAFDC0}" type="presOf" srcId="{B4085E8A-4C44-43AD-BAA2-9F4DD83AC285}" destId="{0CBBDB35-808A-4D02-B5F9-B11A50FB1620}" srcOrd="0" destOrd="3" presId="urn:microsoft.com/office/officeart/2016/7/layout/AccentHomeChevronProcess"/>
    <dgm:cxn modelId="{73D91AC0-9075-4C05-A843-8E12D644E094}" srcId="{8B30A74F-FB14-4709-9D1D-C39DE54262EB}" destId="{69FFF5AE-9F5A-46CB-836A-17D67AAF3F7C}" srcOrd="0" destOrd="0" parTransId="{92B99861-6C47-4EE8-B31F-A3B75E5748D2}" sibTransId="{F98B0AAB-76A5-409D-BAB2-B192C6E6A04B}"/>
    <dgm:cxn modelId="{37E8C7CF-B866-4E2F-876C-A49059BE71A6}" type="presOf" srcId="{D3A6528A-9453-4681-B91B-5B63701B4F9C}" destId="{A5DDD706-CE5E-44C7-B2F0-39A761CFA008}" srcOrd="0" destOrd="0" presId="urn:microsoft.com/office/officeart/2016/7/layout/AccentHomeChevronProcess"/>
    <dgm:cxn modelId="{F4DD9AD1-5BC0-4F9C-8469-B49C9EB64B4D}" type="presOf" srcId="{9E7592B5-154A-491D-A23E-B96DBFAE89D6}" destId="{76545CE9-BF17-4860-9F29-2CB49AAF9C9F}" srcOrd="0" destOrd="0" presId="urn:microsoft.com/office/officeart/2016/7/layout/AccentHomeChevronProcess"/>
    <dgm:cxn modelId="{C991AED4-AD7E-48B9-91E4-0C7B4E135A69}" type="presOf" srcId="{49DC5B9B-1422-4AE8-97C8-C4F68559ABAF}" destId="{F71940CE-3D94-4554-9631-62A9389506EF}" srcOrd="0" destOrd="0" presId="urn:microsoft.com/office/officeart/2016/7/layout/AccentHomeChevronProcess"/>
    <dgm:cxn modelId="{C3A655D6-DCA9-4B88-BBD7-3EEF460D57FA}" srcId="{B0B24949-C291-4DCD-8A29-5D400923DBF6}" destId="{736A0FAC-5755-40BB-8140-C7BC2EC50CC1}" srcOrd="0" destOrd="0" parTransId="{396BE602-FDBA-442D-826E-313F4FA910BC}" sibTransId="{26D66BEB-04CC-4094-A69A-2AADE4DA0D22}"/>
    <dgm:cxn modelId="{618277DC-90E4-4EF2-9AE3-FF2645488174}" type="presOf" srcId="{0293B898-E252-4AC0-A2C7-22D71782EE91}" destId="{F0A55715-49D1-4CE2-85AD-CB81ED18B47A}" srcOrd="0" destOrd="0" presId="urn:microsoft.com/office/officeart/2016/7/layout/AccentHomeChevronProcess"/>
    <dgm:cxn modelId="{4D4E17E3-CBEA-49CF-9CDA-E9F18120BF4A}" srcId="{DE83C7C6-086B-4304-B192-EF648996B299}" destId="{9E7592B5-154A-491D-A23E-B96DBFAE89D6}" srcOrd="4" destOrd="0" parTransId="{3772974B-301E-493C-B216-C0572FE9D07F}" sibTransId="{C522125A-F35C-4BFD-A8E1-4DFF9327E073}"/>
    <dgm:cxn modelId="{CE4FE1E4-93EF-4E8E-A8E6-428E28A46A44}" srcId="{B0B24949-C291-4DCD-8A29-5D400923DBF6}" destId="{EE4F700F-220B-4E3C-89C9-127C243A6495}" srcOrd="3" destOrd="0" parTransId="{F1242C52-4C90-45BE-8DF6-2122D47B804C}" sibTransId="{E9C06D2A-5DC6-47F6-ABB8-53D1B3F54E11}"/>
    <dgm:cxn modelId="{32E7F9E5-E519-4CC0-88B2-4CA4F590C794}" type="presOf" srcId="{DE83C7C6-086B-4304-B192-EF648996B299}" destId="{4BFA13BA-8E05-4C71-A9D9-E9D40612FE40}" srcOrd="0" destOrd="0" presId="urn:microsoft.com/office/officeart/2016/7/layout/AccentHomeChevronProcess"/>
    <dgm:cxn modelId="{95F736EE-60F4-40B2-BD9E-9D649C0C0321}" type="presOf" srcId="{BBEC92F9-B866-43B7-9468-99776CB4D97B}" destId="{43E03AF7-B572-47EB-B7F5-70F36C46710E}" srcOrd="0" destOrd="0" presId="urn:microsoft.com/office/officeart/2016/7/layout/AccentHomeChevronProcess"/>
    <dgm:cxn modelId="{B72005F0-19C6-47E9-A9B4-8C331D787690}" srcId="{8B30A74F-FB14-4709-9D1D-C39DE54262EB}" destId="{D238B651-ABA9-4235-845F-3DBE0188D77F}" srcOrd="2" destOrd="0" parTransId="{FB74D554-D676-4074-B0C6-BA9CBC1A8EBD}" sibTransId="{7874EB28-CCB3-4691-943B-8CE76EF94E82}"/>
    <dgm:cxn modelId="{3FF492F1-ACB9-4329-A622-D3F34D508F15}" type="presOf" srcId="{EF31DB34-8F08-41F6-BB6C-5AB2E7EB6FA5}" destId="{BD7387F9-B30E-442F-B880-D540EA084871}" srcOrd="0" destOrd="1" presId="urn:microsoft.com/office/officeart/2016/7/layout/AccentHomeChevronProcess"/>
    <dgm:cxn modelId="{99D982FA-1C3B-4900-9743-1F9AC485E10C}" srcId="{B0B24949-C291-4DCD-8A29-5D400923DBF6}" destId="{0D7E6B63-3CC4-4B9E-8B1C-C6513F4973B0}" srcOrd="1" destOrd="0" parTransId="{58970736-2764-4FED-BAA6-3ADF6C2520FF}" sibTransId="{5BBBC925-C831-4D24-A913-960055B94524}"/>
    <dgm:cxn modelId="{02C3AC9D-F9B8-4681-98AD-64084662AAB3}" type="presParOf" srcId="{4BFA13BA-8E05-4C71-A9D9-E9D40612FE40}" destId="{4E0F6BBA-CBB3-43CB-8E77-9D9718966C1B}" srcOrd="0" destOrd="0" presId="urn:microsoft.com/office/officeart/2016/7/layout/AccentHomeChevronProcess"/>
    <dgm:cxn modelId="{78F6712E-3472-48C1-BCD2-745C83DE6B12}" type="presParOf" srcId="{4E0F6BBA-CBB3-43CB-8E77-9D9718966C1B}" destId="{6A4499E2-AA4B-4D0D-AD9B-6ECC4B354CEB}" srcOrd="0" destOrd="0" presId="urn:microsoft.com/office/officeart/2016/7/layout/AccentHomeChevronProcess"/>
    <dgm:cxn modelId="{E5C29A9A-DF31-43FA-B3E8-14A0FEAE4D86}" type="presParOf" srcId="{4E0F6BBA-CBB3-43CB-8E77-9D9718966C1B}" destId="{8A62D462-8D01-4CA5-BEE2-CB6550F520FE}" srcOrd="1" destOrd="0" presId="urn:microsoft.com/office/officeart/2016/7/layout/AccentHomeChevronProcess"/>
    <dgm:cxn modelId="{C0972FF9-9A10-4748-BFFC-DD7D0783778B}" type="presParOf" srcId="{4E0F6BBA-CBB3-43CB-8E77-9D9718966C1B}" destId="{F32AF425-D3F7-49EF-AAB7-5909F0F3C885}" srcOrd="2" destOrd="0" presId="urn:microsoft.com/office/officeart/2016/7/layout/AccentHomeChevronProcess"/>
    <dgm:cxn modelId="{C4B80A90-D752-4CAF-9A5A-F3ECEAE41F64}" type="presParOf" srcId="{4E0F6BBA-CBB3-43CB-8E77-9D9718966C1B}" destId="{9FD4A916-7251-4EEB-A3DA-B809F4E5EBA2}" srcOrd="3" destOrd="0" presId="urn:microsoft.com/office/officeart/2016/7/layout/AccentHomeChevronProcess"/>
    <dgm:cxn modelId="{3BD11E2C-F119-41F8-BFD8-FCB8118C40CA}" type="presParOf" srcId="{4BFA13BA-8E05-4C71-A9D9-E9D40612FE40}" destId="{96FD1A05-1416-48DA-BAD7-2088B2E6C2DC}" srcOrd="1" destOrd="0" presId="urn:microsoft.com/office/officeart/2016/7/layout/AccentHomeChevronProcess"/>
    <dgm:cxn modelId="{F6E9A014-5143-45F3-AFC0-95F99995DC84}" type="presParOf" srcId="{4BFA13BA-8E05-4C71-A9D9-E9D40612FE40}" destId="{7AF32848-F509-4FC7-A5CD-0ED9A29526F5}" srcOrd="2" destOrd="0" presId="urn:microsoft.com/office/officeart/2016/7/layout/AccentHomeChevronProcess"/>
    <dgm:cxn modelId="{61724AAE-1955-4FB6-B3E8-43B8C269878E}" type="presParOf" srcId="{7AF32848-F509-4FC7-A5CD-0ED9A29526F5}" destId="{27F32EA8-FB3C-4D5B-8A35-8B3E2E477CBE}" srcOrd="0" destOrd="0" presId="urn:microsoft.com/office/officeart/2016/7/layout/AccentHomeChevronProcess"/>
    <dgm:cxn modelId="{3C9EC662-9B36-4200-8287-B33DDE5C7E0B}" type="presParOf" srcId="{7AF32848-F509-4FC7-A5CD-0ED9A29526F5}" destId="{A5DDD706-CE5E-44C7-B2F0-39A761CFA008}" srcOrd="1" destOrd="0" presId="urn:microsoft.com/office/officeart/2016/7/layout/AccentHomeChevronProcess"/>
    <dgm:cxn modelId="{96727674-81EF-44F9-A232-910149798FC2}" type="presParOf" srcId="{7AF32848-F509-4FC7-A5CD-0ED9A29526F5}" destId="{43E03AF7-B572-47EB-B7F5-70F36C46710E}" srcOrd="2" destOrd="0" presId="urn:microsoft.com/office/officeart/2016/7/layout/AccentHomeChevronProcess"/>
    <dgm:cxn modelId="{37FA2A77-3B89-4FEF-971E-B0840AF4EA3D}" type="presParOf" srcId="{7AF32848-F509-4FC7-A5CD-0ED9A29526F5}" destId="{70B9647F-708B-401F-AABA-9E10A76B9C52}" srcOrd="3" destOrd="0" presId="urn:microsoft.com/office/officeart/2016/7/layout/AccentHomeChevronProcess"/>
    <dgm:cxn modelId="{0B5B3802-B1C8-475D-A9CE-FC1C0EC81887}" type="presParOf" srcId="{4BFA13BA-8E05-4C71-A9D9-E9D40612FE40}" destId="{86ED9242-4FC2-40D7-A3C2-89AC87C00C7B}" srcOrd="3" destOrd="0" presId="urn:microsoft.com/office/officeart/2016/7/layout/AccentHomeChevronProcess"/>
    <dgm:cxn modelId="{7DC002F7-3BE6-4426-8053-5FBA65801F4B}" type="presParOf" srcId="{4BFA13BA-8E05-4C71-A9D9-E9D40612FE40}" destId="{6FB50EEF-F2FF-4C44-A19C-FE839B6DDCA5}" srcOrd="4" destOrd="0" presId="urn:microsoft.com/office/officeart/2016/7/layout/AccentHomeChevronProcess"/>
    <dgm:cxn modelId="{AFDFFB5F-2E4D-4776-811A-F49A28F19BF6}" type="presParOf" srcId="{6FB50EEF-F2FF-4C44-A19C-FE839B6DDCA5}" destId="{B8F65515-37E7-4754-857D-A4EB7E6C5908}" srcOrd="0" destOrd="0" presId="urn:microsoft.com/office/officeart/2016/7/layout/AccentHomeChevronProcess"/>
    <dgm:cxn modelId="{C927357D-822D-4A7F-AB01-ED68F743BCE4}" type="presParOf" srcId="{6FB50EEF-F2FF-4C44-A19C-FE839B6DDCA5}" destId="{F0A55715-49D1-4CE2-85AD-CB81ED18B47A}" srcOrd="1" destOrd="0" presId="urn:microsoft.com/office/officeart/2016/7/layout/AccentHomeChevronProcess"/>
    <dgm:cxn modelId="{1AAD6BAE-A419-4123-AE9E-828ABE7C4104}" type="presParOf" srcId="{6FB50EEF-F2FF-4C44-A19C-FE839B6DDCA5}" destId="{18578CBC-62FD-4469-8A9A-48E51881D525}" srcOrd="2" destOrd="0" presId="urn:microsoft.com/office/officeart/2016/7/layout/AccentHomeChevronProcess"/>
    <dgm:cxn modelId="{DCB47703-AF3A-40CF-A3F1-D13FAC6A1CC7}" type="presParOf" srcId="{6FB50EEF-F2FF-4C44-A19C-FE839B6DDCA5}" destId="{A0934DBA-86EC-4D09-B979-38F02F648EE7}" srcOrd="3" destOrd="0" presId="urn:microsoft.com/office/officeart/2016/7/layout/AccentHomeChevronProcess"/>
    <dgm:cxn modelId="{14B2EF1A-4777-4E70-8097-1B1CDC88C0FB}" type="presParOf" srcId="{4BFA13BA-8E05-4C71-A9D9-E9D40612FE40}" destId="{55369C03-8662-4C97-B63E-31405DDD5FA7}" srcOrd="5" destOrd="0" presId="urn:microsoft.com/office/officeart/2016/7/layout/AccentHomeChevronProcess"/>
    <dgm:cxn modelId="{9E914A6E-F8C6-4596-8CBE-8C93D21E860D}" type="presParOf" srcId="{4BFA13BA-8E05-4C71-A9D9-E9D40612FE40}" destId="{26C3A74F-0D29-4912-BF0B-5A161B05AA84}" srcOrd="6" destOrd="0" presId="urn:microsoft.com/office/officeart/2016/7/layout/AccentHomeChevronProcess"/>
    <dgm:cxn modelId="{90796CC6-2783-492E-A219-13A051AC406E}" type="presParOf" srcId="{26C3A74F-0D29-4912-BF0B-5A161B05AA84}" destId="{D6367B08-149B-466F-AC1A-4FAC28952EEB}" srcOrd="0" destOrd="0" presId="urn:microsoft.com/office/officeart/2016/7/layout/AccentHomeChevronProcess"/>
    <dgm:cxn modelId="{E3641078-EC38-4938-A582-7804F76B77CD}" type="presParOf" srcId="{26C3A74F-0D29-4912-BF0B-5A161B05AA84}" destId="{7DE431B9-06AE-44B0-B306-34C8E8742958}" srcOrd="1" destOrd="0" presId="urn:microsoft.com/office/officeart/2016/7/layout/AccentHomeChevronProcess"/>
    <dgm:cxn modelId="{E2FDA472-8A86-43D5-9389-DD5ED599B0A2}" type="presParOf" srcId="{26C3A74F-0D29-4912-BF0B-5A161B05AA84}" destId="{0CBBDB35-808A-4D02-B5F9-B11A50FB1620}" srcOrd="2" destOrd="0" presId="urn:microsoft.com/office/officeart/2016/7/layout/AccentHomeChevronProcess"/>
    <dgm:cxn modelId="{EAD12E08-A073-4BB6-B319-7DFB3468D568}" type="presParOf" srcId="{26C3A74F-0D29-4912-BF0B-5A161B05AA84}" destId="{3139980E-7A00-4FE8-94C9-391F46D32F68}" srcOrd="3" destOrd="0" presId="urn:microsoft.com/office/officeart/2016/7/layout/AccentHomeChevronProcess"/>
    <dgm:cxn modelId="{5E59B9AF-A53F-423C-BC09-9CC320A70B45}" type="presParOf" srcId="{4BFA13BA-8E05-4C71-A9D9-E9D40612FE40}" destId="{3A901202-D406-4C36-B820-5349860F2AAB}" srcOrd="7" destOrd="0" presId="urn:microsoft.com/office/officeart/2016/7/layout/AccentHomeChevronProcess"/>
    <dgm:cxn modelId="{9F2892A6-3C7E-489B-A00B-88CF170E2DA3}" type="presParOf" srcId="{4BFA13BA-8E05-4C71-A9D9-E9D40612FE40}" destId="{5212C5E7-7A48-4520-B779-48D5C8E16724}" srcOrd="8" destOrd="0" presId="urn:microsoft.com/office/officeart/2016/7/layout/AccentHomeChevronProcess"/>
    <dgm:cxn modelId="{6DEC2EDE-20E0-44E3-AF3A-BEA14384C107}" type="presParOf" srcId="{5212C5E7-7A48-4520-B779-48D5C8E16724}" destId="{0F2B5D7D-7C08-4EF2-9879-AC384BAC56E1}" srcOrd="0" destOrd="0" presId="urn:microsoft.com/office/officeart/2016/7/layout/AccentHomeChevronProcess"/>
    <dgm:cxn modelId="{C8D0F117-7585-4351-8D0D-C0DC38069917}" type="presParOf" srcId="{5212C5E7-7A48-4520-B779-48D5C8E16724}" destId="{76545CE9-BF17-4860-9F29-2CB49AAF9C9F}" srcOrd="1" destOrd="0" presId="urn:microsoft.com/office/officeart/2016/7/layout/AccentHomeChevronProcess"/>
    <dgm:cxn modelId="{7A63D0DF-8E5B-4627-A726-EFE151B941A3}" type="presParOf" srcId="{5212C5E7-7A48-4520-B779-48D5C8E16724}" destId="{DA3DEE55-7693-4806-9B9F-EEDB03ECC29A}" srcOrd="2" destOrd="0" presId="urn:microsoft.com/office/officeart/2016/7/layout/AccentHomeChevronProcess"/>
    <dgm:cxn modelId="{F90BD508-8BFE-4A9D-A69F-B3AE8B0F341B}" type="presParOf" srcId="{5212C5E7-7A48-4520-B779-48D5C8E16724}" destId="{221C1DE8-049E-4D45-9858-E1A3DFF9A927}" srcOrd="3" destOrd="0" presId="urn:microsoft.com/office/officeart/2016/7/layout/AccentHomeChevronProcess"/>
    <dgm:cxn modelId="{0EE10710-9096-404B-8A8D-13EFC39D3A28}" type="presParOf" srcId="{4BFA13BA-8E05-4C71-A9D9-E9D40612FE40}" destId="{7E08B3DB-0545-48BB-BB72-0E728D062F74}" srcOrd="9" destOrd="0" presId="urn:microsoft.com/office/officeart/2016/7/layout/AccentHomeChevronProcess"/>
    <dgm:cxn modelId="{6FCBF18F-A1A9-407F-B2F7-4C3C9A7F635A}" type="presParOf" srcId="{4BFA13BA-8E05-4C71-A9D9-E9D40612FE40}" destId="{DB1628F9-B12C-4BF1-BC36-6028CF9EFABC}" srcOrd="10" destOrd="0" presId="urn:microsoft.com/office/officeart/2016/7/layout/AccentHomeChevronProcess"/>
    <dgm:cxn modelId="{10F41D62-093A-4E26-B4D5-53763418AC21}" type="presParOf" srcId="{DB1628F9-B12C-4BF1-BC36-6028CF9EFABC}" destId="{0EE1FE5D-D85D-4C42-A028-90D24EE1CF55}" srcOrd="0" destOrd="0" presId="urn:microsoft.com/office/officeart/2016/7/layout/AccentHomeChevronProcess"/>
    <dgm:cxn modelId="{7A53DAEC-38CE-4551-9CE9-7B6DB0ADEC43}" type="presParOf" srcId="{DB1628F9-B12C-4BF1-BC36-6028CF9EFABC}" destId="{F71940CE-3D94-4554-9631-62A9389506EF}" srcOrd="1" destOrd="0" presId="urn:microsoft.com/office/officeart/2016/7/layout/AccentHomeChevronProcess"/>
    <dgm:cxn modelId="{CCBA6A0D-32DF-43A2-AFC1-B16D954EBC71}" type="presParOf" srcId="{DB1628F9-B12C-4BF1-BC36-6028CF9EFABC}" destId="{BD7387F9-B30E-442F-B880-D540EA084871}" srcOrd="2" destOrd="0" presId="urn:microsoft.com/office/officeart/2016/7/layout/AccentHomeChevronProcess"/>
    <dgm:cxn modelId="{640E6D2F-3F12-4DCF-948C-8B40006A9CF2}" type="presParOf" srcId="{DB1628F9-B12C-4BF1-BC36-6028CF9EFABC}" destId="{BE2FD391-76B1-4BF7-9C93-AB0391E4DB9A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9DC721-97AF-400E-904A-10D05EE6FB57}">
      <dsp:nvSpPr>
        <dsp:cNvPr id="0" name=""/>
        <dsp:cNvSpPr/>
      </dsp:nvSpPr>
      <dsp:spPr>
        <a:xfrm>
          <a:off x="212335" y="469889"/>
          <a:ext cx="1335915" cy="1335915"/>
        </a:xfrm>
        <a:prstGeom prst="fram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F4E2BF-B1D9-4E98-9BE3-ED29EE8394B6}">
      <dsp:nvSpPr>
        <dsp:cNvPr id="0" name=""/>
        <dsp:cNvSpPr/>
      </dsp:nvSpPr>
      <dsp:spPr>
        <a:xfrm>
          <a:off x="294214" y="511621"/>
          <a:ext cx="1172156" cy="1252451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F808D2-E973-44C0-AD33-23AC3317FDD1}">
      <dsp:nvSpPr>
        <dsp:cNvPr id="0" name=""/>
        <dsp:cNvSpPr/>
      </dsp:nvSpPr>
      <dsp:spPr>
        <a:xfrm>
          <a:off x="1834517" y="469889"/>
          <a:ext cx="3148942" cy="1335915"/>
        </a:xfrm>
        <a:prstGeom prst="rect">
          <a:avLst/>
        </a:prstGeom>
        <a:blipFill rotWithShape="0">
          <a:blip xmlns:r="http://schemas.openxmlformats.org/officeDocument/2006/relationships" r:embed="rId2"/>
          <a:srcRect/>
          <a:stretch>
            <a:fillRect l="-96000" r="-96000"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Eva Mistry, MBBS, MSCI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SISTER Protocol PI</a:t>
          </a:r>
        </a:p>
      </dsp:txBody>
      <dsp:txXfrm>
        <a:off x="1834517" y="469889"/>
        <a:ext cx="3148942" cy="1335915"/>
      </dsp:txXfrm>
    </dsp:sp>
    <dsp:sp modelId="{A2EFF0A2-2EF2-4041-A5E3-FA786AFA1302}">
      <dsp:nvSpPr>
        <dsp:cNvPr id="0" name=""/>
        <dsp:cNvSpPr/>
      </dsp:nvSpPr>
      <dsp:spPr>
        <a:xfrm>
          <a:off x="5532139" y="469889"/>
          <a:ext cx="1335915" cy="1335915"/>
        </a:xfrm>
        <a:prstGeom prst="fram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AA0ED7-F4E1-4973-B04E-482254B6DBFE}">
      <dsp:nvSpPr>
        <dsp:cNvPr id="0" name=""/>
        <dsp:cNvSpPr/>
      </dsp:nvSpPr>
      <dsp:spPr>
        <a:xfrm>
          <a:off x="5632618" y="523193"/>
          <a:ext cx="1134956" cy="1229307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418089-3CAC-4F31-9A32-19BC7C40E43B}">
      <dsp:nvSpPr>
        <dsp:cNvPr id="0" name=""/>
        <dsp:cNvSpPr/>
      </dsp:nvSpPr>
      <dsp:spPr>
        <a:xfrm>
          <a:off x="7154322" y="469889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Pooja Khatri, MD, MSc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SISTER Contact PI</a:t>
          </a:r>
        </a:p>
      </dsp:txBody>
      <dsp:txXfrm>
        <a:off x="7154322" y="469889"/>
        <a:ext cx="3148942" cy="1335915"/>
      </dsp:txXfrm>
    </dsp:sp>
    <dsp:sp modelId="{83A2B94D-4974-4ED5-94A6-B596EFA91E42}">
      <dsp:nvSpPr>
        <dsp:cNvPr id="0" name=""/>
        <dsp:cNvSpPr/>
      </dsp:nvSpPr>
      <dsp:spPr>
        <a:xfrm>
          <a:off x="212335" y="2545532"/>
          <a:ext cx="1335915" cy="1335915"/>
        </a:xfrm>
        <a:prstGeom prst="fram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5A422D-582F-4367-B66B-7C5F253CB1E3}">
      <dsp:nvSpPr>
        <dsp:cNvPr id="0" name=""/>
        <dsp:cNvSpPr/>
      </dsp:nvSpPr>
      <dsp:spPr>
        <a:xfrm>
          <a:off x="352090" y="2602613"/>
          <a:ext cx="1056404" cy="1221753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298699-0EE6-45DD-9E7C-38468D73119C}">
      <dsp:nvSpPr>
        <dsp:cNvPr id="0" name=""/>
        <dsp:cNvSpPr/>
      </dsp:nvSpPr>
      <dsp:spPr>
        <a:xfrm>
          <a:off x="1834517" y="254553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Guy Reed, MD, MS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TS23 Inventor and IND holder</a:t>
          </a:r>
        </a:p>
      </dsp:txBody>
      <dsp:txXfrm>
        <a:off x="1834517" y="2545532"/>
        <a:ext cx="3148942" cy="1335915"/>
      </dsp:txXfrm>
    </dsp:sp>
    <dsp:sp modelId="{61D87950-5653-47D5-AB3D-D397420AE999}">
      <dsp:nvSpPr>
        <dsp:cNvPr id="0" name=""/>
        <dsp:cNvSpPr/>
      </dsp:nvSpPr>
      <dsp:spPr>
        <a:xfrm>
          <a:off x="5532139" y="2545532"/>
          <a:ext cx="1335915" cy="1335915"/>
        </a:xfrm>
        <a:prstGeom prst="fram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4A233D-1E2D-48AE-8B21-47ABF0B8C3A3}">
      <dsp:nvSpPr>
        <dsp:cNvPr id="0" name=""/>
        <dsp:cNvSpPr/>
      </dsp:nvSpPr>
      <dsp:spPr>
        <a:xfrm>
          <a:off x="5655770" y="2614185"/>
          <a:ext cx="1088652" cy="11986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8283A7-155F-4282-B407-B63671D1AF63}">
      <dsp:nvSpPr>
        <dsp:cNvPr id="0" name=""/>
        <dsp:cNvSpPr/>
      </dsp:nvSpPr>
      <dsp:spPr>
        <a:xfrm>
          <a:off x="7154322" y="254553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Jordan Elm, PhD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Statistical PI</a:t>
          </a:r>
        </a:p>
      </dsp:txBody>
      <dsp:txXfrm>
        <a:off x="7154322" y="2545532"/>
        <a:ext cx="3148942" cy="13359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9DC721-97AF-400E-904A-10D05EE6FB57}">
      <dsp:nvSpPr>
        <dsp:cNvPr id="0" name=""/>
        <dsp:cNvSpPr/>
      </dsp:nvSpPr>
      <dsp:spPr>
        <a:xfrm>
          <a:off x="212335" y="469889"/>
          <a:ext cx="1335915" cy="1335915"/>
        </a:xfrm>
        <a:prstGeom prst="fram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F4E2BF-B1D9-4E98-9BE3-ED29EE8394B6}">
      <dsp:nvSpPr>
        <dsp:cNvPr id="0" name=""/>
        <dsp:cNvSpPr/>
      </dsp:nvSpPr>
      <dsp:spPr>
        <a:xfrm>
          <a:off x="427462" y="662411"/>
          <a:ext cx="905660" cy="950872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35000" b="-3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F808D2-E973-44C0-AD33-23AC3317FDD1}">
      <dsp:nvSpPr>
        <dsp:cNvPr id="0" name=""/>
        <dsp:cNvSpPr/>
      </dsp:nvSpPr>
      <dsp:spPr>
        <a:xfrm>
          <a:off x="1834517" y="469889"/>
          <a:ext cx="3148942" cy="1335915"/>
        </a:xfrm>
        <a:prstGeom prst="rect">
          <a:avLst/>
        </a:prstGeom>
        <a:blipFill rotWithShape="0">
          <a:blip xmlns:r="http://schemas.openxmlformats.org/officeDocument/2006/relationships" r:embed="rId2"/>
          <a:srcRect/>
          <a:stretch>
            <a:fillRect l="-96000" r="-96000"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Sarah Bailey, MS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Prime Project Manager</a:t>
          </a:r>
        </a:p>
      </dsp:txBody>
      <dsp:txXfrm>
        <a:off x="1834517" y="469889"/>
        <a:ext cx="3148942" cy="1335915"/>
      </dsp:txXfrm>
    </dsp:sp>
    <dsp:sp modelId="{A2EFF0A2-2EF2-4041-A5E3-FA786AFA1302}">
      <dsp:nvSpPr>
        <dsp:cNvPr id="0" name=""/>
        <dsp:cNvSpPr/>
      </dsp:nvSpPr>
      <dsp:spPr>
        <a:xfrm>
          <a:off x="5532139" y="469889"/>
          <a:ext cx="1335915" cy="1335915"/>
        </a:xfrm>
        <a:prstGeom prst="fram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AA0ED7-F4E1-4973-B04E-482254B6DBFE}">
      <dsp:nvSpPr>
        <dsp:cNvPr id="0" name=""/>
        <dsp:cNvSpPr/>
      </dsp:nvSpPr>
      <dsp:spPr>
        <a:xfrm>
          <a:off x="5745616" y="662515"/>
          <a:ext cx="908961" cy="950663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418089-3CAC-4F31-9A32-19BC7C40E43B}">
      <dsp:nvSpPr>
        <dsp:cNvPr id="0" name=""/>
        <dsp:cNvSpPr/>
      </dsp:nvSpPr>
      <dsp:spPr>
        <a:xfrm>
          <a:off x="7154322" y="469889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Pam Plummer, MSN, RC, CCRC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NCC Project Manager</a:t>
          </a:r>
        </a:p>
      </dsp:txBody>
      <dsp:txXfrm>
        <a:off x="7154322" y="469889"/>
        <a:ext cx="3148942" cy="1335915"/>
      </dsp:txXfrm>
    </dsp:sp>
    <dsp:sp modelId="{83A2B94D-4974-4ED5-94A6-B596EFA91E42}">
      <dsp:nvSpPr>
        <dsp:cNvPr id="0" name=""/>
        <dsp:cNvSpPr/>
      </dsp:nvSpPr>
      <dsp:spPr>
        <a:xfrm>
          <a:off x="212335" y="2545532"/>
          <a:ext cx="1335915" cy="1335915"/>
        </a:xfrm>
        <a:prstGeom prst="fram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5A422D-582F-4367-B66B-7C5F253CB1E3}">
      <dsp:nvSpPr>
        <dsp:cNvPr id="0" name=""/>
        <dsp:cNvSpPr/>
      </dsp:nvSpPr>
      <dsp:spPr>
        <a:xfrm rot="5400000">
          <a:off x="425811" y="2738158"/>
          <a:ext cx="908961" cy="950663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298699-0EE6-45DD-9E7C-38468D73119C}">
      <dsp:nvSpPr>
        <dsp:cNvPr id="0" name=""/>
        <dsp:cNvSpPr/>
      </dsp:nvSpPr>
      <dsp:spPr>
        <a:xfrm>
          <a:off x="1834517" y="254553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Aaron Perlmutter, MPH, MSW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Site Monitoring Manager</a:t>
          </a:r>
        </a:p>
      </dsp:txBody>
      <dsp:txXfrm>
        <a:off x="1834517" y="2545532"/>
        <a:ext cx="3148942" cy="1335915"/>
      </dsp:txXfrm>
    </dsp:sp>
    <dsp:sp modelId="{61D87950-5653-47D5-AB3D-D397420AE999}">
      <dsp:nvSpPr>
        <dsp:cNvPr id="0" name=""/>
        <dsp:cNvSpPr/>
      </dsp:nvSpPr>
      <dsp:spPr>
        <a:xfrm>
          <a:off x="5532139" y="2545532"/>
          <a:ext cx="1335915" cy="1335915"/>
        </a:xfrm>
        <a:prstGeom prst="fram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4A233D-1E2D-48AE-8B21-47ABF0B8C3A3}">
      <dsp:nvSpPr>
        <dsp:cNvPr id="0" name=""/>
        <dsp:cNvSpPr/>
      </dsp:nvSpPr>
      <dsp:spPr>
        <a:xfrm>
          <a:off x="5745616" y="2738158"/>
          <a:ext cx="908961" cy="950663"/>
        </a:xfrm>
        <a:prstGeom prst="rect">
          <a:avLst/>
        </a:prstGeom>
        <a:blipFill>
          <a:blip xmlns:r="http://schemas.openxmlformats.org/officeDocument/2006/relationships" r:embed="rId5"/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8283A7-155F-4282-B407-B63671D1AF63}">
      <dsp:nvSpPr>
        <dsp:cNvPr id="0" name=""/>
        <dsp:cNvSpPr/>
      </dsp:nvSpPr>
      <dsp:spPr>
        <a:xfrm>
          <a:off x="7154322" y="254553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Katie Stever, MPH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NDMC Data Manager</a:t>
          </a:r>
        </a:p>
      </dsp:txBody>
      <dsp:txXfrm>
        <a:off x="7154322" y="2545532"/>
        <a:ext cx="3148942" cy="13359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4499E2-AA4B-4D0D-AD9B-6ECC4B354CEB}">
      <dsp:nvSpPr>
        <dsp:cNvPr id="0" name=""/>
        <dsp:cNvSpPr/>
      </dsp:nvSpPr>
      <dsp:spPr>
        <a:xfrm rot="5400000">
          <a:off x="-903367" y="1776201"/>
          <a:ext cx="1958101" cy="146232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62D462-8D01-4CA5-BEE2-CB6550F520FE}">
      <dsp:nvSpPr>
        <dsp:cNvPr id="0" name=""/>
        <dsp:cNvSpPr/>
      </dsp:nvSpPr>
      <dsp:spPr>
        <a:xfrm>
          <a:off x="2567" y="2828369"/>
          <a:ext cx="1827907" cy="652700"/>
        </a:xfrm>
        <a:prstGeom prst="homePlate">
          <a:avLst>
            <a:gd name="adj" fmla="val 25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177800" rIns="88900" bIns="1778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July- October 2023</a:t>
          </a:r>
        </a:p>
      </dsp:txBody>
      <dsp:txXfrm>
        <a:off x="2567" y="2828369"/>
        <a:ext cx="1746320" cy="652700"/>
      </dsp:txXfrm>
    </dsp:sp>
    <dsp:sp modelId="{F32AF425-D3F7-49EF-AAB7-5909F0F3C885}">
      <dsp:nvSpPr>
        <dsp:cNvPr id="0" name=""/>
        <dsp:cNvSpPr/>
      </dsp:nvSpPr>
      <dsp:spPr>
        <a:xfrm>
          <a:off x="148799" y="958006"/>
          <a:ext cx="1484260" cy="1365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Grant Notice of Award (</a:t>
          </a: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NoA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) and 38 sites selected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IRB and FDA approval obtained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1</a:t>
          </a:r>
          <a:r>
            <a:rPr lang="en-US" sz="1400" kern="1200" baseline="30000" dirty="0">
              <a:latin typeface="Arial" panose="020B0604020202020204" pitchFamily="34" charset="0"/>
              <a:cs typeface="Arial" panose="020B0604020202020204" pitchFamily="34" charset="0"/>
            </a:rPr>
            <a:t>st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 DSMB Meeting</a:t>
          </a:r>
        </a:p>
      </dsp:txBody>
      <dsp:txXfrm>
        <a:off x="148799" y="958006"/>
        <a:ext cx="1484260" cy="1365613"/>
      </dsp:txXfrm>
    </dsp:sp>
    <dsp:sp modelId="{27F32EA8-FB3C-4D5B-8A35-8B3E2E477CBE}">
      <dsp:nvSpPr>
        <dsp:cNvPr id="0" name=""/>
        <dsp:cNvSpPr/>
      </dsp:nvSpPr>
      <dsp:spPr>
        <a:xfrm rot="5400000">
          <a:off x="833144" y="1776201"/>
          <a:ext cx="1958101" cy="146232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111419"/>
              <a:satOff val="2985"/>
              <a:lumOff val="131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DDD706-CE5E-44C7-B2F0-39A761CFA008}">
      <dsp:nvSpPr>
        <dsp:cNvPr id="0" name=""/>
        <dsp:cNvSpPr/>
      </dsp:nvSpPr>
      <dsp:spPr>
        <a:xfrm>
          <a:off x="1739078" y="2828369"/>
          <a:ext cx="1827907" cy="652700"/>
        </a:xfrm>
        <a:prstGeom prst="chevron">
          <a:avLst>
            <a:gd name="adj" fmla="val 25000"/>
          </a:avLst>
        </a:prstGeom>
        <a:solidFill>
          <a:schemeClr val="accent1">
            <a:shade val="50000"/>
            <a:hueOff val="111419"/>
            <a:satOff val="2985"/>
            <a:lumOff val="13151"/>
            <a:alphaOff val="0"/>
          </a:schemeClr>
        </a:solidFill>
        <a:ln w="12700" cap="flat" cmpd="sng" algn="ctr">
          <a:solidFill>
            <a:schemeClr val="accent1">
              <a:shade val="50000"/>
              <a:hueOff val="111419"/>
              <a:satOff val="2985"/>
              <a:lumOff val="131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177800" rIns="88900" bIns="1778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Fall 2023</a:t>
          </a:r>
        </a:p>
      </dsp:txBody>
      <dsp:txXfrm>
        <a:off x="1902253" y="2828369"/>
        <a:ext cx="1501557" cy="652700"/>
      </dsp:txXfrm>
    </dsp:sp>
    <dsp:sp modelId="{43E03AF7-B572-47EB-B7F5-70F36C46710E}">
      <dsp:nvSpPr>
        <dsp:cNvPr id="0" name=""/>
        <dsp:cNvSpPr/>
      </dsp:nvSpPr>
      <dsp:spPr>
        <a:xfrm>
          <a:off x="1885311" y="958006"/>
          <a:ext cx="1484260" cy="1365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Sites complete CTA &amp; </a:t>
          </a: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cIRB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 with 4-6 weeks of receipt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PM office hours start</a:t>
          </a:r>
        </a:p>
      </dsp:txBody>
      <dsp:txXfrm>
        <a:off x="1885311" y="958006"/>
        <a:ext cx="1484260" cy="1365613"/>
      </dsp:txXfrm>
    </dsp:sp>
    <dsp:sp modelId="{B8F65515-37E7-4754-857D-A4EB7E6C5908}">
      <dsp:nvSpPr>
        <dsp:cNvPr id="0" name=""/>
        <dsp:cNvSpPr/>
      </dsp:nvSpPr>
      <dsp:spPr>
        <a:xfrm rot="5400000">
          <a:off x="2569656" y="1776201"/>
          <a:ext cx="1958101" cy="146232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A55715-49D1-4CE2-85AD-CB81ED18B47A}">
      <dsp:nvSpPr>
        <dsp:cNvPr id="0" name=""/>
        <dsp:cNvSpPr/>
      </dsp:nvSpPr>
      <dsp:spPr>
        <a:xfrm>
          <a:off x="3475590" y="2828369"/>
          <a:ext cx="1827907" cy="652700"/>
        </a:xfrm>
        <a:prstGeom prst="chevron">
          <a:avLst>
            <a:gd name="adj" fmla="val 25000"/>
          </a:avLst>
        </a:prstGeom>
        <a:solidFill>
          <a:schemeClr val="accent1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accent1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177800" rIns="88900" bIns="1778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December 2023</a:t>
          </a:r>
        </a:p>
      </dsp:txBody>
      <dsp:txXfrm>
        <a:off x="3638765" y="2828369"/>
        <a:ext cx="1501557" cy="652700"/>
      </dsp:txXfrm>
    </dsp:sp>
    <dsp:sp modelId="{18578CBC-62FD-4469-8A9A-48E51881D525}">
      <dsp:nvSpPr>
        <dsp:cNvPr id="0" name=""/>
        <dsp:cNvSpPr/>
      </dsp:nvSpPr>
      <dsp:spPr>
        <a:xfrm>
          <a:off x="3621823" y="958006"/>
          <a:ext cx="1484260" cy="1365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MOPPs released to sites</a:t>
          </a:r>
        </a:p>
      </dsp:txBody>
      <dsp:txXfrm>
        <a:off x="3621823" y="958006"/>
        <a:ext cx="1484260" cy="1365613"/>
      </dsp:txXfrm>
    </dsp:sp>
    <dsp:sp modelId="{D6367B08-149B-466F-AC1A-4FAC28952EEB}">
      <dsp:nvSpPr>
        <dsp:cNvPr id="0" name=""/>
        <dsp:cNvSpPr/>
      </dsp:nvSpPr>
      <dsp:spPr>
        <a:xfrm rot="5400000">
          <a:off x="4306167" y="1776201"/>
          <a:ext cx="1958101" cy="146232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334258"/>
              <a:satOff val="8955"/>
              <a:lumOff val="394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E431B9-06AE-44B0-B306-34C8E8742958}">
      <dsp:nvSpPr>
        <dsp:cNvPr id="0" name=""/>
        <dsp:cNvSpPr/>
      </dsp:nvSpPr>
      <dsp:spPr>
        <a:xfrm>
          <a:off x="5212102" y="2828369"/>
          <a:ext cx="1827907" cy="652700"/>
        </a:xfrm>
        <a:prstGeom prst="chevron">
          <a:avLst>
            <a:gd name="adj" fmla="val 25000"/>
          </a:avLst>
        </a:prstGeom>
        <a:solidFill>
          <a:schemeClr val="accent1">
            <a:shade val="50000"/>
            <a:hueOff val="334258"/>
            <a:satOff val="8955"/>
            <a:lumOff val="39453"/>
            <a:alphaOff val="0"/>
          </a:schemeClr>
        </a:solidFill>
        <a:ln w="12700" cap="flat" cmpd="sng" algn="ctr">
          <a:solidFill>
            <a:schemeClr val="accent1">
              <a:shade val="50000"/>
              <a:hueOff val="334258"/>
              <a:satOff val="8955"/>
              <a:lumOff val="394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177800" rIns="88900" bIns="1778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January 2024</a:t>
          </a:r>
        </a:p>
      </dsp:txBody>
      <dsp:txXfrm>
        <a:off x="5375277" y="2828369"/>
        <a:ext cx="1501557" cy="652700"/>
      </dsp:txXfrm>
    </dsp:sp>
    <dsp:sp modelId="{0CBBDB35-808A-4D02-B5F9-B11A50FB1620}">
      <dsp:nvSpPr>
        <dsp:cNvPr id="0" name=""/>
        <dsp:cNvSpPr/>
      </dsp:nvSpPr>
      <dsp:spPr>
        <a:xfrm>
          <a:off x="5358334" y="958006"/>
          <a:ext cx="1484260" cy="1365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Investigator meeting (1/18)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Individual site imaging training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Drug shipping</a:t>
          </a:r>
        </a:p>
      </dsp:txBody>
      <dsp:txXfrm>
        <a:off x="5358334" y="958006"/>
        <a:ext cx="1484260" cy="1365613"/>
      </dsp:txXfrm>
    </dsp:sp>
    <dsp:sp modelId="{0F2B5D7D-7C08-4EF2-9879-AC384BAC56E1}">
      <dsp:nvSpPr>
        <dsp:cNvPr id="0" name=""/>
        <dsp:cNvSpPr/>
      </dsp:nvSpPr>
      <dsp:spPr>
        <a:xfrm rot="5400000">
          <a:off x="6042679" y="1776201"/>
          <a:ext cx="1958101" cy="146232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545CE9-BF17-4860-9F29-2CB49AAF9C9F}">
      <dsp:nvSpPr>
        <dsp:cNvPr id="0" name=""/>
        <dsp:cNvSpPr/>
      </dsp:nvSpPr>
      <dsp:spPr>
        <a:xfrm>
          <a:off x="6948614" y="2828369"/>
          <a:ext cx="1827907" cy="652700"/>
        </a:xfrm>
        <a:prstGeom prst="chevron">
          <a:avLst>
            <a:gd name="adj" fmla="val 25000"/>
          </a:avLst>
        </a:prstGeom>
        <a:solidFill>
          <a:schemeClr val="accent1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accent1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177800" rIns="88900" bIns="1778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February 2024</a:t>
          </a:r>
        </a:p>
      </dsp:txBody>
      <dsp:txXfrm>
        <a:off x="7111789" y="2828369"/>
        <a:ext cx="1501557" cy="652700"/>
      </dsp:txXfrm>
    </dsp:sp>
    <dsp:sp modelId="{DA3DEE55-7693-4806-9B9F-EEDB03ECC29A}">
      <dsp:nvSpPr>
        <dsp:cNvPr id="0" name=""/>
        <dsp:cNvSpPr/>
      </dsp:nvSpPr>
      <dsp:spPr>
        <a:xfrm>
          <a:off x="7094846" y="958006"/>
          <a:ext cx="1484260" cy="1365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Monthly webinars start</a:t>
          </a:r>
        </a:p>
      </dsp:txBody>
      <dsp:txXfrm>
        <a:off x="7094846" y="958006"/>
        <a:ext cx="1484260" cy="1365613"/>
      </dsp:txXfrm>
    </dsp:sp>
    <dsp:sp modelId="{0EE1FE5D-D85D-4C42-A028-90D24EE1CF55}">
      <dsp:nvSpPr>
        <dsp:cNvPr id="0" name=""/>
        <dsp:cNvSpPr/>
      </dsp:nvSpPr>
      <dsp:spPr>
        <a:xfrm rot="5400000">
          <a:off x="7779191" y="1776201"/>
          <a:ext cx="1958101" cy="146232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111419"/>
              <a:satOff val="2985"/>
              <a:lumOff val="131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1940CE-3D94-4554-9631-62A9389506EF}">
      <dsp:nvSpPr>
        <dsp:cNvPr id="0" name=""/>
        <dsp:cNvSpPr/>
      </dsp:nvSpPr>
      <dsp:spPr>
        <a:xfrm>
          <a:off x="8685125" y="2828369"/>
          <a:ext cx="1827907" cy="652700"/>
        </a:xfrm>
        <a:prstGeom prst="chevron">
          <a:avLst>
            <a:gd name="adj" fmla="val 25000"/>
          </a:avLst>
        </a:prstGeom>
        <a:solidFill>
          <a:schemeClr val="accent1">
            <a:shade val="50000"/>
            <a:hueOff val="111419"/>
            <a:satOff val="2985"/>
            <a:lumOff val="13151"/>
            <a:alphaOff val="0"/>
          </a:schemeClr>
        </a:solidFill>
        <a:ln w="12700" cap="flat" cmpd="sng" algn="ctr">
          <a:solidFill>
            <a:schemeClr val="accent1">
              <a:shade val="50000"/>
              <a:hueOff val="111419"/>
              <a:satOff val="2985"/>
              <a:lumOff val="131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177800" rIns="88900" bIns="1778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March 2024</a:t>
          </a:r>
        </a:p>
      </dsp:txBody>
      <dsp:txXfrm>
        <a:off x="8848300" y="2828369"/>
        <a:ext cx="1501557" cy="652700"/>
      </dsp:txXfrm>
    </dsp:sp>
    <dsp:sp modelId="{BD7387F9-B30E-442F-B880-D540EA084871}">
      <dsp:nvSpPr>
        <dsp:cNvPr id="0" name=""/>
        <dsp:cNvSpPr/>
      </dsp:nvSpPr>
      <dsp:spPr>
        <a:xfrm>
          <a:off x="8831358" y="958006"/>
          <a:ext cx="1484260" cy="1365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SISTER Site Kick-off Call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First participant enrolled</a:t>
          </a:r>
        </a:p>
      </dsp:txBody>
      <dsp:txXfrm>
        <a:off x="8831358" y="958006"/>
        <a:ext cx="1484260" cy="13656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11ACC-7F5A-44C8-8008-114C06A9CBF2}">
      <dsp:nvSpPr>
        <dsp:cNvPr id="0" name=""/>
        <dsp:cNvSpPr/>
      </dsp:nvSpPr>
      <dsp:spPr>
        <a:xfrm>
          <a:off x="8092" y="1128734"/>
          <a:ext cx="812109" cy="8121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5E798F-8B2B-4CDD-A93C-BBBF2C2E86E6}">
      <dsp:nvSpPr>
        <dsp:cNvPr id="0" name=""/>
        <dsp:cNvSpPr/>
      </dsp:nvSpPr>
      <dsp:spPr>
        <a:xfrm>
          <a:off x="8092" y="2030879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Study Population:</a:t>
          </a:r>
        </a:p>
      </dsp:txBody>
      <dsp:txXfrm>
        <a:off x="8092" y="2030879"/>
        <a:ext cx="2320312" cy="348046"/>
      </dsp:txXfrm>
    </dsp:sp>
    <dsp:sp modelId="{6B37F49B-19AA-45A3-8A26-8308B4D18292}">
      <dsp:nvSpPr>
        <dsp:cNvPr id="0" name=""/>
        <dsp:cNvSpPr/>
      </dsp:nvSpPr>
      <dsp:spPr>
        <a:xfrm>
          <a:off x="8092" y="2420804"/>
          <a:ext cx="2320312" cy="801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300 adults (≥18 years) with acute ischemic stroke </a:t>
          </a:r>
        </a:p>
      </dsp:txBody>
      <dsp:txXfrm>
        <a:off x="8092" y="2420804"/>
        <a:ext cx="2320312" cy="801798"/>
      </dsp:txXfrm>
    </dsp:sp>
    <dsp:sp modelId="{3D018412-36E7-4932-A89E-B1DD2B6F7013}">
      <dsp:nvSpPr>
        <dsp:cNvPr id="0" name=""/>
        <dsp:cNvSpPr/>
      </dsp:nvSpPr>
      <dsp:spPr>
        <a:xfrm>
          <a:off x="2734460" y="1128734"/>
          <a:ext cx="812109" cy="8121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5CDE4A-4247-4B82-9202-5FD360F089B4}">
      <dsp:nvSpPr>
        <dsp:cNvPr id="0" name=""/>
        <dsp:cNvSpPr/>
      </dsp:nvSpPr>
      <dsp:spPr>
        <a:xfrm>
          <a:off x="2734460" y="2030879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Study Duration:</a:t>
          </a:r>
        </a:p>
      </dsp:txBody>
      <dsp:txXfrm>
        <a:off x="2734460" y="2030879"/>
        <a:ext cx="2320312" cy="348046"/>
      </dsp:txXfrm>
    </dsp:sp>
    <dsp:sp modelId="{5EF693DF-7574-451E-9F9F-8A3DF098D991}">
      <dsp:nvSpPr>
        <dsp:cNvPr id="0" name=""/>
        <dsp:cNvSpPr/>
      </dsp:nvSpPr>
      <dsp:spPr>
        <a:xfrm>
          <a:off x="2734460" y="2420804"/>
          <a:ext cx="2320312" cy="801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54 Months</a:t>
          </a:r>
        </a:p>
      </dsp:txBody>
      <dsp:txXfrm>
        <a:off x="2734460" y="2420804"/>
        <a:ext cx="2320312" cy="801798"/>
      </dsp:txXfrm>
    </dsp:sp>
    <dsp:sp modelId="{7299BAD6-3750-47E3-BEB3-594B79269549}">
      <dsp:nvSpPr>
        <dsp:cNvPr id="0" name=""/>
        <dsp:cNvSpPr/>
      </dsp:nvSpPr>
      <dsp:spPr>
        <a:xfrm>
          <a:off x="5460827" y="1128734"/>
          <a:ext cx="812109" cy="8121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66C4D7-6779-495B-8548-1B339F7D0B90}">
      <dsp:nvSpPr>
        <dsp:cNvPr id="0" name=""/>
        <dsp:cNvSpPr/>
      </dsp:nvSpPr>
      <dsp:spPr>
        <a:xfrm>
          <a:off x="5460827" y="2030879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Study intervention:</a:t>
          </a:r>
        </a:p>
      </dsp:txBody>
      <dsp:txXfrm>
        <a:off x="5460827" y="2030879"/>
        <a:ext cx="2320312" cy="348046"/>
      </dsp:txXfrm>
    </dsp:sp>
    <dsp:sp modelId="{14AB37E1-B6DD-4E32-9202-E112749F6495}">
      <dsp:nvSpPr>
        <dsp:cNvPr id="0" name=""/>
        <dsp:cNvSpPr/>
      </dsp:nvSpPr>
      <dsp:spPr>
        <a:xfrm>
          <a:off x="5460827" y="2420804"/>
          <a:ext cx="2320312" cy="801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 </a:t>
          </a: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4 dosing arms and a control arm</a:t>
          </a:r>
        </a:p>
      </dsp:txBody>
      <dsp:txXfrm>
        <a:off x="5460827" y="2420804"/>
        <a:ext cx="2320312" cy="801798"/>
      </dsp:txXfrm>
    </dsp:sp>
    <dsp:sp modelId="{E9B8EA18-3149-444E-8738-4157AF2FC77F}">
      <dsp:nvSpPr>
        <dsp:cNvPr id="0" name=""/>
        <dsp:cNvSpPr/>
      </dsp:nvSpPr>
      <dsp:spPr>
        <a:xfrm>
          <a:off x="8187194" y="1128734"/>
          <a:ext cx="812109" cy="8121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867EF6-8C3C-4CA1-BB82-84432C29E5A6}">
      <dsp:nvSpPr>
        <dsp:cNvPr id="0" name=""/>
        <dsp:cNvSpPr/>
      </dsp:nvSpPr>
      <dsp:spPr>
        <a:xfrm>
          <a:off x="8187194" y="2030879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Participant</a:t>
          </a:r>
          <a:r>
            <a:rPr lang="en-US" sz="1900" kern="1200" dirty="0"/>
            <a:t> Duration</a:t>
          </a:r>
          <a:r>
            <a:rPr lang="en-US" sz="19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:</a:t>
          </a:r>
          <a:endParaRPr lang="en-US" sz="1900" kern="1200" dirty="0"/>
        </a:p>
      </dsp:txBody>
      <dsp:txXfrm>
        <a:off x="8187194" y="2030879"/>
        <a:ext cx="2320312" cy="348046"/>
      </dsp:txXfrm>
    </dsp:sp>
    <dsp:sp modelId="{A44D99A8-F26B-4647-BABF-7AC5F549EEA5}">
      <dsp:nvSpPr>
        <dsp:cNvPr id="0" name=""/>
        <dsp:cNvSpPr/>
      </dsp:nvSpPr>
      <dsp:spPr>
        <a:xfrm>
          <a:off x="8187194" y="2420804"/>
          <a:ext cx="2320312" cy="801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90 days</a:t>
          </a:r>
        </a:p>
      </dsp:txBody>
      <dsp:txXfrm>
        <a:off x="8187194" y="2420804"/>
        <a:ext cx="2320312" cy="8017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23EAB-B8EA-44A5-9E1B-A1F51FD8456D}">
      <dsp:nvSpPr>
        <dsp:cNvPr id="0" name=""/>
        <dsp:cNvSpPr/>
      </dsp:nvSpPr>
      <dsp:spPr>
        <a:xfrm>
          <a:off x="1963800" y="545510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F72A3D-56E8-4733-96F8-A680A7F292AE}">
      <dsp:nvSpPr>
        <dsp:cNvPr id="0" name=""/>
        <dsp:cNvSpPr/>
      </dsp:nvSpPr>
      <dsp:spPr>
        <a:xfrm>
          <a:off x="559800" y="2197704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>
              <a:latin typeface="Arial" panose="020B0604020202020204" pitchFamily="34" charset="0"/>
              <a:cs typeface="Arial" panose="020B0604020202020204" pitchFamily="34" charset="0"/>
            </a:rPr>
            <a:t>Safety:</a:t>
          </a:r>
        </a:p>
      </dsp:txBody>
      <dsp:txXfrm>
        <a:off x="559800" y="2197704"/>
        <a:ext cx="4320000" cy="648000"/>
      </dsp:txXfrm>
    </dsp:sp>
    <dsp:sp modelId="{0F009655-20EC-4E5E-B049-3AA5C58FEA0E}">
      <dsp:nvSpPr>
        <dsp:cNvPr id="0" name=""/>
        <dsp:cNvSpPr/>
      </dsp:nvSpPr>
      <dsp:spPr>
        <a:xfrm>
          <a:off x="559800" y="2910910"/>
          <a:ext cx="4320000" cy="894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ANY intracranial hemorrhage (ICH) visualized on the CT scan 30 (±6) h after study drug administration.  </a:t>
          </a:r>
        </a:p>
      </dsp:txBody>
      <dsp:txXfrm>
        <a:off x="559800" y="2910910"/>
        <a:ext cx="4320000" cy="894915"/>
      </dsp:txXfrm>
    </dsp:sp>
    <dsp:sp modelId="{92B659E4-8443-4D36-B1C2-AC908E08D504}">
      <dsp:nvSpPr>
        <dsp:cNvPr id="0" name=""/>
        <dsp:cNvSpPr/>
      </dsp:nvSpPr>
      <dsp:spPr>
        <a:xfrm>
          <a:off x="7039800" y="545510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8FCE67-F8E4-4FA3-999E-7ED7EAD4D35F}">
      <dsp:nvSpPr>
        <dsp:cNvPr id="0" name=""/>
        <dsp:cNvSpPr/>
      </dsp:nvSpPr>
      <dsp:spPr>
        <a:xfrm>
          <a:off x="5635800" y="2197704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>
              <a:latin typeface="Arial" panose="020B0604020202020204" pitchFamily="34" charset="0"/>
              <a:cs typeface="Arial" panose="020B0604020202020204" pitchFamily="34" charset="0"/>
            </a:rPr>
            <a:t>Efficacy:</a:t>
          </a:r>
        </a:p>
      </dsp:txBody>
      <dsp:txXfrm>
        <a:off x="5635800" y="2197704"/>
        <a:ext cx="4320000" cy="648000"/>
      </dsp:txXfrm>
    </dsp:sp>
    <dsp:sp modelId="{774C31ED-BFCD-41B0-A52A-39BB78729053}">
      <dsp:nvSpPr>
        <dsp:cNvPr id="0" name=""/>
        <dsp:cNvSpPr/>
      </dsp:nvSpPr>
      <dsp:spPr>
        <a:xfrm>
          <a:off x="5635800" y="2910910"/>
          <a:ext cx="4320000" cy="894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NIH Stroke Scale Score at 30 (±6) h after study drug administration (adjusted for the baseline in analysis)</a:t>
          </a:r>
        </a:p>
      </dsp:txBody>
      <dsp:txXfrm>
        <a:off x="5635800" y="2910910"/>
        <a:ext cx="4320000" cy="8949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4499E2-AA4B-4D0D-AD9B-6ECC4B354CEB}">
      <dsp:nvSpPr>
        <dsp:cNvPr id="0" name=""/>
        <dsp:cNvSpPr/>
      </dsp:nvSpPr>
      <dsp:spPr>
        <a:xfrm rot="5400000">
          <a:off x="-903367" y="1776201"/>
          <a:ext cx="1958101" cy="146232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62D462-8D01-4CA5-BEE2-CB6550F520FE}">
      <dsp:nvSpPr>
        <dsp:cNvPr id="0" name=""/>
        <dsp:cNvSpPr/>
      </dsp:nvSpPr>
      <dsp:spPr>
        <a:xfrm>
          <a:off x="2567" y="2828369"/>
          <a:ext cx="1827907" cy="652700"/>
        </a:xfrm>
        <a:prstGeom prst="homePlate">
          <a:avLst>
            <a:gd name="adj" fmla="val 25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177800" rIns="88900" bIns="1778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July- October 2023</a:t>
          </a:r>
        </a:p>
      </dsp:txBody>
      <dsp:txXfrm>
        <a:off x="2567" y="2828369"/>
        <a:ext cx="1746320" cy="652700"/>
      </dsp:txXfrm>
    </dsp:sp>
    <dsp:sp modelId="{F32AF425-D3F7-49EF-AAB7-5909F0F3C885}">
      <dsp:nvSpPr>
        <dsp:cNvPr id="0" name=""/>
        <dsp:cNvSpPr/>
      </dsp:nvSpPr>
      <dsp:spPr>
        <a:xfrm>
          <a:off x="148799" y="958006"/>
          <a:ext cx="1484260" cy="1365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Grant Notice of Award (</a:t>
          </a: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NoA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) and 38 sites selected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IRB and FDA approval obtained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1</a:t>
          </a:r>
          <a:r>
            <a:rPr lang="en-US" sz="1400" kern="1200" baseline="30000" dirty="0">
              <a:latin typeface="Arial" panose="020B0604020202020204" pitchFamily="34" charset="0"/>
              <a:cs typeface="Arial" panose="020B0604020202020204" pitchFamily="34" charset="0"/>
            </a:rPr>
            <a:t>st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 DSMB Meeting</a:t>
          </a:r>
        </a:p>
      </dsp:txBody>
      <dsp:txXfrm>
        <a:off x="148799" y="958006"/>
        <a:ext cx="1484260" cy="1365613"/>
      </dsp:txXfrm>
    </dsp:sp>
    <dsp:sp modelId="{27F32EA8-FB3C-4D5B-8A35-8B3E2E477CBE}">
      <dsp:nvSpPr>
        <dsp:cNvPr id="0" name=""/>
        <dsp:cNvSpPr/>
      </dsp:nvSpPr>
      <dsp:spPr>
        <a:xfrm rot="5400000">
          <a:off x="833144" y="1776201"/>
          <a:ext cx="1958101" cy="146232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111419"/>
              <a:satOff val="2985"/>
              <a:lumOff val="131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DDD706-CE5E-44C7-B2F0-39A761CFA008}">
      <dsp:nvSpPr>
        <dsp:cNvPr id="0" name=""/>
        <dsp:cNvSpPr/>
      </dsp:nvSpPr>
      <dsp:spPr>
        <a:xfrm>
          <a:off x="1739078" y="2828369"/>
          <a:ext cx="1827907" cy="652700"/>
        </a:xfrm>
        <a:prstGeom prst="chevron">
          <a:avLst>
            <a:gd name="adj" fmla="val 25000"/>
          </a:avLst>
        </a:prstGeom>
        <a:solidFill>
          <a:schemeClr val="accent1">
            <a:shade val="50000"/>
            <a:hueOff val="111419"/>
            <a:satOff val="2985"/>
            <a:lumOff val="13151"/>
            <a:alphaOff val="0"/>
          </a:schemeClr>
        </a:solidFill>
        <a:ln w="12700" cap="flat" cmpd="sng" algn="ctr">
          <a:solidFill>
            <a:schemeClr val="accent1">
              <a:shade val="50000"/>
              <a:hueOff val="111419"/>
              <a:satOff val="2985"/>
              <a:lumOff val="131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177800" rIns="88900" bIns="1778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Fall 2023</a:t>
          </a:r>
        </a:p>
      </dsp:txBody>
      <dsp:txXfrm>
        <a:off x="1902253" y="2828369"/>
        <a:ext cx="1501557" cy="652700"/>
      </dsp:txXfrm>
    </dsp:sp>
    <dsp:sp modelId="{43E03AF7-B572-47EB-B7F5-70F36C46710E}">
      <dsp:nvSpPr>
        <dsp:cNvPr id="0" name=""/>
        <dsp:cNvSpPr/>
      </dsp:nvSpPr>
      <dsp:spPr>
        <a:xfrm>
          <a:off x="1885311" y="958006"/>
          <a:ext cx="1484260" cy="1365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Sites complete CTA &amp; </a:t>
          </a: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cIRB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 with 4-6 weeks of receipt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PM office hours start</a:t>
          </a:r>
        </a:p>
      </dsp:txBody>
      <dsp:txXfrm>
        <a:off x="1885311" y="958006"/>
        <a:ext cx="1484260" cy="1365613"/>
      </dsp:txXfrm>
    </dsp:sp>
    <dsp:sp modelId="{B8F65515-37E7-4754-857D-A4EB7E6C5908}">
      <dsp:nvSpPr>
        <dsp:cNvPr id="0" name=""/>
        <dsp:cNvSpPr/>
      </dsp:nvSpPr>
      <dsp:spPr>
        <a:xfrm rot="5400000">
          <a:off x="2569656" y="1776201"/>
          <a:ext cx="1958101" cy="146232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A55715-49D1-4CE2-85AD-CB81ED18B47A}">
      <dsp:nvSpPr>
        <dsp:cNvPr id="0" name=""/>
        <dsp:cNvSpPr/>
      </dsp:nvSpPr>
      <dsp:spPr>
        <a:xfrm>
          <a:off x="3475590" y="2828369"/>
          <a:ext cx="1827907" cy="652700"/>
        </a:xfrm>
        <a:prstGeom prst="chevron">
          <a:avLst>
            <a:gd name="adj" fmla="val 25000"/>
          </a:avLst>
        </a:prstGeom>
        <a:solidFill>
          <a:schemeClr val="accent1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accent1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177800" rIns="88900" bIns="1778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December 2023</a:t>
          </a:r>
        </a:p>
      </dsp:txBody>
      <dsp:txXfrm>
        <a:off x="3638765" y="2828369"/>
        <a:ext cx="1501557" cy="652700"/>
      </dsp:txXfrm>
    </dsp:sp>
    <dsp:sp modelId="{18578CBC-62FD-4469-8A9A-48E51881D525}">
      <dsp:nvSpPr>
        <dsp:cNvPr id="0" name=""/>
        <dsp:cNvSpPr/>
      </dsp:nvSpPr>
      <dsp:spPr>
        <a:xfrm>
          <a:off x="3621823" y="958006"/>
          <a:ext cx="1484260" cy="1365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MOPPs released to sites</a:t>
          </a:r>
        </a:p>
      </dsp:txBody>
      <dsp:txXfrm>
        <a:off x="3621823" y="958006"/>
        <a:ext cx="1484260" cy="1365613"/>
      </dsp:txXfrm>
    </dsp:sp>
    <dsp:sp modelId="{D6367B08-149B-466F-AC1A-4FAC28952EEB}">
      <dsp:nvSpPr>
        <dsp:cNvPr id="0" name=""/>
        <dsp:cNvSpPr/>
      </dsp:nvSpPr>
      <dsp:spPr>
        <a:xfrm rot="5400000">
          <a:off x="4306167" y="1776201"/>
          <a:ext cx="1958101" cy="146232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334258"/>
              <a:satOff val="8955"/>
              <a:lumOff val="394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E431B9-06AE-44B0-B306-34C8E8742958}">
      <dsp:nvSpPr>
        <dsp:cNvPr id="0" name=""/>
        <dsp:cNvSpPr/>
      </dsp:nvSpPr>
      <dsp:spPr>
        <a:xfrm>
          <a:off x="5212102" y="2828369"/>
          <a:ext cx="1827907" cy="652700"/>
        </a:xfrm>
        <a:prstGeom prst="chevron">
          <a:avLst>
            <a:gd name="adj" fmla="val 25000"/>
          </a:avLst>
        </a:prstGeom>
        <a:solidFill>
          <a:schemeClr val="accent1">
            <a:shade val="50000"/>
            <a:hueOff val="334258"/>
            <a:satOff val="8955"/>
            <a:lumOff val="39453"/>
            <a:alphaOff val="0"/>
          </a:schemeClr>
        </a:solidFill>
        <a:ln w="12700" cap="flat" cmpd="sng" algn="ctr">
          <a:solidFill>
            <a:schemeClr val="accent1">
              <a:shade val="50000"/>
              <a:hueOff val="334258"/>
              <a:satOff val="8955"/>
              <a:lumOff val="394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177800" rIns="88900" bIns="1778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January 2024</a:t>
          </a:r>
        </a:p>
      </dsp:txBody>
      <dsp:txXfrm>
        <a:off x="5375277" y="2828369"/>
        <a:ext cx="1501557" cy="652700"/>
      </dsp:txXfrm>
    </dsp:sp>
    <dsp:sp modelId="{0CBBDB35-808A-4D02-B5F9-B11A50FB1620}">
      <dsp:nvSpPr>
        <dsp:cNvPr id="0" name=""/>
        <dsp:cNvSpPr/>
      </dsp:nvSpPr>
      <dsp:spPr>
        <a:xfrm>
          <a:off x="5358334" y="958006"/>
          <a:ext cx="1484260" cy="1365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Investigator meeting (1/18)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Individual site imaging training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Drug shipping</a:t>
          </a:r>
        </a:p>
      </dsp:txBody>
      <dsp:txXfrm>
        <a:off x="5358334" y="958006"/>
        <a:ext cx="1484260" cy="1365613"/>
      </dsp:txXfrm>
    </dsp:sp>
    <dsp:sp modelId="{0F2B5D7D-7C08-4EF2-9879-AC384BAC56E1}">
      <dsp:nvSpPr>
        <dsp:cNvPr id="0" name=""/>
        <dsp:cNvSpPr/>
      </dsp:nvSpPr>
      <dsp:spPr>
        <a:xfrm rot="5400000">
          <a:off x="6042679" y="1776201"/>
          <a:ext cx="1958101" cy="146232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545CE9-BF17-4860-9F29-2CB49AAF9C9F}">
      <dsp:nvSpPr>
        <dsp:cNvPr id="0" name=""/>
        <dsp:cNvSpPr/>
      </dsp:nvSpPr>
      <dsp:spPr>
        <a:xfrm>
          <a:off x="6948614" y="2828369"/>
          <a:ext cx="1827907" cy="652700"/>
        </a:xfrm>
        <a:prstGeom prst="chevron">
          <a:avLst>
            <a:gd name="adj" fmla="val 25000"/>
          </a:avLst>
        </a:prstGeom>
        <a:solidFill>
          <a:schemeClr val="accent1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accent1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177800" rIns="88900" bIns="1778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February 2024</a:t>
          </a:r>
        </a:p>
      </dsp:txBody>
      <dsp:txXfrm>
        <a:off x="7111789" y="2828369"/>
        <a:ext cx="1501557" cy="652700"/>
      </dsp:txXfrm>
    </dsp:sp>
    <dsp:sp modelId="{DA3DEE55-7693-4806-9B9F-EEDB03ECC29A}">
      <dsp:nvSpPr>
        <dsp:cNvPr id="0" name=""/>
        <dsp:cNvSpPr/>
      </dsp:nvSpPr>
      <dsp:spPr>
        <a:xfrm>
          <a:off x="7094846" y="958006"/>
          <a:ext cx="1484260" cy="1365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Monthly webinars start</a:t>
          </a:r>
        </a:p>
      </dsp:txBody>
      <dsp:txXfrm>
        <a:off x="7094846" y="958006"/>
        <a:ext cx="1484260" cy="1365613"/>
      </dsp:txXfrm>
    </dsp:sp>
    <dsp:sp modelId="{0EE1FE5D-D85D-4C42-A028-90D24EE1CF55}">
      <dsp:nvSpPr>
        <dsp:cNvPr id="0" name=""/>
        <dsp:cNvSpPr/>
      </dsp:nvSpPr>
      <dsp:spPr>
        <a:xfrm rot="5400000">
          <a:off x="7779191" y="1776201"/>
          <a:ext cx="1958101" cy="146232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111419"/>
              <a:satOff val="2985"/>
              <a:lumOff val="131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1940CE-3D94-4554-9631-62A9389506EF}">
      <dsp:nvSpPr>
        <dsp:cNvPr id="0" name=""/>
        <dsp:cNvSpPr/>
      </dsp:nvSpPr>
      <dsp:spPr>
        <a:xfrm>
          <a:off x="8685125" y="2828369"/>
          <a:ext cx="1827907" cy="652700"/>
        </a:xfrm>
        <a:prstGeom prst="chevron">
          <a:avLst>
            <a:gd name="adj" fmla="val 25000"/>
          </a:avLst>
        </a:prstGeom>
        <a:solidFill>
          <a:schemeClr val="accent1">
            <a:shade val="50000"/>
            <a:hueOff val="111419"/>
            <a:satOff val="2985"/>
            <a:lumOff val="13151"/>
            <a:alphaOff val="0"/>
          </a:schemeClr>
        </a:solidFill>
        <a:ln w="12700" cap="flat" cmpd="sng" algn="ctr">
          <a:solidFill>
            <a:schemeClr val="accent1">
              <a:shade val="50000"/>
              <a:hueOff val="111419"/>
              <a:satOff val="2985"/>
              <a:lumOff val="131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177800" rIns="88900" bIns="1778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March 2024</a:t>
          </a:r>
        </a:p>
      </dsp:txBody>
      <dsp:txXfrm>
        <a:off x="8848300" y="2828369"/>
        <a:ext cx="1501557" cy="652700"/>
      </dsp:txXfrm>
    </dsp:sp>
    <dsp:sp modelId="{BD7387F9-B30E-442F-B880-D540EA084871}">
      <dsp:nvSpPr>
        <dsp:cNvPr id="0" name=""/>
        <dsp:cNvSpPr/>
      </dsp:nvSpPr>
      <dsp:spPr>
        <a:xfrm>
          <a:off x="8831358" y="958006"/>
          <a:ext cx="1484260" cy="1365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SISTER Site Kick-off Call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First participant enrolled</a:t>
          </a:r>
        </a:p>
      </dsp:txBody>
      <dsp:txXfrm>
        <a:off x="8831358" y="958006"/>
        <a:ext cx="1484260" cy="1365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ti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10058400" cy="6806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2620-6C75-41C4-BA2C-9167EF6E0246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765-5593-4422-9F5A-70A2CAFFC53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2" y="5740937"/>
            <a:ext cx="1591852" cy="9805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238" y="5738237"/>
            <a:ext cx="2254562" cy="9805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730" y="5763236"/>
            <a:ext cx="1311924" cy="10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7" y="106604"/>
            <a:ext cx="3651504" cy="77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00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2620-6C75-41C4-BA2C-9167EF6E0246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765-5593-4422-9F5A-70A2CAFF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73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2620-6C75-41C4-BA2C-9167EF6E0246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765-5593-4422-9F5A-70A2CAFF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80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10058400" cy="6806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56" y="-51517"/>
            <a:ext cx="10515600" cy="1325563"/>
          </a:xfrm>
        </p:spPr>
        <p:txBody>
          <a:bodyPr/>
          <a:lstStyle>
            <a:lvl1pPr>
              <a:defRPr>
                <a:solidFill>
                  <a:srgbClr val="336094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477" y="1465700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2620-6C75-41C4-BA2C-9167EF6E0246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765-5593-4422-9F5A-70A2CAFFC534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35559" y="965200"/>
            <a:ext cx="11843740" cy="0"/>
          </a:xfrm>
          <a:prstGeom prst="line">
            <a:avLst/>
          </a:prstGeom>
          <a:ln w="19050">
            <a:solidFill>
              <a:srgbClr val="3360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6266582"/>
            <a:ext cx="2249145" cy="4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76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2620-6C75-41C4-BA2C-9167EF6E0246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765-5593-4422-9F5A-70A2CAFF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3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2620-6C75-41C4-BA2C-9167EF6E0246}" type="datetimeFigureOut">
              <a:rPr lang="en-US" smtClean="0"/>
              <a:t>10/5/23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765-5593-4422-9F5A-70A2CAFF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01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2620-6C75-41C4-BA2C-9167EF6E0246}" type="datetimeFigureOut">
              <a:rPr lang="en-US" smtClean="0"/>
              <a:t>10/5/23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765-5593-4422-9F5A-70A2CAFF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7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2620-6C75-41C4-BA2C-9167EF6E0246}" type="datetimeFigureOut">
              <a:rPr lang="en-US" smtClean="0"/>
              <a:t>10/5/23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765-5593-4422-9F5A-70A2CAFF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30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2620-6C75-41C4-BA2C-9167EF6E0246}" type="datetimeFigureOut">
              <a:rPr lang="en-US" smtClean="0"/>
              <a:t>10/5/23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765-5593-4422-9F5A-70A2CAFF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54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2620-6C75-41C4-BA2C-9167EF6E0246}" type="datetimeFigureOut">
              <a:rPr lang="en-US" smtClean="0"/>
              <a:t>10/5/23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765-5593-4422-9F5A-70A2CAFF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99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2620-6C75-41C4-BA2C-9167EF6E0246}" type="datetimeFigureOut">
              <a:rPr lang="en-US" smtClean="0"/>
              <a:t>10/5/23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765-5593-4422-9F5A-70A2CAFF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14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22620-6C75-41C4-BA2C-9167EF6E0246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21765-5593-4422-9F5A-70A2CAFF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8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5239" y="1052789"/>
            <a:ext cx="10594946" cy="3114078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  <a:b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trategy for </a:t>
            </a:r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mproving </a:t>
            </a:r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troke </a:t>
            </a:r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reatment </a:t>
            </a:r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esponse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8106" y="4353856"/>
            <a:ext cx="9144000" cy="165576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Eva Mistry, MBBS, MSCI, FAHA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Associate Professor, University of Cincinnati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E4FA2D-2822-1329-9825-7D0C83014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600" y="1239778"/>
            <a:ext cx="1251013" cy="118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89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SISTER: Secondary Endpoints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28FE04EC-78DE-57B7-86B8-AFBF7272AFA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1000" y="2208213"/>
            <a:ext cx="5162550" cy="4351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5" indent="-342905">
              <a:spcBef>
                <a:spcPts val="1200"/>
              </a:spcBef>
              <a:buFont typeface="+mj-lt"/>
              <a:buAutoNum type="arabicPeriod"/>
              <a:tabLst>
                <a:tab pos="228603" algn="l"/>
              </a:tabLst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a2AP activity at 3 (±1) h after completion of therapy</a:t>
            </a:r>
          </a:p>
          <a:p>
            <a:pPr marL="342905" indent="-342905">
              <a:spcBef>
                <a:spcPts val="1200"/>
              </a:spcBef>
              <a:buFont typeface="+mj-lt"/>
              <a:buAutoNum type="arabicPeriod"/>
              <a:tabLst>
                <a:tab pos="228603" algn="l"/>
              </a:tabLst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Matrix metalloproteinase-9 (MMP-9) plasma level 3 (±1) h after completion of therapy.</a:t>
            </a:r>
          </a:p>
          <a:p>
            <a:pPr marL="342905" indent="-342905">
              <a:spcBef>
                <a:spcPts val="1200"/>
              </a:spcBef>
              <a:buFont typeface="+mj-lt"/>
              <a:buAutoNum type="arabicPeriod"/>
              <a:tabLst>
                <a:tab pos="228603" algn="l"/>
              </a:tabLst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% tissue reperfusion on 30 (±6) h perfusion scan compared to the baseline</a:t>
            </a:r>
          </a:p>
          <a:p>
            <a:pPr marL="514356" indent="-514356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6501E620-66D1-D131-48A3-62B07D2214E1}"/>
              </a:ext>
            </a:extLst>
          </p:cNvPr>
          <p:cNvSpPr txBox="1">
            <a:spLocks/>
          </p:cNvSpPr>
          <p:nvPr/>
        </p:nvSpPr>
        <p:spPr>
          <a:xfrm>
            <a:off x="6604809" y="2208213"/>
            <a:ext cx="4926229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5" indent="-342905">
              <a:spcBef>
                <a:spcPts val="1200"/>
              </a:spcBef>
              <a:buFont typeface="+mj-lt"/>
              <a:buAutoNum type="arabicPeriod"/>
              <a:tabLst>
                <a:tab pos="228603" algn="l"/>
              </a:tabLst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Improvement in level of global disability (Modified Rankin Scale (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mRS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 distribution) at 90 (±7) days.</a:t>
            </a:r>
          </a:p>
          <a:p>
            <a:pPr marL="342905" indent="-342905">
              <a:spcBef>
                <a:spcPts val="1200"/>
              </a:spcBef>
              <a:buFont typeface="+mj-lt"/>
              <a:buAutoNum type="arabicPeriod"/>
              <a:tabLst>
                <a:tab pos="228603" algn="l"/>
              </a:tabLst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Frequency of excellent functional outcome (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mRS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0-1) at 90 (±7) days.</a:t>
            </a:r>
          </a:p>
          <a:p>
            <a:pPr marL="342905" indent="-342905">
              <a:spcBef>
                <a:spcPts val="1200"/>
              </a:spcBef>
              <a:buFont typeface="+mj-lt"/>
              <a:buAutoNum type="arabicPeriod"/>
              <a:tabLst>
                <a:tab pos="228603" algn="l"/>
              </a:tabLst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National Institutes of Health Stroke Scale (NIHSS) at 72 (±12) h (or discharge if sooner; adjusted for the baseline in analysis)</a:t>
            </a:r>
          </a:p>
          <a:p>
            <a:pPr marL="514356" indent="-514356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06EBC8-07E1-ACC8-5091-0A49E61DBC19}"/>
              </a:ext>
            </a:extLst>
          </p:cNvPr>
          <p:cNvSpPr txBox="1"/>
          <p:nvPr/>
        </p:nvSpPr>
        <p:spPr>
          <a:xfrm>
            <a:off x="640325" y="1457653"/>
            <a:ext cx="64736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Biomarker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Efficacy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9B0A689-7AD0-31C4-06B3-A875D6611F6B}"/>
              </a:ext>
            </a:extLst>
          </p:cNvPr>
          <p:cNvSpPr txBox="1">
            <a:spLocks/>
          </p:cNvSpPr>
          <p:nvPr/>
        </p:nvSpPr>
        <p:spPr>
          <a:xfrm>
            <a:off x="6627812" y="1457653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Clinical Efficacy: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CF108A-84B3-825E-7B80-AFBE46E4D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8721" y="90766"/>
            <a:ext cx="871804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83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Secondary Endpoints Continued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4C840373-A23A-15C3-597B-2EE6EEF97B2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534" y="2120398"/>
            <a:ext cx="5420033" cy="32642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5" indent="-342905">
              <a:spcBef>
                <a:spcPts val="1200"/>
              </a:spcBef>
              <a:buFont typeface="+mj-lt"/>
              <a:buAutoNum type="arabicPeriod"/>
              <a:tabLst>
                <a:tab pos="228603" algn="l"/>
              </a:tabLst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Pharmacokinetic (PK) profile of TS23 at 3 (+/-1) h and 30 (±4) h after completion of therapy and 90 (±7) days.</a:t>
            </a:r>
          </a:p>
          <a:p>
            <a:pPr marL="342905" indent="-342905">
              <a:spcBef>
                <a:spcPts val="1200"/>
              </a:spcBef>
              <a:buFont typeface="+mj-lt"/>
              <a:buAutoNum type="arabicPeriod"/>
              <a:tabLst>
                <a:tab pos="228603" algn="l"/>
              </a:tabLst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Evaluation of anti-drug antibodies to TS23 (at baseline and 90 (±7) d follow-up visit).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8175420B-A554-E68F-5564-1CAF614F1079}"/>
              </a:ext>
            </a:extLst>
          </p:cNvPr>
          <p:cNvSpPr txBox="1">
            <a:spLocks/>
          </p:cNvSpPr>
          <p:nvPr/>
        </p:nvSpPr>
        <p:spPr>
          <a:xfrm>
            <a:off x="6337551" y="1984519"/>
            <a:ext cx="5183188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5" indent="-342905">
              <a:spcBef>
                <a:spcPts val="1200"/>
              </a:spcBef>
              <a:buFont typeface="+mj-lt"/>
              <a:buAutoNum type="arabicPeriod"/>
              <a:tabLst>
                <a:tab pos="228603" algn="l"/>
              </a:tabLst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Incidence of symptomatic ICH within 30 (±6) h of study drug administration (SITS-MOST definition)</a:t>
            </a:r>
          </a:p>
          <a:p>
            <a:pPr marL="342905" indent="-342905">
              <a:spcBef>
                <a:spcPts val="1200"/>
              </a:spcBef>
              <a:buFont typeface="+mj-lt"/>
              <a:buAutoNum type="arabicPeriod"/>
              <a:tabLst>
                <a:tab pos="228603" algn="l"/>
              </a:tabLst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Incidence of non-ICH major or clinically relevant non-major bleeding within 30 (±5) days of study drug administration.</a:t>
            </a:r>
          </a:p>
          <a:p>
            <a:pPr marL="342905" indent="-342905">
              <a:spcBef>
                <a:spcPts val="1200"/>
              </a:spcBef>
              <a:buFont typeface="+mj-lt"/>
              <a:buAutoNum type="arabicPeriod"/>
              <a:tabLst>
                <a:tab pos="228603" algn="l"/>
              </a:tabLst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Non-bleeding, serious adverse events (SAEs) within 90 (±7) days</a:t>
            </a:r>
          </a:p>
          <a:p>
            <a:pPr marL="342905" indent="-342905">
              <a:spcBef>
                <a:spcPts val="1200"/>
              </a:spcBef>
              <a:buFont typeface="+mj-lt"/>
              <a:buAutoNum type="arabicPeriod"/>
              <a:tabLst>
                <a:tab pos="228603" algn="l"/>
              </a:tabLst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Incidence of stroke-related and all-cause deaths within 90 (±7) days</a:t>
            </a:r>
          </a:p>
          <a:p>
            <a:pPr marL="342905" indent="-342905">
              <a:spcBef>
                <a:spcPts val="1200"/>
              </a:spcBef>
              <a:buFont typeface="+mj-lt"/>
              <a:buAutoNum type="arabicPeriod"/>
              <a:tabLst>
                <a:tab pos="228603" algn="l"/>
              </a:tabLs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Plasma fibrinogen levels at 3 (+/-1) h after    completion of study drug administration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5261A53-6F1F-9FA9-A87B-73C2EED74D55}"/>
              </a:ext>
            </a:extLst>
          </p:cNvPr>
          <p:cNvSpPr txBox="1">
            <a:spLocks/>
          </p:cNvSpPr>
          <p:nvPr/>
        </p:nvSpPr>
        <p:spPr>
          <a:xfrm>
            <a:off x="72208" y="1473323"/>
            <a:ext cx="5883976" cy="987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Pharmacokinetics &amp; anti-drug antibodies: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E34A0DE-2D21-0C2B-189E-7850D617BD3D}"/>
              </a:ext>
            </a:extLst>
          </p:cNvPr>
          <p:cNvSpPr txBox="1">
            <a:spLocks/>
          </p:cNvSpPr>
          <p:nvPr/>
        </p:nvSpPr>
        <p:spPr>
          <a:xfrm>
            <a:off x="6496838" y="1473323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Safety Endpoints: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C98E93-A595-735D-9FE4-AB0D4E331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222" y="0"/>
            <a:ext cx="871804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24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SISTER: Study Schema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2690AE-5027-402B-69C2-24E8D9380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6432" y="100704"/>
            <a:ext cx="871804" cy="829128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DAB618-B3DD-00BF-2EE1-7B26C53DE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95864" y="0"/>
            <a:ext cx="4662862" cy="685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49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SISTER: Study Population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80" y="1461118"/>
            <a:ext cx="10515600" cy="4351338"/>
          </a:xfrm>
        </p:spPr>
        <p:txBody>
          <a:bodyPr/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≥18 years old with anterior circulation acute ischemic stroke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NIHSS ≥6 and are able to receive study drug within 4.5-24 hours after stroke onset (or last known well)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Evidence of core-penumbra mismatch on baseline perfusion imaging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C8526A-5E4E-13EF-CB44-564252EB1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3280" y="38100"/>
            <a:ext cx="871804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44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SISTER: Key Inclusion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" y="1198242"/>
            <a:ext cx="10856211" cy="5156259"/>
          </a:xfrm>
        </p:spPr>
        <p:txBody>
          <a:bodyPr>
            <a:normAutofit lnSpcReduction="10000"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86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 18 years and older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86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Suspected anterior circulation acute ischemic stroke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86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Presenting NIH Stroke Scale score ≥ 6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86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Favorable baseline neuroimaging consisting of all of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ASPECTS of 6 or more on CT (or ASPECTS of ≥ 7 on MRI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Favorable perfusion imaging on CT perfusion (CTP)/MR-perfusion weighted imaging (PWI) consisting of all of the following: 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" algn="l"/>
                <a:tab pos="685800" algn="l"/>
              </a:tabLs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Mismatch ratio of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penumbra:core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&gt;1.2 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" algn="l"/>
                <a:tab pos="685800" algn="l"/>
              </a:tabLs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Mismatch volume &gt;10 cc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" algn="l"/>
                <a:tab pos="685800" algn="l"/>
              </a:tabLs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Core &lt;70 cc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86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Able to receive assigned study drug within 4.5 to 24 hours of stroke onset or last known well.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86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Able to receive assigned study drug within 90 minutes of qualifying perfusion imaging.*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E260DB-24AA-3BB3-8D43-F56126662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5523" y="80736"/>
            <a:ext cx="871804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84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SISTER: Key Exclusion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Received/planned clinical IV thrombolysis/EVT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Pre-stroke modified Rankin score (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mRS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&gt;2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GP IIB/IIIA inhibitors &lt;14 days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Positive urine pregnancy test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Receiving renal dialysis, regardless of creatinine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Other standard alteplase exclusion criteria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6C1ED4-F6D8-91FA-5BF1-41DF3B103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466" y="80736"/>
            <a:ext cx="871804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30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822E5-D5F7-5B70-CEE5-057B44005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SISTER Sites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0A1AD7-D73F-7563-7418-47E03B499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3005" y="0"/>
            <a:ext cx="943837" cy="896645"/>
          </a:xfrm>
          <a:prstGeom prst="rect">
            <a:avLst/>
          </a:prstGeom>
        </p:spPr>
      </p:pic>
      <p:pic>
        <p:nvPicPr>
          <p:cNvPr id="8" name="Content Placeholder 7" descr="A map of the united states&#10;&#10;Description automatically generated">
            <a:extLst>
              <a:ext uri="{FF2B5EF4-FFF2-40B4-BE49-F238E27FC236}">
                <a16:creationId xmlns:a16="http://schemas.microsoft.com/office/drawing/2014/main" id="{AFF581C0-94C8-A345-F024-97C61369E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38" y="1028903"/>
            <a:ext cx="8862723" cy="5282920"/>
          </a:xfrm>
        </p:spPr>
      </p:pic>
    </p:spTree>
    <p:extLst>
      <p:ext uri="{BB962C8B-B14F-4D97-AF65-F5344CB8AC3E}">
        <p14:creationId xmlns:p14="http://schemas.microsoft.com/office/powerpoint/2010/main" val="1788221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SISTER Site PIs and PSCs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ECCEC18-A24F-814A-C158-90C78524EE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9578568"/>
              </p:ext>
            </p:extLst>
          </p:nvPr>
        </p:nvGraphicFramePr>
        <p:xfrm>
          <a:off x="620785" y="1465263"/>
          <a:ext cx="10523465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3065">
                  <a:extLst>
                    <a:ext uri="{9D8B030D-6E8A-4147-A177-3AD203B41FA5}">
                      <a16:colId xmlns:a16="http://schemas.microsoft.com/office/drawing/2014/main" val="84921778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6612462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2790383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Principal Investigator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Study Coordinator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647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Ascension St. 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Rahul Rahangdale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Stacie Merritt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091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Barnes Jewish 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Charles Kircher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Jenny Babka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4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Brigham and Women’s 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Rahula Mahajan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Quinn Rademaker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6314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Christiana 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Jason Nomura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Rich Baker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725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Grady Memorial 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Michael Frankel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Alicia Escobar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459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Harborview Medical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David Tirschwell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Lauren Klein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26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Houston Methodist 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Vivek Misra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David McCane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272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Jackson Memorial 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Gillian Gordon-Perue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Andrea Escobar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5434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Kaiser Permanente Los Angeles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Navdeep Sangha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Vanessa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Audea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5418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3ED0DFE-7781-9BB1-2D73-C0904B9E3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0273" y="71211"/>
            <a:ext cx="871804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0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SISTER Site PIs and PSCs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ECCEC18-A24F-814A-C158-90C78524EE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0513795"/>
              </p:ext>
            </p:extLst>
          </p:nvPr>
        </p:nvGraphicFramePr>
        <p:xfrm>
          <a:off x="377505" y="1465262"/>
          <a:ext cx="10766745" cy="3992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2156">
                  <a:extLst>
                    <a:ext uri="{9D8B030D-6E8A-4147-A177-3AD203B41FA5}">
                      <a16:colId xmlns:a16="http://schemas.microsoft.com/office/drawing/2014/main" val="849217782"/>
                    </a:ext>
                  </a:extLst>
                </a:gridCol>
                <a:gridCol w="3438356">
                  <a:extLst>
                    <a:ext uri="{9D8B030D-6E8A-4147-A177-3AD203B41FA5}">
                      <a16:colId xmlns:a16="http://schemas.microsoft.com/office/drawing/2014/main" val="966124623"/>
                    </a:ext>
                  </a:extLst>
                </a:gridCol>
                <a:gridCol w="3586233">
                  <a:extLst>
                    <a:ext uri="{9D8B030D-6E8A-4147-A177-3AD203B41FA5}">
                      <a16:colId xmlns:a16="http://schemas.microsoft.com/office/drawing/2014/main" val="3279038307"/>
                    </a:ext>
                  </a:extLst>
                </a:gridCol>
              </a:tblGrid>
              <a:tr h="39364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Principal Investigator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Study Coordinator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647045"/>
                  </a:ext>
                </a:extLst>
              </a:tr>
              <a:tr h="39364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MHealth Fairview Southdale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Muhammad Affan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Julie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Scherber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999686"/>
                  </a:ext>
                </a:extLst>
              </a:tr>
              <a:tr h="39364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MHealth Fairview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Muhammad Affan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Julie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Scherber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4177"/>
                  </a:ext>
                </a:extLst>
              </a:tr>
              <a:tr h="426735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Massachusetts General 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Aneesh Singhal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Elaina Hill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6314471"/>
                  </a:ext>
                </a:extLst>
              </a:tr>
              <a:tr h="39364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Mayo Clinic Phoenix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Gyan Kumar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Erica Boyd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725709"/>
                  </a:ext>
                </a:extLst>
              </a:tr>
              <a:tr h="39364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Christine Holmstedt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Caitlan LeMatty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459043"/>
                  </a:ext>
                </a:extLst>
              </a:tr>
              <a:tr h="39364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Memorial Hermann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Andrew Barreto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Prasen Marella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26347"/>
                  </a:ext>
                </a:extLst>
              </a:tr>
              <a:tr h="39364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Mount Sinai West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J Mocco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Cynthia Nguyen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2722027"/>
                  </a:ext>
                </a:extLst>
              </a:tr>
              <a:tr h="39364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Mount Sinai 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J Mocco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Cynthia Nguyen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5434425"/>
                  </a:ext>
                </a:extLst>
              </a:tr>
              <a:tr h="39364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 Shore University 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Rohan Arora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Kirendra Pasram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5418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E8D5922-6F46-A892-8790-7FCAE9485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348" y="71211"/>
            <a:ext cx="871804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65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SISTER Site PIs and PSCs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ECCEC18-A24F-814A-C158-90C78524EE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7338809"/>
              </p:ext>
            </p:extLst>
          </p:nvPr>
        </p:nvGraphicFramePr>
        <p:xfrm>
          <a:off x="620785" y="1465263"/>
          <a:ext cx="10523465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3065">
                  <a:extLst>
                    <a:ext uri="{9D8B030D-6E8A-4147-A177-3AD203B41FA5}">
                      <a16:colId xmlns:a16="http://schemas.microsoft.com/office/drawing/2014/main" val="84921778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6612462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2790383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Principal Investigator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Study Coordinator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647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NYP Columbia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Shivani Ghoshal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Angela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Valazquez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759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NYU Langone- Brooklyn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Aaron Lord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Maria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Cotrina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4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OSU Wexner Medical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Jan Bittar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Luke Herren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6314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PRISMA Upstate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Sanjeev Sivakumar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Reilly Leonard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725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Rhode Island 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Farhan Khan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459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SUNY Upstate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Claribel Wee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Lena Deb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272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Sutter Medical Center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Manoj Mittal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Dawn Lenakakis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5434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Temple University 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Nina Gentile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Hannah Reimer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54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USCD Health La Jolla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Royya Modir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Maryo Jajo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66820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F6C939F-742B-671E-68D7-D6719285E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466" y="79900"/>
            <a:ext cx="871804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75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SISTER Principal Investigators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E7371719-A93C-055A-7D4B-6647AAB251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7052986"/>
              </p:ext>
            </p:extLst>
          </p:nvPr>
        </p:nvGraphicFramePr>
        <p:xfrm>
          <a:off x="628650" y="1465263"/>
          <a:ext cx="105156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EBA28B6-C919-C28A-C0E8-5C71917676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2330" y="124457"/>
            <a:ext cx="871804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38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SISTER Site PIs and PSCs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ECCEC18-A24F-814A-C158-90C78524EE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7049633"/>
              </p:ext>
            </p:extLst>
          </p:nvPr>
        </p:nvGraphicFramePr>
        <p:xfrm>
          <a:off x="620785" y="1325563"/>
          <a:ext cx="10523465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3065">
                  <a:extLst>
                    <a:ext uri="{9D8B030D-6E8A-4147-A177-3AD203B41FA5}">
                      <a16:colId xmlns:a16="http://schemas.microsoft.com/office/drawing/2014/main" val="84921778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6612462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2790383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Principal Investigator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Study Coordinator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647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USCD Hillcrest 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Royya Modir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Maryo Jajo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4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 Health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Shands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Hospitals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Amita Singh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Amy Holland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6314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Ganesh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Asaithambi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Maxwell Kaiman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725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Chicago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Shyam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Prabhakaran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Elida Romo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354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Cincinnati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Yasmin Aziz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Marchelle Nowell-Bostic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459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Iowa 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Malik Ghannam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Heena Olalde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26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Utah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Vivek Reddy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Theodore Rock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272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UNTHSC/Methodist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Balaji Krishnaiah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Quentin Thacker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5434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 Medical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Amna Sohail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Andrew Weko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54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Wake Forest Baptist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Jakita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Baldwin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Daniela Castro Castillo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668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Yale New Haven 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James Giles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Michael Kampp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716195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E47AD37-219C-04FA-59F5-8BBE76EAF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348" y="123146"/>
            <a:ext cx="871804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19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SISTER Study Timeline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A89FA1C2-0F25-F869-13EF-BADAD256577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465263"/>
          <a:ext cx="105156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AF0D409-E5C2-10AF-2A54-46AE9B1C41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1930" y="66675"/>
            <a:ext cx="872204" cy="828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1F1A93-B656-FA2D-F015-0B505A41B010}"/>
              </a:ext>
            </a:extLst>
          </p:cNvPr>
          <p:cNvSpPr/>
          <p:nvPr/>
        </p:nvSpPr>
        <p:spPr>
          <a:xfrm>
            <a:off x="9442174" y="3055716"/>
            <a:ext cx="1589756" cy="509287"/>
          </a:xfrm>
          <a:prstGeom prst="rect">
            <a:avLst/>
          </a:prstGeom>
          <a:solidFill>
            <a:schemeClr val="accent6">
              <a:alpha val="6282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835786-5DE2-BD88-C3D5-849A524A3942}"/>
              </a:ext>
            </a:extLst>
          </p:cNvPr>
          <p:cNvSpPr/>
          <p:nvPr/>
        </p:nvSpPr>
        <p:spPr>
          <a:xfrm>
            <a:off x="2453833" y="2407534"/>
            <a:ext cx="1365813" cy="1516284"/>
          </a:xfrm>
          <a:prstGeom prst="rect">
            <a:avLst/>
          </a:prstGeom>
          <a:solidFill>
            <a:srgbClr val="7030A0">
              <a:alpha val="5028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0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>
            <a:extLst>
              <a:ext uri="{FF2B5EF4-FFF2-40B4-BE49-F238E27FC236}">
                <a16:creationId xmlns:a16="http://schemas.microsoft.com/office/drawing/2014/main" id="{2C91F09D-C869-F30D-17D9-A52164EB30E5}"/>
              </a:ext>
            </a:extLst>
          </p:cNvPr>
          <p:cNvSpPr txBox="1">
            <a:spLocks/>
          </p:cNvSpPr>
          <p:nvPr/>
        </p:nvSpPr>
        <p:spPr>
          <a:xfrm>
            <a:off x="3689885" y="4079435"/>
            <a:ext cx="4812230" cy="528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3" indent="-228603" algn="l" defTabSz="91441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4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0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6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sister-trial@ucmail.uc.edu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phic 18" descr="Email with solid fill">
            <a:extLst>
              <a:ext uri="{FF2B5EF4-FFF2-40B4-BE49-F238E27FC236}">
                <a16:creationId xmlns:a16="http://schemas.microsoft.com/office/drawing/2014/main" id="{471293CE-F0F9-CA1B-8AA5-542D1B66A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2451" y="3806682"/>
            <a:ext cx="914400" cy="914400"/>
          </a:xfrm>
          <a:prstGeom prst="rect">
            <a:avLst/>
          </a:prstGeom>
        </p:spPr>
      </p:pic>
      <p:pic>
        <p:nvPicPr>
          <p:cNvPr id="20" name="Picture 19" descr="A blue and black square with a white bird and x&#10;&#10;Description automatically generated">
            <a:extLst>
              <a:ext uri="{FF2B5EF4-FFF2-40B4-BE49-F238E27FC236}">
                <a16:creationId xmlns:a16="http://schemas.microsoft.com/office/drawing/2014/main" id="{C3CD7C1D-41BE-F0F9-C3B5-3D92F533E7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1" y="4856794"/>
            <a:ext cx="1495063" cy="840973"/>
          </a:xfrm>
          <a:prstGeom prst="rect">
            <a:avLst/>
          </a:prstGeom>
        </p:spPr>
      </p:pic>
      <p:sp>
        <p:nvSpPr>
          <p:cNvPr id="23" name="Subtitle 2">
            <a:extLst>
              <a:ext uri="{FF2B5EF4-FFF2-40B4-BE49-F238E27FC236}">
                <a16:creationId xmlns:a16="http://schemas.microsoft.com/office/drawing/2014/main" id="{23BA8FE3-C3E0-7789-C84D-C82CE26A8C64}"/>
              </a:ext>
            </a:extLst>
          </p:cNvPr>
          <p:cNvSpPr txBox="1">
            <a:spLocks/>
          </p:cNvSpPr>
          <p:nvPr/>
        </p:nvSpPr>
        <p:spPr>
          <a:xfrm>
            <a:off x="3689885" y="4983276"/>
            <a:ext cx="4812230" cy="528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3" indent="-228603" algn="l" defTabSz="91441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4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0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6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SisterTrial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qr code with dots&#10;&#10;Description automatically generated">
            <a:extLst>
              <a:ext uri="{FF2B5EF4-FFF2-40B4-BE49-F238E27FC236}">
                <a16:creationId xmlns:a16="http://schemas.microsoft.com/office/drawing/2014/main" id="{D3FC09D1-8267-EDC1-6338-5F4C1495CC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059" y="4697770"/>
            <a:ext cx="2068111" cy="2068111"/>
          </a:xfrm>
          <a:prstGeom prst="rect">
            <a:avLst/>
          </a:prstGeom>
        </p:spPr>
      </p:pic>
      <p:pic>
        <p:nvPicPr>
          <p:cNvPr id="4" name="Picture 3" descr="A screenshot of a video call&#10;&#10;Description automatically generated">
            <a:extLst>
              <a:ext uri="{FF2B5EF4-FFF2-40B4-BE49-F238E27FC236}">
                <a16:creationId xmlns:a16="http://schemas.microsoft.com/office/drawing/2014/main" id="{F2889AB1-2899-D444-D30D-1E506DA4A2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861" y="244441"/>
            <a:ext cx="6061371" cy="33033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B8076E-89BB-A357-C812-C0EE91B4651C}"/>
              </a:ext>
            </a:extLst>
          </p:cNvPr>
          <p:cNvSpPr/>
          <p:nvPr/>
        </p:nvSpPr>
        <p:spPr>
          <a:xfrm>
            <a:off x="0" y="6221896"/>
            <a:ext cx="2872451" cy="6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27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SISTER Trial Managers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FFD0B94-3BB2-5600-FA3B-D5C10DB2B6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6911048"/>
              </p:ext>
            </p:extLst>
          </p:nvPr>
        </p:nvGraphicFramePr>
        <p:xfrm>
          <a:off x="628650" y="1465263"/>
          <a:ext cx="105156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B9B98A4-5E7E-461B-B809-754BA12114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1941" y="69900"/>
            <a:ext cx="871804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80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SISTER Study Timeline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A89FA1C2-0F25-F869-13EF-BADAD25657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7504110"/>
              </p:ext>
            </p:extLst>
          </p:nvPr>
        </p:nvGraphicFramePr>
        <p:xfrm>
          <a:off x="628650" y="1465263"/>
          <a:ext cx="105156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AF0D409-E5C2-10AF-2A54-46AE9B1C41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1930" y="66675"/>
            <a:ext cx="872204" cy="8283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94FBC2-FF37-61F5-CD71-4508072CDEAF}"/>
              </a:ext>
            </a:extLst>
          </p:cNvPr>
          <p:cNvSpPr/>
          <p:nvPr/>
        </p:nvSpPr>
        <p:spPr>
          <a:xfrm>
            <a:off x="2453833" y="2407534"/>
            <a:ext cx="1365813" cy="1516284"/>
          </a:xfrm>
          <a:prstGeom prst="rect">
            <a:avLst/>
          </a:prstGeom>
          <a:solidFill>
            <a:srgbClr val="7030A0">
              <a:alpha val="5028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19B164-1295-E6D3-6415-4974F03C1026}"/>
              </a:ext>
            </a:extLst>
          </p:cNvPr>
          <p:cNvSpPr/>
          <p:nvPr/>
        </p:nvSpPr>
        <p:spPr>
          <a:xfrm>
            <a:off x="4164497" y="2266122"/>
            <a:ext cx="7398854" cy="3307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1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SISTER: Study Drug Background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109CF1-B53D-0E8D-BECD-50140F5D6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2330" y="98993"/>
            <a:ext cx="871804" cy="829128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F3A30F6-A477-29C5-2067-17B561C8914A}"/>
              </a:ext>
            </a:extLst>
          </p:cNvPr>
          <p:cNvSpPr txBox="1">
            <a:spLocks/>
          </p:cNvSpPr>
          <p:nvPr/>
        </p:nvSpPr>
        <p:spPr>
          <a:xfrm>
            <a:off x="6705600" y="1746053"/>
            <a:ext cx="4624856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Plasmin                         Plasminogen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4" name="Picture 3" descr="A red blood cells inside a vein&#10;&#10;Description automatically generated">
            <a:extLst>
              <a:ext uri="{FF2B5EF4-FFF2-40B4-BE49-F238E27FC236}">
                <a16:creationId xmlns:a16="http://schemas.microsoft.com/office/drawing/2014/main" id="{333EED29-082A-B191-6AF0-BD1C9891E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36" y="1897806"/>
            <a:ext cx="5719064" cy="403468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5C7BB0F-C1C8-7389-7B18-487DBF5AE4BC}"/>
              </a:ext>
            </a:extLst>
          </p:cNvPr>
          <p:cNvCxnSpPr>
            <a:cxnSpLocks/>
          </p:cNvCxnSpPr>
          <p:nvPr/>
        </p:nvCxnSpPr>
        <p:spPr>
          <a:xfrm flipH="1">
            <a:off x="4169664" y="1979054"/>
            <a:ext cx="2535936" cy="106894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Graphic 6" descr="Scissors outline">
            <a:extLst>
              <a:ext uri="{FF2B5EF4-FFF2-40B4-BE49-F238E27FC236}">
                <a16:creationId xmlns:a16="http://schemas.microsoft.com/office/drawing/2014/main" id="{AD6657FE-5764-68D8-661A-362431169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54505" y="1757222"/>
            <a:ext cx="914400" cy="9144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0E74784-3C60-FB47-4074-E7AB50DBD81C}"/>
              </a:ext>
            </a:extLst>
          </p:cNvPr>
          <p:cNvCxnSpPr>
            <a:cxnSpLocks/>
          </p:cNvCxnSpPr>
          <p:nvPr/>
        </p:nvCxnSpPr>
        <p:spPr>
          <a:xfrm flipH="1">
            <a:off x="7728712" y="1958620"/>
            <a:ext cx="1659128" cy="0"/>
          </a:xfrm>
          <a:prstGeom prst="straightConnector1">
            <a:avLst/>
          </a:prstGeom>
          <a:ln w="63500" cmpd="sng"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DBE907-541E-3010-DD7B-21F7007BF333}"/>
              </a:ext>
            </a:extLst>
          </p:cNvPr>
          <p:cNvCxnSpPr>
            <a:cxnSpLocks/>
          </p:cNvCxnSpPr>
          <p:nvPr/>
        </p:nvCxnSpPr>
        <p:spPr>
          <a:xfrm flipV="1">
            <a:off x="5911705" y="2380781"/>
            <a:ext cx="0" cy="581682"/>
          </a:xfrm>
          <a:prstGeom prst="straightConnector1">
            <a:avLst/>
          </a:prstGeom>
          <a:ln w="6350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Graphic 9" descr="Close with solid fill">
            <a:extLst>
              <a:ext uri="{FF2B5EF4-FFF2-40B4-BE49-F238E27FC236}">
                <a16:creationId xmlns:a16="http://schemas.microsoft.com/office/drawing/2014/main" id="{01C94928-78CC-D922-2741-4101024F99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03693" y="1847440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948F96-DB9D-E8B4-9751-89CC93AF08EB}"/>
              </a:ext>
            </a:extLst>
          </p:cNvPr>
          <p:cNvSpPr txBox="1"/>
          <p:nvPr/>
        </p:nvSpPr>
        <p:spPr>
          <a:xfrm>
            <a:off x="5234456" y="29295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Alpha-2 Antiplasmin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E7CDDF-2AAC-BEFB-6E10-5573B4708A38}"/>
              </a:ext>
            </a:extLst>
          </p:cNvPr>
          <p:cNvSpPr txBox="1"/>
          <p:nvPr/>
        </p:nvSpPr>
        <p:spPr>
          <a:xfrm>
            <a:off x="8060134" y="2554482"/>
            <a:ext cx="13277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tPA/TNK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598C1C1-4A98-1ADB-6BC2-AE3F10346A7D}"/>
              </a:ext>
            </a:extLst>
          </p:cNvPr>
          <p:cNvCxnSpPr>
            <a:cxnSpLocks/>
          </p:cNvCxnSpPr>
          <p:nvPr/>
        </p:nvCxnSpPr>
        <p:spPr>
          <a:xfrm flipV="1">
            <a:off x="8550765" y="1979054"/>
            <a:ext cx="0" cy="581682"/>
          </a:xfrm>
          <a:prstGeom prst="straightConnector1">
            <a:avLst/>
          </a:prstGeom>
          <a:ln w="6350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01DD155-E82A-6136-9F05-26F101FC589A}"/>
              </a:ext>
            </a:extLst>
          </p:cNvPr>
          <p:cNvSpPr txBox="1"/>
          <p:nvPr/>
        </p:nvSpPr>
        <p:spPr>
          <a:xfrm>
            <a:off x="6497943" y="3961294"/>
            <a:ext cx="25568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TS23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9629985-182E-DDB2-A77F-6FE3EC53C407}"/>
              </a:ext>
            </a:extLst>
          </p:cNvPr>
          <p:cNvCxnSpPr>
            <a:cxnSpLocks/>
          </p:cNvCxnSpPr>
          <p:nvPr/>
        </p:nvCxnSpPr>
        <p:spPr>
          <a:xfrm flipH="1" flipV="1">
            <a:off x="6467129" y="3185927"/>
            <a:ext cx="300100" cy="878344"/>
          </a:xfrm>
          <a:prstGeom prst="straightConnector1">
            <a:avLst/>
          </a:prstGeom>
          <a:ln w="6350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Graphic 15" descr="Close with solid fill">
            <a:extLst>
              <a:ext uri="{FF2B5EF4-FFF2-40B4-BE49-F238E27FC236}">
                <a16:creationId xmlns:a16="http://schemas.microsoft.com/office/drawing/2014/main" id="{76A91CBC-7E59-0D43-7E2D-0071A7383D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59979" y="3275569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67C6F-3DB8-E80A-6CEC-A1F5C4B53D61}"/>
              </a:ext>
            </a:extLst>
          </p:cNvPr>
          <p:cNvSpPr txBox="1"/>
          <p:nvPr/>
        </p:nvSpPr>
        <p:spPr>
          <a:xfrm>
            <a:off x="909001" y="2562353"/>
            <a:ext cx="2561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Platelets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DE45D7-B867-5FE7-9778-4B1DC07D61F1}"/>
              </a:ext>
            </a:extLst>
          </p:cNvPr>
          <p:cNvSpPr txBox="1"/>
          <p:nvPr/>
        </p:nvSpPr>
        <p:spPr>
          <a:xfrm>
            <a:off x="907373" y="2202613"/>
            <a:ext cx="2561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Red Blood Cells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FB6F50-0E51-E06A-7A16-A0F8A784886B}"/>
              </a:ext>
            </a:extLst>
          </p:cNvPr>
          <p:cNvSpPr txBox="1"/>
          <p:nvPr/>
        </p:nvSpPr>
        <p:spPr>
          <a:xfrm>
            <a:off x="902135" y="2902992"/>
            <a:ext cx="2561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Fibrin</a:t>
            </a:r>
          </a:p>
        </p:txBody>
      </p:sp>
    </p:spTree>
    <p:extLst>
      <p:ext uri="{BB962C8B-B14F-4D97-AF65-F5344CB8AC3E}">
        <p14:creationId xmlns:p14="http://schemas.microsoft.com/office/powerpoint/2010/main" val="350183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2" grpId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SISTER: Study Description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A67503-9B33-D011-CE76-FC8FA534C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5978" y="78289"/>
            <a:ext cx="871804" cy="82912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A8A08C4-1055-6E68-932C-9EF000602780}"/>
              </a:ext>
            </a:extLst>
          </p:cNvPr>
          <p:cNvSpPr txBox="1">
            <a:spLocks/>
          </p:cNvSpPr>
          <p:nvPr/>
        </p:nvSpPr>
        <p:spPr>
          <a:xfrm>
            <a:off x="119675" y="1580435"/>
            <a:ext cx="5315189" cy="35350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3" indent="-228603" algn="l" defTabSz="91441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4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0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6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Phase-2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Prospective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Randomized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Placebo-controlled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Blinded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Adaptive Dose Finding </a:t>
            </a:r>
          </a:p>
        </p:txBody>
      </p:sp>
    </p:spTree>
    <p:extLst>
      <p:ext uri="{BB962C8B-B14F-4D97-AF65-F5344CB8AC3E}">
        <p14:creationId xmlns:p14="http://schemas.microsoft.com/office/powerpoint/2010/main" val="1863291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SISTER: Primary 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3298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To identify a dose of TS23 that is </a:t>
            </a:r>
            <a:r>
              <a:rPr lang="en-US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safe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potentially more efficacious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than placebo for the treatment of patients from 4.5 to 24 hours of ischemic stroke onset, who have evidence of core-penumbra mismatch on perfusion imaging.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9D456B-A75A-595E-89CE-FA4E9E9DC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7898" y="80736"/>
            <a:ext cx="871804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9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SISTER: Basic Study Information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3ADB9809-45A0-B72F-EA61-9372177477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9401519"/>
              </p:ext>
            </p:extLst>
          </p:nvPr>
        </p:nvGraphicFramePr>
        <p:xfrm>
          <a:off x="620261" y="1473652"/>
          <a:ext cx="105156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ABA4081-BF26-F4B4-6C4C-56FD3EA929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3466" y="0"/>
            <a:ext cx="871804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01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SISTER: Primary Endpoints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C80DC8A7-1A9F-25FA-749D-C7A5AD3F4B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2035100"/>
              </p:ext>
            </p:extLst>
          </p:nvPr>
        </p:nvGraphicFramePr>
        <p:xfrm>
          <a:off x="628650" y="1465263"/>
          <a:ext cx="105156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2FFF9D0-09A0-8C8A-225B-A3A8687FC7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2991" y="80736"/>
            <a:ext cx="871804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16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FCB943BB614646BBA14873F480A835" ma:contentTypeVersion="5" ma:contentTypeDescription="Create a new document." ma:contentTypeScope="" ma:versionID="2d2f81a761ea14c6c94de5adcdd3db01">
  <xsd:schema xmlns:xsd="http://www.w3.org/2001/XMLSchema" xmlns:xs="http://www.w3.org/2001/XMLSchema" xmlns:p="http://schemas.microsoft.com/office/2006/metadata/properties" xmlns:ns2="eea11018-7ab5-46d9-9672-e19d2a3ed3f2" xmlns:ns3="6170ebe7-8e1d-4788-8b1b-1d6b4871caab" targetNamespace="http://schemas.microsoft.com/office/2006/metadata/properties" ma:root="true" ma:fieldsID="8f5834d34fc8baf08ce57e719eb8078c" ns2:_="" ns3:_="">
    <xsd:import namespace="eea11018-7ab5-46d9-9672-e19d2a3ed3f2"/>
    <xsd:import namespace="6170ebe7-8e1d-4788-8b1b-1d6b4871ca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a11018-7ab5-46d9-9672-e19d2a3ed3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70ebe7-8e1d-4788-8b1b-1d6b4871caa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5FE247C-2C5F-4B52-ABC9-30324AF7EDF5}"/>
</file>

<file path=customXml/itemProps2.xml><?xml version="1.0" encoding="utf-8"?>
<ds:datastoreItem xmlns:ds="http://schemas.openxmlformats.org/officeDocument/2006/customXml" ds:itemID="{44235373-BCE3-4FAE-9EF8-D28D0C5DE189}"/>
</file>

<file path=customXml/itemProps3.xml><?xml version="1.0" encoding="utf-8"?>
<ds:datastoreItem xmlns:ds="http://schemas.openxmlformats.org/officeDocument/2006/customXml" ds:itemID="{AB5EB961-5268-489D-860B-9FAF43D466B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3255</TotalTime>
  <Words>1291</Words>
  <Application>Microsoft Macintosh PowerPoint</Application>
  <PresentationFormat>Widescreen</PresentationFormat>
  <Paragraphs>269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SISTER  Strategy for Improving Stroke Treatment Response</vt:lpstr>
      <vt:lpstr>SISTER Principal Investigators</vt:lpstr>
      <vt:lpstr>SISTER Trial Managers</vt:lpstr>
      <vt:lpstr>SISTER Study Timeline</vt:lpstr>
      <vt:lpstr>SISTER: Study Drug Background</vt:lpstr>
      <vt:lpstr>SISTER: Study Description</vt:lpstr>
      <vt:lpstr>SISTER: Primary Objective</vt:lpstr>
      <vt:lpstr>SISTER: Basic Study Information</vt:lpstr>
      <vt:lpstr>SISTER: Primary Endpoints</vt:lpstr>
      <vt:lpstr>SISTER: Secondary Endpoints</vt:lpstr>
      <vt:lpstr>Secondary Endpoints Continued</vt:lpstr>
      <vt:lpstr>SISTER: Study Schema</vt:lpstr>
      <vt:lpstr>SISTER: Study Population</vt:lpstr>
      <vt:lpstr>SISTER: Key Inclusion Criteria</vt:lpstr>
      <vt:lpstr>SISTER: Key Exclusion Criteria</vt:lpstr>
      <vt:lpstr>SISTER Sites</vt:lpstr>
      <vt:lpstr>SISTER Site PIs and PSCs </vt:lpstr>
      <vt:lpstr>SISTER Site PIs and PSCs </vt:lpstr>
      <vt:lpstr>SISTER Site PIs and PSCs </vt:lpstr>
      <vt:lpstr>SISTER Site PIs and PSCs </vt:lpstr>
      <vt:lpstr>SISTER Study Timeline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Gunslinger</dc:creator>
  <cp:lastModifiedBy>Mistry, Eva (mistryea)</cp:lastModifiedBy>
  <cp:revision>46</cp:revision>
  <dcterms:created xsi:type="dcterms:W3CDTF">2014-05-24T16:32:07Z</dcterms:created>
  <dcterms:modified xsi:type="dcterms:W3CDTF">2023-10-05T14:10:49Z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0x01010070FCB943BB614646BBA14873F480A835</vt:lpwstr>
  </property>
</Properties>
</file>