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385E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385E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385E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562"/>
                </a:moveTo>
                <a:lnTo>
                  <a:pt x="9144000" y="5135562"/>
                </a:lnTo>
                <a:lnTo>
                  <a:pt x="9144000" y="0"/>
                </a:lnTo>
                <a:lnTo>
                  <a:pt x="0" y="0"/>
                </a:lnTo>
                <a:lnTo>
                  <a:pt x="0" y="5135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103876"/>
            <a:ext cx="9143999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1506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73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3999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5625" y="447420"/>
            <a:ext cx="5992748" cy="58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385E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359" y="2062293"/>
            <a:ext cx="8023280" cy="4284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notesSlide" Target="../notesSlides/notesSlide15.xml"/><Relationship Id="rId10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notesSlide" Target="../notesSlides/notesSlide19.xml"/><Relationship Id="rId5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notesSlide" Target="../notesSlides/notesSlide23.xml"/><Relationship Id="rId5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notesSlide" Target="../notesSlides/notesSlide25.xml"/><Relationship Id="rId5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notesSlide" Target="../notesSlides/notesSlide28.xml"/><Relationship Id="rId5" Type="http://schemas.openxmlformats.org/officeDocument/2006/relationships/slide" Target="slide28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6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notesSlide" Target="../notesSlides/notesSlide8.xml"/><Relationship Id="rId9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634" y="5786945"/>
            <a:ext cx="505333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pi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h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in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-</a:t>
            </a:r>
            <a:r>
              <a:rPr dirty="0" sz="2400" spc="-25" b="1">
                <a:solidFill>
                  <a:srgbClr val="1385ED"/>
                </a:solidFill>
                <a:latin typeface="Calibri"/>
                <a:cs typeface="Calibri"/>
              </a:rPr>
              <a:t>H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j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ni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,</a:t>
            </a:r>
            <a:r>
              <a:rPr dirty="0" sz="24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MD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h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2400" spc="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th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2400" spc="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19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55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3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2400" spc="-50" b="1">
                <a:solidFill>
                  <a:srgbClr val="1385ED"/>
                </a:solidFill>
                <a:latin typeface="Calibri"/>
                <a:cs typeface="Calibri"/>
              </a:rPr>
              <a:t>g</a:t>
            </a:r>
            <a:r>
              <a:rPr dirty="0" sz="2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4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 spc="-2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5887" y="141288"/>
            <a:ext cx="4013199" cy="4098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14845" y="4334573"/>
            <a:ext cx="6952615" cy="752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5835" marR="5080" indent="-2223770">
              <a:lnSpc>
                <a:spcPct val="100000"/>
              </a:lnSpc>
            </a:pP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NINDS</a:t>
            </a:r>
            <a:r>
              <a:rPr dirty="0" sz="2600" spc="-3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600" spc="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600" spc="-4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600" spc="-75" b="1">
                <a:solidFill>
                  <a:srgbClr val="1385ED"/>
                </a:solidFill>
                <a:latin typeface="Calibri"/>
                <a:cs typeface="Calibri"/>
              </a:rPr>
              <a:t>k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spc="-1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600" spc="-2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600" spc="5" b="1">
                <a:solidFill>
                  <a:srgbClr val="1385ED"/>
                </a:solidFill>
                <a:latin typeface="Calibri"/>
                <a:cs typeface="Calibri"/>
              </a:rPr>
              <a:t> S</a:t>
            </a:r>
            <a:r>
              <a:rPr dirty="0" sz="2600" spc="-4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eer</a:t>
            </a:r>
            <a:r>
              <a:rPr dirty="0" sz="2600" spc="-15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600" spc="-1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g</a:t>
            </a:r>
            <a:r>
              <a:rPr dirty="0" sz="26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Co</a:t>
            </a:r>
            <a:r>
              <a:rPr dirty="0" sz="2600" spc="5" b="1">
                <a:solidFill>
                  <a:srgbClr val="1385ED"/>
                </a:solidFill>
                <a:latin typeface="Calibri"/>
                <a:cs typeface="Calibri"/>
              </a:rPr>
              <a:t>mm</a:t>
            </a:r>
            <a:r>
              <a:rPr dirty="0" sz="2600" spc="-15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600" spc="-40" b="1">
                <a:solidFill>
                  <a:srgbClr val="1385ED"/>
                </a:solidFill>
                <a:latin typeface="Calibri"/>
                <a:cs typeface="Calibri"/>
              </a:rPr>
              <a:t>tt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spc="-1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600" spc="5" b="1">
                <a:solidFill>
                  <a:srgbClr val="1385ED"/>
                </a:solidFill>
                <a:latin typeface="Calibri"/>
                <a:cs typeface="Calibri"/>
              </a:rPr>
              <a:t>P</a:t>
            </a:r>
            <a:r>
              <a:rPr dirty="0" sz="2600" spc="-3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spc="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spc="-30" b="1">
                <a:solidFill>
                  <a:srgbClr val="1385ED"/>
                </a:solidFill>
                <a:latin typeface="Calibri"/>
                <a:cs typeface="Calibri"/>
              </a:rPr>
              <a:t>nta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on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 N</a:t>
            </a:r>
            <a:r>
              <a:rPr dirty="0" sz="2600" spc="-1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600" spc="-25" b="1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spc="5" b="1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2600" spc="-10" b="1">
                <a:solidFill>
                  <a:srgbClr val="1385ED"/>
                </a:solidFill>
                <a:latin typeface="Calibri"/>
                <a:cs typeface="Calibri"/>
              </a:rPr>
              <a:t>b</a:t>
            </a:r>
            <a:r>
              <a:rPr dirty="0" sz="2600" spc="-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600" spc="-1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385ED"/>
                </a:solidFill>
                <a:latin typeface="Calibri"/>
                <a:cs typeface="Calibri"/>
              </a:rPr>
              <a:t>9, 2016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5460" y="6457847"/>
            <a:ext cx="20358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S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–</a:t>
            </a:r>
            <a:r>
              <a:rPr dirty="0" sz="1200" spc="5">
                <a:latin typeface="Calibri"/>
                <a:cs typeface="Calibri"/>
              </a:rPr>
              <a:t> n</a:t>
            </a:r>
            <a:r>
              <a:rPr dirty="0" sz="1200">
                <a:latin typeface="Calibri"/>
                <a:cs typeface="Calibri"/>
              </a:rPr>
              <a:t>o</a:t>
            </a:r>
            <a:r>
              <a:rPr dirty="0" sz="1200" spc="-5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 s</a:t>
            </a:r>
            <a:r>
              <a:rPr dirty="0" sz="1200" spc="-5">
                <a:latin typeface="Calibri"/>
                <a:cs typeface="Calibri"/>
              </a:rPr>
              <a:t>p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 spc="-10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5">
                <a:latin typeface="Calibri"/>
                <a:cs typeface="Calibri"/>
              </a:rPr>
              <a:t>f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d</a:t>
            </a:r>
            <a:r>
              <a:rPr dirty="0" sz="1200" spc="-5">
                <a:latin typeface="Calibri"/>
                <a:cs typeface="Calibri"/>
              </a:rPr>
              <a:t>;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*i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 spc="-5">
                <a:latin typeface="Calibri"/>
                <a:cs typeface="Calibri"/>
              </a:rPr>
              <a:t>c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5">
                <a:latin typeface="Calibri"/>
                <a:cs typeface="Calibri"/>
              </a:rPr>
              <a:t>ud</a:t>
            </a:r>
            <a:r>
              <a:rPr dirty="0" sz="1200">
                <a:latin typeface="Calibri"/>
                <a:cs typeface="Calibri"/>
              </a:rPr>
              <a:t>es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</a:t>
            </a:r>
            <a:r>
              <a:rPr dirty="0" sz="1200" spc="-10">
                <a:latin typeface="Calibri"/>
                <a:cs typeface="Calibri"/>
              </a:rPr>
              <a:t>I</a:t>
            </a:r>
            <a:r>
              <a:rPr dirty="0" sz="1200" spc="-1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7175" y="1930400"/>
          <a:ext cx="8734425" cy="429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7459"/>
                <a:gridCol w="1236753"/>
                <a:gridCol w="1236753"/>
                <a:gridCol w="592997"/>
                <a:gridCol w="924571"/>
                <a:gridCol w="1083736"/>
                <a:gridCol w="1035535"/>
                <a:gridCol w="1057567"/>
              </a:tblGrid>
              <a:tr h="280414">
                <a:tc gridSpan="8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ub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6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ng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1C6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3090"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Autho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gn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-10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hn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que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marL="3302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th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062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 marR="146050" indent="-91440">
                        <a:lnSpc>
                          <a:spcPct val="114999"/>
                        </a:lnSpc>
                      </a:pPr>
                      <a:r>
                        <a:rPr dirty="0" sz="1200" spc="-6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dirty="0" sz="1200" spc="-6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Ba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All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858"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07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ar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68605">
                        <a:lnSpc>
                          <a:spcPct val="114999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18440">
                        <a:lnSpc>
                          <a:spcPct val="114999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alloon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5mm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42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4.8%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93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jak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68605">
                        <a:lnSpc>
                          <a:spcPct val="114999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37820">
                        <a:lnSpc>
                          <a:spcPct val="114999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alloon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5mm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7.5%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7%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3/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)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84)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63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07340">
                        <a:lnSpc>
                          <a:spcPct val="114999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47015">
                        <a:lnSpc>
                          <a:spcPct val="114999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80%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rmal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12.5%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1/8)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16)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74)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93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35585">
                        <a:lnSpc>
                          <a:spcPct val="114999"/>
                        </a:lnSpc>
                      </a:pPr>
                      <a:r>
                        <a:rPr dirty="0" sz="12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247015">
                        <a:lnSpc>
                          <a:spcPct val="114999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75%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rmal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0/2)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0/6)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9%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41)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093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63220">
                        <a:lnSpc>
                          <a:spcPct val="114999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e,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und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1594" marR="247015">
                        <a:lnSpc>
                          <a:spcPct val="114999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70%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rmal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0%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0/2)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0/4)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0%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0/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4362" y="2111378"/>
            <a:ext cx="7125970" cy="2032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5080" indent="-318770">
              <a:lnSpc>
                <a:spcPct val="100000"/>
              </a:lnSpc>
              <a:tabLst>
                <a:tab pos="2239645" algn="l"/>
              </a:tabLst>
            </a:pPr>
            <a:r>
              <a:rPr dirty="0" sz="2600" spc="-5" u="heavy">
                <a:latin typeface="Calibri"/>
                <a:cs typeface="Calibri"/>
              </a:rPr>
              <a:t>Unm</a:t>
            </a:r>
            <a:r>
              <a:rPr dirty="0" sz="2600" spc="-15" u="heavy">
                <a:latin typeface="Calibri"/>
                <a:cs typeface="Calibri"/>
              </a:rPr>
              <a:t>e</a:t>
            </a:r>
            <a:r>
              <a:rPr dirty="0" sz="2600" u="heavy">
                <a:latin typeface="Calibri"/>
                <a:cs typeface="Calibri"/>
              </a:rPr>
              <a:t>t</a:t>
            </a:r>
            <a:r>
              <a:rPr dirty="0" sz="2600" spc="-20" u="heavy">
                <a:latin typeface="Calibri"/>
                <a:cs typeface="Calibri"/>
              </a:rPr>
              <a:t> </a:t>
            </a:r>
            <a:r>
              <a:rPr dirty="0" sz="2600" spc="-5" u="heavy">
                <a:latin typeface="Calibri"/>
                <a:cs typeface="Calibri"/>
              </a:rPr>
              <a:t>nee</a:t>
            </a:r>
            <a:r>
              <a:rPr dirty="0" sz="2600" u="heavy">
                <a:latin typeface="Calibri"/>
                <a:cs typeface="Calibri"/>
              </a:rPr>
              <a:t>d</a:t>
            </a:r>
            <a:r>
              <a:rPr dirty="0" sz="2600" spc="-10">
                <a:latin typeface="Calibri"/>
                <a:cs typeface="Calibri"/>
              </a:rPr>
              <a:t>: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m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>
                <a:latin typeface="Calibri"/>
                <a:cs typeface="Calibri"/>
              </a:rPr>
              <a:t>o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edu</a:t>
            </a:r>
            <a:r>
              <a:rPr dirty="0" sz="2600" spc="-5">
                <a:latin typeface="Calibri"/>
                <a:cs typeface="Calibri"/>
              </a:rPr>
              <a:t>c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i</a:t>
            </a:r>
            <a:r>
              <a:rPr dirty="0" sz="2600" spc="-5">
                <a:latin typeface="Calibri"/>
                <a:cs typeface="Calibri"/>
              </a:rPr>
              <a:t>g</a:t>
            </a:r>
            <a:r>
              <a:rPr dirty="0" sz="2600">
                <a:latin typeface="Calibri"/>
                <a:cs typeface="Calibri"/>
              </a:rPr>
              <a:t>h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 spc="-5">
                <a:latin typeface="Calibri"/>
                <a:cs typeface="Calibri"/>
              </a:rPr>
              <a:t>o</a:t>
            </a:r>
            <a:r>
              <a:rPr dirty="0" sz="2600" spc="-80">
                <a:latin typeface="Calibri"/>
                <a:cs typeface="Calibri"/>
              </a:rPr>
              <a:t>k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risk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p</a:t>
            </a:r>
            <a:r>
              <a:rPr dirty="0" sz="2600" spc="-2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ti</a:t>
            </a:r>
            <a:r>
              <a:rPr dirty="0" sz="2600" spc="-5">
                <a:latin typeface="Calibri"/>
                <a:cs typeface="Calibri"/>
              </a:rPr>
              <a:t>e</a:t>
            </a:r>
            <a:r>
              <a:rPr dirty="0" sz="2600" spc="-2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ts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w</a:t>
            </a:r>
            <a:r>
              <a:rPr dirty="0" sz="2600">
                <a:latin typeface="Calibri"/>
                <a:cs typeface="Calibri"/>
              </a:rPr>
              <a:t>ith	</a:t>
            </a:r>
            <a:r>
              <a:rPr dirty="0" sz="2600" spc="-50">
                <a:latin typeface="Calibri"/>
                <a:cs typeface="Calibri"/>
              </a:rPr>
              <a:t>s</a:t>
            </a:r>
            <a:r>
              <a:rPr dirty="0" sz="2600" spc="-5">
                <a:latin typeface="Calibri"/>
                <a:cs typeface="Calibri"/>
              </a:rPr>
              <a:t>ym</a:t>
            </a:r>
            <a:r>
              <a:rPr dirty="0" sz="2600" spc="-15">
                <a:latin typeface="Calibri"/>
                <a:cs typeface="Calibri"/>
              </a:rPr>
              <a:t>p</a:t>
            </a:r>
            <a:r>
              <a:rPr dirty="0" sz="2600" spc="-25">
                <a:latin typeface="Calibri"/>
                <a:cs typeface="Calibri"/>
              </a:rPr>
              <a:t>t</a:t>
            </a:r>
            <a:r>
              <a:rPr dirty="0" sz="2600" spc="-10">
                <a:latin typeface="Calibri"/>
                <a:cs typeface="Calibri"/>
              </a:rPr>
              <a:t>o</a:t>
            </a:r>
            <a:r>
              <a:rPr dirty="0" sz="2600" spc="-5">
                <a:latin typeface="Calibri"/>
                <a:cs typeface="Calibri"/>
              </a:rPr>
              <a:t>m</a:t>
            </a:r>
            <a:r>
              <a:rPr dirty="0" sz="2600" spc="-25">
                <a:latin typeface="Calibri"/>
                <a:cs typeface="Calibri"/>
              </a:rPr>
              <a:t>a</a:t>
            </a:r>
            <a:r>
              <a:rPr dirty="0" sz="2600">
                <a:latin typeface="Calibri"/>
                <a:cs typeface="Calibri"/>
              </a:rPr>
              <a:t>tic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VB</a:t>
            </a:r>
            <a:r>
              <a:rPr dirty="0" sz="2600"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5">
                <a:latin typeface="Calibri"/>
                <a:cs typeface="Calibri"/>
              </a:rPr>
              <a:t>A</a:t>
            </a:r>
            <a:r>
              <a:rPr dirty="0" sz="2600" spc="-5">
                <a:latin typeface="Calibri"/>
                <a:cs typeface="Calibri"/>
              </a:rPr>
              <a:t>dd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es</a:t>
            </a:r>
            <a:r>
              <a:rPr dirty="0" sz="2600" spc="-15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i</a:t>
            </a:r>
            <a:r>
              <a:rPr dirty="0" sz="2600" spc="-5">
                <a:latin typeface="Calibri"/>
                <a:cs typeface="Calibri"/>
              </a:rPr>
              <a:t>n</a:t>
            </a:r>
            <a:r>
              <a:rPr dirty="0" sz="2600">
                <a:latin typeface="Calibri"/>
                <a:cs typeface="Calibri"/>
              </a:rPr>
              <a:t>g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h</a:t>
            </a:r>
            <a:r>
              <a:rPr dirty="0" sz="2600">
                <a:latin typeface="Calibri"/>
                <a:cs typeface="Calibri"/>
              </a:rPr>
              <a:t>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nee</a:t>
            </a:r>
            <a:r>
              <a:rPr dirty="0" sz="2600">
                <a:latin typeface="Calibri"/>
                <a:cs typeface="Calibri"/>
              </a:rPr>
              <a:t>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equ</a:t>
            </a:r>
            <a:r>
              <a:rPr dirty="0" sz="2600" spc="-5">
                <a:latin typeface="Calibri"/>
                <a:cs typeface="Calibri"/>
              </a:rPr>
              <a:t>i</a:t>
            </a:r>
            <a:r>
              <a:rPr dirty="0" sz="2600" spc="-3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es</a:t>
            </a:r>
            <a:r>
              <a:rPr dirty="0" sz="2600" b="1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spcBef>
                <a:spcPts val="965"/>
              </a:spcBef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15" b="1">
                <a:latin typeface="Calibri"/>
                <a:cs typeface="Calibri"/>
              </a:rPr>
              <a:t>Id</a:t>
            </a:r>
            <a:r>
              <a:rPr dirty="0" sz="2400" spc="-15" b="1">
                <a:latin typeface="Calibri"/>
                <a:cs typeface="Calibri"/>
              </a:rPr>
              <a:t>e</a:t>
            </a:r>
            <a:r>
              <a:rPr dirty="0" sz="2400" spc="-45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ti</a:t>
            </a:r>
            <a:r>
              <a:rPr dirty="0" sz="2400" spc="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15" b="1">
                <a:latin typeface="Calibri"/>
                <a:cs typeface="Calibri"/>
              </a:rPr>
              <a:t>in</a:t>
            </a:r>
            <a:r>
              <a:rPr dirty="0" sz="2400" spc="-15" b="1">
                <a:latin typeface="Calibri"/>
                <a:cs typeface="Calibri"/>
              </a:rPr>
              <a:t>g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th</a:t>
            </a:r>
            <a:r>
              <a:rPr dirty="0" sz="2400" spc="-15" b="1">
                <a:latin typeface="Calibri"/>
                <a:cs typeface="Calibri"/>
              </a:rPr>
              <a:t>e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pp</a:t>
            </a:r>
            <a:r>
              <a:rPr dirty="0" sz="2400" spc="-4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5" b="1">
                <a:latin typeface="Calibri"/>
                <a:cs typeface="Calibri"/>
              </a:rPr>
              <a:t>pr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hi</a:t>
            </a:r>
            <a:r>
              <a:rPr dirty="0" sz="2400" b="1">
                <a:latin typeface="Calibri"/>
                <a:cs typeface="Calibri"/>
              </a:rPr>
              <a:t>g</a:t>
            </a:r>
            <a:r>
              <a:rPr dirty="0" sz="2400" spc="-15" b="1">
                <a:latin typeface="Calibri"/>
                <a:cs typeface="Calibri"/>
              </a:rPr>
              <a:t>h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sk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690" y="4242692"/>
            <a:ext cx="25577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845" indent="-271145">
              <a:lnSpc>
                <a:spcPct val="100000"/>
              </a:lnSpc>
              <a:buClr>
                <a:srgbClr val="1385ED"/>
              </a:buClr>
              <a:buSzPct val="88636"/>
              <a:buFont typeface="Wingdings 2"/>
              <a:buChar char=""/>
              <a:tabLst>
                <a:tab pos="284480" algn="l"/>
              </a:tabLst>
            </a:pPr>
            <a:r>
              <a:rPr dirty="0" sz="2200" spc="-60">
                <a:latin typeface="Calibri"/>
                <a:cs typeface="Calibri"/>
              </a:rPr>
              <a:t>L</a:t>
            </a:r>
            <a:r>
              <a:rPr dirty="0" sz="2200" spc="-4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</a:t>
            </a:r>
            <a:r>
              <a:rPr dirty="0" sz="2200" spc="-60">
                <a:latin typeface="Calibri"/>
                <a:cs typeface="Calibri"/>
              </a:rPr>
              <a:t>L</a:t>
            </a:r>
            <a:r>
              <a:rPr dirty="0" sz="2200" spc="-4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362" y="4764281"/>
            <a:ext cx="8128634" cy="106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15" b="1">
                <a:latin typeface="Calibri"/>
                <a:cs typeface="Calibri"/>
              </a:rPr>
              <a:t>Id</a:t>
            </a:r>
            <a:r>
              <a:rPr dirty="0" sz="2400" spc="-15" b="1">
                <a:latin typeface="Calibri"/>
                <a:cs typeface="Calibri"/>
              </a:rPr>
              <a:t>e</a:t>
            </a:r>
            <a:r>
              <a:rPr dirty="0" sz="2400" spc="-45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ti</a:t>
            </a:r>
            <a:r>
              <a:rPr dirty="0" sz="2400" spc="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15" b="1">
                <a:latin typeface="Calibri"/>
                <a:cs typeface="Calibri"/>
              </a:rPr>
              <a:t>in</a:t>
            </a:r>
            <a:r>
              <a:rPr dirty="0" sz="2400" spc="-15" b="1">
                <a:latin typeface="Calibri"/>
                <a:cs typeface="Calibri"/>
              </a:rPr>
              <a:t>g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pl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ibl</a:t>
            </a:r>
            <a:r>
              <a:rPr dirty="0" sz="2400" b="1">
                <a:latin typeface="Calibri"/>
                <a:cs typeface="Calibri"/>
              </a:rPr>
              <a:t>e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5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f</a:t>
            </a:r>
            <a:r>
              <a:rPr dirty="0" sz="2400" b="1">
                <a:latin typeface="Calibri"/>
                <a:cs typeface="Calibri"/>
              </a:rPr>
              <a:t>e </a:t>
            </a:r>
            <a:r>
              <a:rPr dirty="0" sz="2400" spc="-5" b="1">
                <a:latin typeface="Calibri"/>
                <a:cs typeface="Calibri"/>
              </a:rPr>
              <a:t>p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ce</a:t>
            </a:r>
            <a:r>
              <a:rPr dirty="0" sz="2400" spc="-20" b="1">
                <a:latin typeface="Calibri"/>
                <a:cs typeface="Calibri"/>
              </a:rPr>
              <a:t>du</a:t>
            </a:r>
            <a:r>
              <a:rPr dirty="0" sz="2400" spc="-40" b="1">
                <a:latin typeface="Calibri"/>
                <a:cs typeface="Calibri"/>
              </a:rPr>
              <a:t>r</a:t>
            </a:r>
            <a:r>
              <a:rPr dirty="0" sz="2400" b="1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lvl="1" marL="622300" marR="5080" indent="-271780">
              <a:lnSpc>
                <a:spcPct val="100000"/>
              </a:lnSpc>
              <a:spcBef>
                <a:spcPts val="545"/>
              </a:spcBef>
              <a:buClr>
                <a:srgbClr val="1385ED"/>
              </a:buClr>
              <a:buSzPct val="88636"/>
              <a:buFont typeface="Wingdings 2"/>
              <a:buChar char=""/>
              <a:tabLst>
                <a:tab pos="686435" algn="l"/>
              </a:tabLst>
            </a:pP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20">
                <a:latin typeface="Calibri"/>
                <a:cs typeface="Calibri"/>
              </a:rPr>
              <a:t>bm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x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ng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la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y: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 i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b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5">
                <a:latin typeface="Calibri"/>
                <a:cs typeface="Calibri"/>
              </a:rPr>
              <a:t>e</a:t>
            </a:r>
            <a:r>
              <a:rPr dirty="0" sz="2200" spc="-20">
                <a:latin typeface="Calibri"/>
                <a:cs typeface="Calibri"/>
              </a:rPr>
              <a:t>xpec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mp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as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5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b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5">
                <a:latin typeface="Calibri"/>
                <a:cs typeface="Calibri"/>
              </a:rPr>
              <a:t>a</a:t>
            </a:r>
            <a:r>
              <a:rPr dirty="0" sz="2200" spc="-70">
                <a:latin typeface="Calibri"/>
                <a:cs typeface="Calibri"/>
              </a:rPr>
              <a:t>f</a:t>
            </a:r>
            <a:r>
              <a:rPr dirty="0" sz="2200" spc="-3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>
                <a:latin typeface="Calibri"/>
                <a:cs typeface="Calibri"/>
              </a:rPr>
              <a:t>il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mp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962" y="5864125"/>
            <a:ext cx="15900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-20">
                <a:latin typeface="Calibri"/>
                <a:cs typeface="Calibri"/>
              </a:rPr>
              <a:t>i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5">
                <a:latin typeface="Calibri"/>
                <a:cs typeface="Calibri"/>
              </a:rPr>
              <a:t>ng)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6093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5"/>
              <a:t>Co</a:t>
            </a:r>
            <a:r>
              <a:rPr dirty="0"/>
              <a:t>n</a:t>
            </a:r>
            <a:r>
              <a:rPr dirty="0" spc="5"/>
              <a:t>c</a:t>
            </a:r>
            <a:r>
              <a:rPr dirty="0"/>
              <a:t>e</a:t>
            </a:r>
            <a:r>
              <a:rPr dirty="0" spc="-15"/>
              <a:t>p</a:t>
            </a:r>
            <a:r>
              <a:rPr dirty="0" spc="-20"/>
              <a:t>t</a:t>
            </a:r>
          </a:p>
        </p:txBody>
      </p:sp>
      <p:sp>
        <p:nvSpPr>
          <p:cNvPr id="9" name="object 9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91187" y="4121975"/>
            <a:ext cx="122618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 b="1">
                <a:solidFill>
                  <a:srgbClr val="92D050"/>
                </a:solidFill>
                <a:latin typeface="Calibri"/>
                <a:cs typeface="Calibri"/>
              </a:rPr>
              <a:t>VE</a:t>
            </a:r>
            <a:r>
              <a:rPr dirty="0" sz="2800" spc="-20" b="1">
                <a:solidFill>
                  <a:srgbClr val="92D050"/>
                </a:solidFill>
                <a:latin typeface="Calibri"/>
                <a:cs typeface="Calibri"/>
              </a:rPr>
              <a:t>Ri</a:t>
            </a:r>
            <a:r>
              <a:rPr dirty="0" sz="2800" spc="-240" b="1">
                <a:solidFill>
                  <a:srgbClr val="92D050"/>
                </a:solidFill>
                <a:latin typeface="Calibri"/>
                <a:cs typeface="Calibri"/>
              </a:rPr>
              <a:t>T</a:t>
            </a:r>
            <a:r>
              <a:rPr dirty="0" sz="2800" spc="-25" b="1">
                <a:solidFill>
                  <a:srgbClr val="92D050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1187" y="5949188"/>
            <a:ext cx="286829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 b="1">
                <a:solidFill>
                  <a:srgbClr val="CC0000"/>
                </a:solidFill>
                <a:latin typeface="Calibri"/>
                <a:cs typeface="Calibri"/>
              </a:rPr>
              <a:t>VE</a:t>
            </a:r>
            <a:r>
              <a:rPr dirty="0" sz="2800" spc="-20" b="1">
                <a:solidFill>
                  <a:srgbClr val="CC0000"/>
                </a:solidFill>
                <a:latin typeface="Calibri"/>
                <a:cs typeface="Calibri"/>
              </a:rPr>
              <a:t>Ri</a:t>
            </a:r>
            <a:r>
              <a:rPr dirty="0" sz="2800" spc="-240" b="1">
                <a:solidFill>
                  <a:srgbClr val="CC0000"/>
                </a:solidFill>
                <a:latin typeface="Calibri"/>
                <a:cs typeface="Calibri"/>
              </a:rPr>
              <a:t>T</a:t>
            </a:r>
            <a:r>
              <a:rPr dirty="0" sz="2800" spc="-25" b="1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dirty="0" sz="2800" spc="-15" b="1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dirty="0" sz="2800" spc="10" b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dirty="0" sz="2800" spc="-10" b="1">
                <a:solidFill>
                  <a:srgbClr val="CC0000"/>
                </a:solidFill>
                <a:latin typeface="Calibri"/>
                <a:cs typeface="Calibri"/>
              </a:rPr>
              <a:t>I</a:t>
            </a:r>
            <a:r>
              <a:rPr dirty="0" sz="2800" spc="10" b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C0000"/>
                </a:solidFill>
                <a:latin typeface="Calibri"/>
                <a:cs typeface="Calibri"/>
              </a:rPr>
              <a:t>p</a:t>
            </a:r>
            <a:r>
              <a:rPr dirty="0" sz="2800" spc="-45" b="1">
                <a:solidFill>
                  <a:srgbClr val="CC0000"/>
                </a:solidFill>
                <a:latin typeface="Calibri"/>
                <a:cs typeface="Calibri"/>
              </a:rPr>
              <a:t>r</a:t>
            </a:r>
            <a:r>
              <a:rPr dirty="0" sz="2800" spc="-20" b="1">
                <a:solidFill>
                  <a:srgbClr val="CC0000"/>
                </a:solidFill>
                <a:latin typeface="Calibri"/>
                <a:cs typeface="Calibri"/>
              </a:rPr>
              <a:t>opo</a:t>
            </a:r>
            <a:r>
              <a:rPr dirty="0" sz="2800" spc="-15" b="1">
                <a:solidFill>
                  <a:srgbClr val="CC0000"/>
                </a:solidFill>
                <a:latin typeface="Calibri"/>
                <a:cs typeface="Calibri"/>
              </a:rPr>
              <a:t>s</a:t>
            </a:r>
            <a:r>
              <a:rPr dirty="0" sz="2800" spc="-20" b="1">
                <a:solidFill>
                  <a:srgbClr val="CC0000"/>
                </a:solidFill>
                <a:latin typeface="Calibri"/>
                <a:cs typeface="Calibri"/>
              </a:rPr>
              <a:t>a</a:t>
            </a:r>
            <a:r>
              <a:rPr dirty="0" sz="2800" spc="-10" b="1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2237" rIns="0" bIns="0" rtlCol="0" vert="horz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 sz="2400" spc="-10"/>
              <a:t>P</a:t>
            </a:r>
            <a:r>
              <a:rPr dirty="0" sz="2400" spc="-5"/>
              <a:t>ri</a:t>
            </a:r>
            <a:r>
              <a:rPr dirty="0" sz="2400"/>
              <a:t>m</a:t>
            </a:r>
            <a:r>
              <a:rPr dirty="0" sz="2400" spc="-15"/>
              <a:t>a</a:t>
            </a:r>
            <a:r>
              <a:rPr dirty="0" sz="2400" spc="10"/>
              <a:t>r</a:t>
            </a:r>
            <a:r>
              <a:rPr dirty="0" sz="2400" spc="-15"/>
              <a:t>y</a:t>
            </a:r>
            <a:r>
              <a:rPr dirty="0" sz="2400" spc="-15"/>
              <a:t> </a:t>
            </a:r>
            <a:r>
              <a:rPr dirty="0" sz="2400" spc="-5"/>
              <a:t>Ai</a:t>
            </a:r>
            <a:r>
              <a:rPr dirty="0" sz="2400"/>
              <a:t>m</a:t>
            </a:r>
            <a:r>
              <a:rPr dirty="0" sz="2400" spc="-10"/>
              <a:t>:</a:t>
            </a:r>
            <a:endParaRPr sz="2400"/>
          </a:p>
          <a:p>
            <a:pPr marL="1778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m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335915" marR="60325" indent="-318135">
              <a:lnSpc>
                <a:spcPct val="100000"/>
              </a:lnSpc>
              <a:buClr>
                <a:srgbClr val="1385ED"/>
              </a:buClr>
              <a:buSzPct val="80000"/>
              <a:buFont typeface="Wingdings 2"/>
              <a:buChar char=""/>
              <a:tabLst>
                <a:tab pos="337185" algn="l"/>
              </a:tabLst>
            </a:pPr>
            <a:r>
              <a:rPr dirty="0" sz="2000" b="0">
                <a:latin typeface="Corbel"/>
                <a:cs typeface="Corbel"/>
              </a:rPr>
              <a:t>D</a:t>
            </a:r>
            <a:r>
              <a:rPr dirty="0" sz="2000" spc="-5" b="0">
                <a:latin typeface="Corbel"/>
                <a:cs typeface="Corbel"/>
              </a:rPr>
              <a:t>ete</a:t>
            </a:r>
            <a:r>
              <a:rPr dirty="0" sz="2000" b="0">
                <a:latin typeface="Corbel"/>
                <a:cs typeface="Corbel"/>
              </a:rPr>
              <a:t>r</a:t>
            </a:r>
            <a:r>
              <a:rPr dirty="0" sz="2000" spc="-5" b="0">
                <a:latin typeface="Corbel"/>
                <a:cs typeface="Corbel"/>
              </a:rPr>
              <a:t>m</a:t>
            </a:r>
            <a:r>
              <a:rPr dirty="0" sz="2000" b="0">
                <a:latin typeface="Corbel"/>
                <a:cs typeface="Corbel"/>
              </a:rPr>
              <a:t>i</a:t>
            </a:r>
            <a:r>
              <a:rPr dirty="0" sz="2000" spc="-5" b="0">
                <a:latin typeface="Corbel"/>
                <a:cs typeface="Corbel"/>
              </a:rPr>
              <a:t>n</a:t>
            </a:r>
            <a:r>
              <a:rPr dirty="0" sz="2000" b="0">
                <a:latin typeface="Corbel"/>
                <a:cs typeface="Corbel"/>
              </a:rPr>
              <a:t>e</a:t>
            </a:r>
            <a:r>
              <a:rPr dirty="0" sz="2000" spc="5" b="0">
                <a:latin typeface="Corbel"/>
                <a:cs typeface="Corbel"/>
              </a:rPr>
              <a:t> </a:t>
            </a:r>
            <a:r>
              <a:rPr dirty="0" sz="2000" b="0">
                <a:latin typeface="Corbel"/>
                <a:cs typeface="Corbel"/>
              </a:rPr>
              <a:t>the</a:t>
            </a:r>
            <a:r>
              <a:rPr dirty="0" sz="2000" spc="5" b="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safe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sub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axi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 spc="-15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bal</a:t>
            </a:r>
            <a:r>
              <a:rPr dirty="0" sz="2000" spc="-5">
                <a:latin typeface="Corbel"/>
                <a:cs typeface="Corbel"/>
              </a:rPr>
              <a:t>l</a:t>
            </a:r>
            <a:r>
              <a:rPr dirty="0" sz="2000" spc="-10">
                <a:latin typeface="Corbel"/>
                <a:cs typeface="Corbel"/>
              </a:rPr>
              <a:t>o</a:t>
            </a:r>
            <a:r>
              <a:rPr dirty="0" sz="2000" spc="-10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n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ang</a:t>
            </a:r>
            <a:r>
              <a:rPr dirty="0" sz="2000" spc="5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5">
                <a:latin typeface="Corbel"/>
                <a:cs typeface="Corbel"/>
              </a:rPr>
              <a:t>l</a:t>
            </a:r>
            <a:r>
              <a:rPr dirty="0" sz="2000">
                <a:latin typeface="Corbel"/>
                <a:cs typeface="Corbel"/>
              </a:rPr>
              <a:t>as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 spc="-5" b="0">
                <a:latin typeface="Corbel"/>
                <a:cs typeface="Corbel"/>
              </a:rPr>
              <a:t>fo</a:t>
            </a:r>
            <a:r>
              <a:rPr dirty="0" sz="2000" b="0">
                <a:latin typeface="Corbel"/>
                <a:cs typeface="Corbel"/>
              </a:rPr>
              <a:t>r</a:t>
            </a:r>
            <a:r>
              <a:rPr dirty="0" sz="2000" spc="-5" b="0">
                <a:latin typeface="Corbel"/>
                <a:cs typeface="Corbel"/>
              </a:rPr>
              <a:t> tre</a:t>
            </a:r>
            <a:r>
              <a:rPr dirty="0" sz="2000" b="0">
                <a:latin typeface="Corbel"/>
                <a:cs typeface="Corbel"/>
              </a:rPr>
              <a:t>a</a:t>
            </a:r>
            <a:r>
              <a:rPr dirty="0" sz="2000" spc="-5" b="0">
                <a:latin typeface="Corbel"/>
                <a:cs typeface="Corbel"/>
              </a:rPr>
              <a:t>tm</a:t>
            </a:r>
            <a:r>
              <a:rPr dirty="0" sz="2000" spc="-5" b="0">
                <a:latin typeface="Corbel"/>
                <a:cs typeface="Corbel"/>
              </a:rPr>
              <a:t>ent</a:t>
            </a:r>
            <a:r>
              <a:rPr dirty="0" sz="2000" spc="-5" b="0">
                <a:latin typeface="Corbel"/>
                <a:cs typeface="Corbel"/>
              </a:rPr>
              <a:t> o</a:t>
            </a:r>
            <a:r>
              <a:rPr dirty="0" sz="2000" b="0">
                <a:latin typeface="Corbel"/>
                <a:cs typeface="Corbel"/>
              </a:rPr>
              <a:t>f</a:t>
            </a:r>
            <a:r>
              <a:rPr dirty="0" sz="2000" spc="-5" b="0">
                <a:latin typeface="Corbel"/>
                <a:cs typeface="Corbel"/>
              </a:rPr>
              <a:t> 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spc="-5" b="0">
                <a:latin typeface="Corbel"/>
                <a:cs typeface="Corbel"/>
              </a:rPr>
              <a:t>ym</a:t>
            </a:r>
            <a:r>
              <a:rPr dirty="0" sz="2000" b="0">
                <a:latin typeface="Corbel"/>
                <a:cs typeface="Corbel"/>
              </a:rPr>
              <a:t>p</a:t>
            </a:r>
            <a:r>
              <a:rPr dirty="0" sz="2000" spc="-5" b="0">
                <a:latin typeface="Corbel"/>
                <a:cs typeface="Corbel"/>
              </a:rPr>
              <a:t>tom</a:t>
            </a:r>
            <a:r>
              <a:rPr dirty="0" sz="2000" b="0">
                <a:latin typeface="Corbel"/>
                <a:cs typeface="Corbel"/>
              </a:rPr>
              <a:t>a</a:t>
            </a:r>
            <a:r>
              <a:rPr dirty="0" sz="2000" spc="-5" b="0">
                <a:latin typeface="Corbel"/>
                <a:cs typeface="Corbel"/>
              </a:rPr>
              <a:t>t</a:t>
            </a:r>
            <a:r>
              <a:rPr dirty="0" sz="2000" b="0">
                <a:latin typeface="Corbel"/>
                <a:cs typeface="Corbel"/>
              </a:rPr>
              <a:t>ic</a:t>
            </a:r>
            <a:r>
              <a:rPr dirty="0" sz="2000" spc="-10" b="0">
                <a:latin typeface="Corbel"/>
                <a:cs typeface="Corbel"/>
              </a:rPr>
              <a:t> </a:t>
            </a:r>
            <a:r>
              <a:rPr dirty="0" sz="2000" b="0">
                <a:latin typeface="Corbel"/>
                <a:cs typeface="Corbel"/>
              </a:rPr>
              <a:t>i</a:t>
            </a:r>
            <a:r>
              <a:rPr dirty="0" sz="2000" spc="-5" b="0">
                <a:latin typeface="Corbel"/>
                <a:cs typeface="Corbel"/>
              </a:rPr>
              <a:t>ntr</a:t>
            </a:r>
            <a:r>
              <a:rPr dirty="0" sz="2000" b="0">
                <a:latin typeface="Corbel"/>
                <a:cs typeface="Corbel"/>
              </a:rPr>
              <a:t>a</a:t>
            </a:r>
            <a:r>
              <a:rPr dirty="0" sz="2000" spc="-5" b="0">
                <a:latin typeface="Corbel"/>
                <a:cs typeface="Corbel"/>
              </a:rPr>
              <a:t>c</a:t>
            </a:r>
            <a:r>
              <a:rPr dirty="0" sz="2000" b="0">
                <a:latin typeface="Corbel"/>
                <a:cs typeface="Corbel"/>
              </a:rPr>
              <a:t>ra</a:t>
            </a:r>
            <a:r>
              <a:rPr dirty="0" sz="2000" spc="-5" b="0">
                <a:latin typeface="Corbel"/>
                <a:cs typeface="Corbel"/>
              </a:rPr>
              <a:t>n</a:t>
            </a:r>
            <a:r>
              <a:rPr dirty="0" sz="2000" b="0">
                <a:latin typeface="Corbel"/>
                <a:cs typeface="Corbel"/>
              </a:rPr>
              <a:t>i</a:t>
            </a:r>
            <a:r>
              <a:rPr dirty="0" sz="2000" spc="-10" b="0">
                <a:latin typeface="Corbel"/>
                <a:cs typeface="Corbel"/>
              </a:rPr>
              <a:t>a</a:t>
            </a:r>
            <a:r>
              <a:rPr dirty="0" sz="2000" b="0">
                <a:latin typeface="Corbel"/>
                <a:cs typeface="Corbel"/>
              </a:rPr>
              <a:t>l</a:t>
            </a:r>
            <a:r>
              <a:rPr dirty="0" sz="2000" spc="-40" b="0">
                <a:latin typeface="Corbel"/>
                <a:cs typeface="Corbel"/>
              </a:rPr>
              <a:t> </a:t>
            </a:r>
            <a:r>
              <a:rPr dirty="0" sz="2000" spc="-5" b="0">
                <a:latin typeface="Corbel"/>
                <a:cs typeface="Corbel"/>
              </a:rPr>
              <a:t>v</a:t>
            </a:r>
            <a:r>
              <a:rPr dirty="0" sz="2000" spc="-5" b="0">
                <a:latin typeface="Corbel"/>
                <a:cs typeface="Corbel"/>
              </a:rPr>
              <a:t>e</a:t>
            </a:r>
            <a:r>
              <a:rPr dirty="0" sz="2000" b="0">
                <a:latin typeface="Corbel"/>
                <a:cs typeface="Corbel"/>
              </a:rPr>
              <a:t>rt</a:t>
            </a:r>
            <a:r>
              <a:rPr dirty="0" sz="2000" spc="-5" b="0">
                <a:latin typeface="Corbel"/>
                <a:cs typeface="Corbel"/>
              </a:rPr>
              <a:t>e</a:t>
            </a:r>
            <a:r>
              <a:rPr dirty="0" sz="2000" spc="-10" b="0">
                <a:latin typeface="Corbel"/>
                <a:cs typeface="Corbel"/>
              </a:rPr>
              <a:t>b</a:t>
            </a:r>
            <a:r>
              <a:rPr dirty="0" sz="2000" b="0">
                <a:latin typeface="Corbel"/>
                <a:cs typeface="Corbel"/>
              </a:rPr>
              <a:t>ro</a:t>
            </a:r>
            <a:r>
              <a:rPr dirty="0" sz="2000" spc="-10" b="0">
                <a:latin typeface="Corbel"/>
                <a:cs typeface="Corbel"/>
              </a:rPr>
              <a:t>b</a:t>
            </a:r>
            <a:r>
              <a:rPr dirty="0" sz="2000" b="0">
                <a:latin typeface="Corbel"/>
                <a:cs typeface="Corbel"/>
              </a:rPr>
              <a:t>a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b="0">
                <a:latin typeface="Corbel"/>
                <a:cs typeface="Corbel"/>
              </a:rPr>
              <a:t>ilar</a:t>
            </a:r>
            <a:r>
              <a:rPr dirty="0" sz="2000" spc="-5" b="0">
                <a:latin typeface="Corbel"/>
                <a:cs typeface="Corbel"/>
              </a:rPr>
              <a:t> 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spc="-5" b="0">
                <a:latin typeface="Corbel"/>
                <a:cs typeface="Corbel"/>
              </a:rPr>
              <a:t>teno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b="0">
                <a:latin typeface="Corbel"/>
                <a:cs typeface="Corbel"/>
              </a:rPr>
              <a:t>is</a:t>
            </a:r>
            <a:r>
              <a:rPr dirty="0" sz="2000" spc="-15" b="0">
                <a:latin typeface="Corbel"/>
                <a:cs typeface="Corbel"/>
              </a:rPr>
              <a:t> </a:t>
            </a:r>
            <a:r>
              <a:rPr dirty="0" sz="2000" b="0">
                <a:latin typeface="Corbel"/>
                <a:cs typeface="Corbel"/>
              </a:rPr>
              <a:t>wi</a:t>
            </a:r>
            <a:r>
              <a:rPr dirty="0" sz="2000" spc="-5" b="0">
                <a:latin typeface="Corbel"/>
                <a:cs typeface="Corbel"/>
              </a:rPr>
              <a:t>t</a:t>
            </a:r>
            <a:r>
              <a:rPr dirty="0" sz="2000" b="0">
                <a:latin typeface="Corbel"/>
                <a:cs typeface="Corbel"/>
              </a:rPr>
              <a:t>h</a:t>
            </a:r>
            <a:r>
              <a:rPr dirty="0" sz="2000" spc="-5" b="0">
                <a:latin typeface="Corbel"/>
                <a:cs typeface="Corbel"/>
              </a:rPr>
              <a:t> </a:t>
            </a:r>
            <a:r>
              <a:rPr dirty="0" sz="2000" spc="-10" b="0">
                <a:latin typeface="Corbel"/>
                <a:cs typeface="Corbel"/>
              </a:rPr>
              <a:t>d</a:t>
            </a:r>
            <a:r>
              <a:rPr dirty="0" sz="2000" b="0">
                <a:latin typeface="Corbel"/>
                <a:cs typeface="Corbel"/>
              </a:rPr>
              <a:t>i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spc="-5" b="0">
                <a:latin typeface="Corbel"/>
                <a:cs typeface="Corbel"/>
              </a:rPr>
              <a:t>t</a:t>
            </a:r>
            <a:r>
              <a:rPr dirty="0" sz="2000" b="0">
                <a:latin typeface="Corbel"/>
                <a:cs typeface="Corbel"/>
              </a:rPr>
              <a:t>al</a:t>
            </a:r>
            <a:r>
              <a:rPr dirty="0" sz="2000" spc="-15" b="0">
                <a:latin typeface="Corbel"/>
                <a:cs typeface="Corbel"/>
              </a:rPr>
              <a:t> </a:t>
            </a:r>
            <a:r>
              <a:rPr dirty="0" sz="2000" spc="-5" b="0">
                <a:latin typeface="Corbel"/>
                <a:cs typeface="Corbel"/>
              </a:rPr>
              <a:t>f</a:t>
            </a:r>
            <a:r>
              <a:rPr dirty="0" sz="2000" b="0">
                <a:latin typeface="Corbel"/>
                <a:cs typeface="Corbel"/>
              </a:rPr>
              <a:t>l</a:t>
            </a:r>
            <a:r>
              <a:rPr dirty="0" sz="2000" spc="-5" b="0">
                <a:latin typeface="Corbel"/>
                <a:cs typeface="Corbel"/>
              </a:rPr>
              <a:t>ow</a:t>
            </a:r>
            <a:r>
              <a:rPr dirty="0" sz="2000" spc="-5" b="0">
                <a:latin typeface="Corbel"/>
                <a:cs typeface="Corbel"/>
              </a:rPr>
              <a:t> co</a:t>
            </a:r>
            <a:r>
              <a:rPr dirty="0" sz="2000" spc="-5" b="0">
                <a:latin typeface="Corbel"/>
                <a:cs typeface="Corbel"/>
              </a:rPr>
              <a:t>m</a:t>
            </a:r>
            <a:r>
              <a:rPr dirty="0" sz="2000" b="0">
                <a:latin typeface="Corbel"/>
                <a:cs typeface="Corbel"/>
              </a:rPr>
              <a:t>pr</a:t>
            </a:r>
            <a:r>
              <a:rPr dirty="0" sz="2000" spc="-5" b="0">
                <a:latin typeface="Corbel"/>
                <a:cs typeface="Corbel"/>
              </a:rPr>
              <a:t>o</a:t>
            </a:r>
            <a:r>
              <a:rPr dirty="0" sz="2000" spc="-5" b="0">
                <a:latin typeface="Corbel"/>
                <a:cs typeface="Corbel"/>
              </a:rPr>
              <a:t>m</a:t>
            </a:r>
            <a:r>
              <a:rPr dirty="0" sz="2000" b="0">
                <a:latin typeface="Corbel"/>
                <a:cs typeface="Corbel"/>
              </a:rPr>
              <a:t>i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b="0">
                <a:latin typeface="Corbel"/>
                <a:cs typeface="Corbel"/>
              </a:rPr>
              <a:t>e</a:t>
            </a:r>
            <a:r>
              <a:rPr dirty="0" sz="2000" spc="-5" b="0">
                <a:latin typeface="Corbel"/>
                <a:cs typeface="Corbel"/>
              </a:rPr>
              <a:t> </a:t>
            </a:r>
            <a:r>
              <a:rPr dirty="0" sz="2000" spc="-40" b="0">
                <a:latin typeface="Corbel"/>
                <a:cs typeface="Corbel"/>
              </a:rPr>
              <a:t>(</a:t>
            </a:r>
            <a:r>
              <a:rPr dirty="0" sz="2000" spc="-10" b="0">
                <a:latin typeface="Corbel"/>
                <a:cs typeface="Corbel"/>
              </a:rPr>
              <a:t>d</a:t>
            </a:r>
            <a:r>
              <a:rPr dirty="0" sz="2000" spc="-15" b="0">
                <a:latin typeface="Corbel"/>
                <a:cs typeface="Corbel"/>
              </a:rPr>
              <a:t>e</a:t>
            </a:r>
            <a:r>
              <a:rPr dirty="0" sz="2000" spc="-5" b="0">
                <a:latin typeface="Corbel"/>
                <a:cs typeface="Corbel"/>
              </a:rPr>
              <a:t>v</a:t>
            </a:r>
            <a:r>
              <a:rPr dirty="0" sz="2000" b="0">
                <a:latin typeface="Corbel"/>
                <a:cs typeface="Corbel"/>
              </a:rPr>
              <a:t>i</a:t>
            </a:r>
            <a:r>
              <a:rPr dirty="0" sz="2000" spc="-5" b="0">
                <a:latin typeface="Corbel"/>
                <a:cs typeface="Corbel"/>
              </a:rPr>
              <a:t>c</a:t>
            </a:r>
            <a:r>
              <a:rPr dirty="0" sz="2000" b="0">
                <a:latin typeface="Corbel"/>
                <a:cs typeface="Corbel"/>
              </a:rPr>
              <a:t>e</a:t>
            </a:r>
            <a:r>
              <a:rPr dirty="0" sz="2000" spc="5" b="0">
                <a:latin typeface="Corbel"/>
                <a:cs typeface="Corbel"/>
              </a:rPr>
              <a:t> </a:t>
            </a:r>
            <a:r>
              <a:rPr dirty="0" sz="2000" spc="5" b="0">
                <a:latin typeface="Corbel"/>
                <a:cs typeface="Corbel"/>
              </a:rPr>
              <a:t>s</a:t>
            </a:r>
            <a:r>
              <a:rPr dirty="0" sz="2000" b="0">
                <a:latin typeface="Corbel"/>
                <a:cs typeface="Corbel"/>
              </a:rPr>
              <a:t>a</a:t>
            </a:r>
            <a:r>
              <a:rPr dirty="0" sz="2000" spc="-5" b="0">
                <a:latin typeface="Corbel"/>
                <a:cs typeface="Corbel"/>
              </a:rPr>
              <a:t>fe</a:t>
            </a:r>
            <a:r>
              <a:rPr dirty="0" sz="2000" b="0">
                <a:latin typeface="Corbel"/>
                <a:cs typeface="Corbel"/>
              </a:rPr>
              <a:t>t</a:t>
            </a:r>
            <a:r>
              <a:rPr dirty="0" sz="2000" spc="-5" b="0">
                <a:latin typeface="Corbel"/>
                <a:cs typeface="Corbel"/>
              </a:rPr>
              <a:t>y</a:t>
            </a:r>
            <a:r>
              <a:rPr dirty="0" sz="2000" b="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  <a:p>
            <a:pPr lvl="1" marL="627380" indent="-271780">
              <a:lnSpc>
                <a:spcPct val="100000"/>
              </a:lnSpc>
              <a:spcBef>
                <a:spcPts val="434"/>
              </a:spcBef>
              <a:buClr>
                <a:srgbClr val="1385ED"/>
              </a:buClr>
              <a:buSzPct val="88888"/>
              <a:buFont typeface="Wingdings 2"/>
              <a:buChar char=""/>
              <a:tabLst>
                <a:tab pos="628015" algn="l"/>
              </a:tabLst>
            </a:pPr>
            <a:r>
              <a:rPr dirty="0" sz="1800" spc="-5">
                <a:latin typeface="Calibri"/>
                <a:cs typeface="Calibri"/>
              </a:rPr>
              <a:t>1</a:t>
            </a:r>
            <a:r>
              <a:rPr dirty="0" sz="1800">
                <a:latin typeface="Calibri"/>
                <a:cs typeface="Calibri"/>
              </a:rPr>
              <a:t>⁰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endp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edu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65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hag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627380">
              <a:lnSpc>
                <a:spcPct val="100000"/>
              </a:lnSpc>
            </a:pPr>
            <a:r>
              <a:rPr dirty="0" sz="1800" b="0">
                <a:latin typeface="Calibri"/>
                <a:cs typeface="Calibri"/>
              </a:rPr>
              <a:t>d</a:t>
            </a:r>
            <a:r>
              <a:rPr dirty="0" sz="1800" spc="-10" b="0">
                <a:latin typeface="Calibri"/>
                <a:cs typeface="Calibri"/>
              </a:rPr>
              <a:t>e</a:t>
            </a:r>
            <a:r>
              <a:rPr dirty="0" sz="1800" spc="-15" b="0">
                <a:latin typeface="Calibri"/>
                <a:cs typeface="Calibri"/>
              </a:rPr>
              <a:t>a</a:t>
            </a:r>
            <a:r>
              <a:rPr dirty="0" sz="1800" spc="-15" b="0">
                <a:latin typeface="Calibri"/>
                <a:cs typeface="Calibri"/>
              </a:rPr>
              <a:t>t</a:t>
            </a:r>
            <a:r>
              <a:rPr dirty="0" sz="1800" b="0">
                <a:latin typeface="Calibri"/>
                <a:cs typeface="Calibri"/>
              </a:rPr>
              <a:t>h </a:t>
            </a:r>
            <a:r>
              <a:rPr dirty="0" sz="1800" spc="-20" b="0">
                <a:latin typeface="Calibri"/>
                <a:cs typeface="Calibri"/>
              </a:rPr>
              <a:t>w</a:t>
            </a:r>
            <a:r>
              <a:rPr dirty="0" sz="1800" spc="-5" b="0">
                <a:latin typeface="Calibri"/>
                <a:cs typeface="Calibri"/>
              </a:rPr>
              <a:t>i</a:t>
            </a:r>
            <a:r>
              <a:rPr dirty="0" sz="1800" spc="-15" b="0">
                <a:latin typeface="Calibri"/>
                <a:cs typeface="Calibri"/>
              </a:rPr>
              <a:t>t</a:t>
            </a:r>
            <a:r>
              <a:rPr dirty="0" sz="1800" b="0">
                <a:latin typeface="Calibri"/>
                <a:cs typeface="Calibri"/>
              </a:rPr>
              <a:t>h</a:t>
            </a:r>
            <a:r>
              <a:rPr dirty="0" sz="1800" spc="-5" b="0">
                <a:latin typeface="Calibri"/>
                <a:cs typeface="Calibri"/>
              </a:rPr>
              <a:t>i</a:t>
            </a:r>
            <a:r>
              <a:rPr dirty="0" sz="1800" b="0">
                <a:latin typeface="Calibri"/>
                <a:cs typeface="Calibri"/>
              </a:rPr>
              <a:t>n</a:t>
            </a:r>
            <a:r>
              <a:rPr dirty="0" sz="1800" spc="25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3</a:t>
            </a:r>
            <a:r>
              <a:rPr dirty="0" sz="1800" spc="-10" b="0">
                <a:latin typeface="Calibri"/>
                <a:cs typeface="Calibri"/>
              </a:rPr>
              <a:t>0</a:t>
            </a:r>
            <a:r>
              <a:rPr dirty="0" sz="1800" b="0">
                <a:latin typeface="Calibri"/>
                <a:cs typeface="Calibri"/>
              </a:rPr>
              <a:t> d</a:t>
            </a:r>
            <a:r>
              <a:rPr dirty="0" sz="1800" spc="-35" b="0">
                <a:latin typeface="Calibri"/>
                <a:cs typeface="Calibri"/>
              </a:rPr>
              <a:t>a</a:t>
            </a:r>
            <a:r>
              <a:rPr dirty="0" sz="1800" spc="-25" b="0">
                <a:latin typeface="Calibri"/>
                <a:cs typeface="Calibri"/>
              </a:rPr>
              <a:t>y</a:t>
            </a:r>
            <a:r>
              <a:rPr dirty="0" sz="1800" b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95500">
              <a:lnSpc>
                <a:spcPct val="100000"/>
              </a:lnSpc>
            </a:pPr>
            <a:r>
              <a:rPr dirty="0" spc="-10"/>
              <a:t>S</a:t>
            </a:r>
            <a:r>
              <a:rPr dirty="0" spc="-25"/>
              <a:t>t</a:t>
            </a:r>
            <a:r>
              <a:rPr dirty="0"/>
              <a:t>udy</a:t>
            </a:r>
            <a:r>
              <a:rPr dirty="0" spc="-5"/>
              <a:t> Ob</a:t>
            </a:r>
            <a:r>
              <a:rPr dirty="0" spc="5"/>
              <a:t>j</a:t>
            </a:r>
            <a:r>
              <a:rPr dirty="0"/>
              <a:t>e</a:t>
            </a:r>
            <a:r>
              <a:rPr dirty="0" spc="5"/>
              <a:t>c</a:t>
            </a:r>
            <a:r>
              <a:rPr dirty="0" spc="-20"/>
              <a:t>ti</a:t>
            </a:r>
            <a:r>
              <a:rPr dirty="0" spc="-35"/>
              <a:t>v</a:t>
            </a:r>
            <a:r>
              <a:rPr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5812" y="2054355"/>
            <a:ext cx="8105775" cy="3823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5" b="1">
                <a:latin typeface="Calibri"/>
                <a:cs typeface="Calibri"/>
              </a:rPr>
              <a:t>Se</a:t>
            </a:r>
            <a:r>
              <a:rPr dirty="0" sz="2400" spc="-15" b="1">
                <a:latin typeface="Calibri"/>
                <a:cs typeface="Calibri"/>
              </a:rPr>
              <a:t>c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nd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10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Ai</a:t>
            </a:r>
            <a:r>
              <a:rPr dirty="0" sz="2400" b="1">
                <a:latin typeface="Calibri"/>
                <a:cs typeface="Calibri"/>
              </a:rPr>
              <a:t>ms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330835" marR="248920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.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Ev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>
                <a:latin typeface="Corbel"/>
                <a:cs typeface="Corbel"/>
              </a:rPr>
              <a:t>ate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the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5" b="1">
                <a:latin typeface="Corbel"/>
                <a:cs typeface="Corbel"/>
              </a:rPr>
              <a:t>ini</a:t>
            </a:r>
            <a:r>
              <a:rPr dirty="0" sz="2000" spc="-5" b="1">
                <a:latin typeface="Corbel"/>
                <a:cs typeface="Corbel"/>
              </a:rPr>
              <a:t>t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b="1">
                <a:latin typeface="Corbel"/>
                <a:cs typeface="Corbel"/>
              </a:rPr>
              <a:t>al</a:t>
            </a:r>
            <a:r>
              <a:rPr dirty="0" sz="2000" spc="-20" b="1">
                <a:latin typeface="Corbel"/>
                <a:cs typeface="Corbel"/>
              </a:rPr>
              <a:t> </a:t>
            </a:r>
            <a:r>
              <a:rPr dirty="0" sz="2000" spc="-10" b="1">
                <a:latin typeface="Corbel"/>
                <a:cs typeface="Corbel"/>
              </a:rPr>
              <a:t>h</a:t>
            </a:r>
            <a:r>
              <a:rPr dirty="0" sz="2000" b="1">
                <a:latin typeface="Corbel"/>
                <a:cs typeface="Corbel"/>
              </a:rPr>
              <a:t>e</a:t>
            </a:r>
            <a:r>
              <a:rPr dirty="0" sz="2000" spc="-5" b="1">
                <a:latin typeface="Corbel"/>
                <a:cs typeface="Corbel"/>
              </a:rPr>
              <a:t>m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5" b="1">
                <a:latin typeface="Corbel"/>
                <a:cs typeface="Corbel"/>
              </a:rPr>
              <a:t>d</a:t>
            </a:r>
            <a:r>
              <a:rPr dirty="0" sz="2000" b="1">
                <a:latin typeface="Corbel"/>
                <a:cs typeface="Corbel"/>
              </a:rPr>
              <a:t>yna</a:t>
            </a:r>
            <a:r>
              <a:rPr dirty="0" sz="2000" spc="-5" b="1">
                <a:latin typeface="Corbel"/>
                <a:cs typeface="Corbel"/>
              </a:rPr>
              <a:t>m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b="1">
                <a:latin typeface="Corbel"/>
                <a:cs typeface="Corbel"/>
              </a:rPr>
              <a:t>c</a:t>
            </a:r>
            <a:r>
              <a:rPr dirty="0" sz="2000" spc="-25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effect</a:t>
            </a:r>
            <a:r>
              <a:rPr dirty="0" sz="2000" spc="-5" b="1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x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all</a:t>
            </a:r>
            <a:r>
              <a:rPr dirty="0" sz="2000" spc="-5">
                <a:latin typeface="Corbel"/>
                <a:cs typeface="Corbel"/>
              </a:rPr>
              <a:t>oon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gi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10">
                <a:latin typeface="Corbel"/>
                <a:cs typeface="Corbel"/>
              </a:rPr>
              <a:t>l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10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fo</a:t>
            </a:r>
            <a:r>
              <a:rPr dirty="0" sz="2000">
                <a:latin typeface="Corbel"/>
                <a:cs typeface="Corbel"/>
              </a:rPr>
              <a:t>r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ym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5">
                <a:latin typeface="Corbel"/>
                <a:cs typeface="Corbel"/>
              </a:rPr>
              <a:t>tom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ic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ntr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ial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rt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ro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ilar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teno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is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th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com</a:t>
            </a:r>
            <a:r>
              <a:rPr dirty="0" sz="2000">
                <a:latin typeface="Corbel"/>
                <a:cs typeface="Corbel"/>
              </a:rPr>
              <a:t>pro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 spc="-40">
                <a:latin typeface="Corbel"/>
                <a:cs typeface="Corbel"/>
              </a:rPr>
              <a:t>(</a:t>
            </a:r>
            <a:r>
              <a:rPr dirty="0" sz="2000" spc="-1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enc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5">
                <a:latin typeface="Corbel"/>
                <a:cs typeface="Corbel"/>
              </a:rPr>
              <a:t>or</a:t>
            </a:r>
            <a:r>
              <a:rPr dirty="0" sz="2000">
                <a:latin typeface="Corbel"/>
                <a:cs typeface="Corbel"/>
              </a:rPr>
              <a:t>t</a:t>
            </a:r>
            <a:r>
              <a:rPr dirty="0" sz="2000" spc="-5">
                <a:latin typeface="Corbel"/>
                <a:cs typeface="Corbel"/>
              </a:rPr>
              <a:t> te</a:t>
            </a:r>
            <a:r>
              <a:rPr dirty="0" sz="2000">
                <a:latin typeface="Corbel"/>
                <a:cs typeface="Corbel"/>
              </a:rPr>
              <a:t>rm</a:t>
            </a:r>
            <a:r>
              <a:rPr dirty="0" sz="2000" spc="1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om</a:t>
            </a:r>
            <a:r>
              <a:rPr dirty="0" sz="2000">
                <a:latin typeface="Corbel"/>
                <a:cs typeface="Corbel"/>
              </a:rPr>
              <a:t>ar</a:t>
            </a:r>
            <a:r>
              <a:rPr dirty="0" sz="2000" spc="-40">
                <a:latin typeface="Corbel"/>
                <a:cs typeface="Corbel"/>
              </a:rPr>
              <a:t>k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mo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 spc="-40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  <a:p>
            <a:pPr marL="331470" marR="354965" indent="-318770">
              <a:lnSpc>
                <a:spcPts val="2400"/>
              </a:lnSpc>
              <a:spcBef>
                <a:spcPts val="75"/>
              </a:spcBef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.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Ev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>
                <a:latin typeface="Corbel"/>
                <a:cs typeface="Corbel"/>
              </a:rPr>
              <a:t>ate 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the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 b="1">
                <a:latin typeface="Corbel"/>
                <a:cs typeface="Corbel"/>
              </a:rPr>
              <a:t>h</a:t>
            </a:r>
            <a:r>
              <a:rPr dirty="0" sz="2000" b="1">
                <a:latin typeface="Corbel"/>
                <a:cs typeface="Corbel"/>
              </a:rPr>
              <a:t>e</a:t>
            </a:r>
            <a:r>
              <a:rPr dirty="0" sz="2000" spc="-5" b="1">
                <a:latin typeface="Corbel"/>
                <a:cs typeface="Corbel"/>
              </a:rPr>
              <a:t>m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5" b="1">
                <a:latin typeface="Corbel"/>
                <a:cs typeface="Corbel"/>
              </a:rPr>
              <a:t>d</a:t>
            </a:r>
            <a:r>
              <a:rPr dirty="0" sz="2000" b="1">
                <a:latin typeface="Corbel"/>
                <a:cs typeface="Corbel"/>
              </a:rPr>
              <a:t>yna</a:t>
            </a:r>
            <a:r>
              <a:rPr dirty="0" sz="2000" spc="-5" b="1">
                <a:latin typeface="Corbel"/>
                <a:cs typeface="Corbel"/>
              </a:rPr>
              <a:t>m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b="1">
                <a:latin typeface="Corbel"/>
                <a:cs typeface="Corbel"/>
              </a:rPr>
              <a:t>c</a:t>
            </a:r>
            <a:r>
              <a:rPr dirty="0" sz="2000" spc="-15" b="1">
                <a:latin typeface="Corbel"/>
                <a:cs typeface="Corbel"/>
              </a:rPr>
              <a:t> </a:t>
            </a:r>
            <a:r>
              <a:rPr dirty="0" sz="2000" spc="-5" b="1">
                <a:latin typeface="Corbel"/>
                <a:cs typeface="Corbel"/>
              </a:rPr>
              <a:t>d</a:t>
            </a:r>
            <a:r>
              <a:rPr dirty="0" sz="2000" b="1">
                <a:latin typeface="Corbel"/>
                <a:cs typeface="Corbel"/>
              </a:rPr>
              <a:t>u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b="1">
                <a:latin typeface="Corbel"/>
                <a:cs typeface="Corbel"/>
              </a:rPr>
              <a:t>a</a:t>
            </a:r>
            <a:r>
              <a:rPr dirty="0" sz="2000" spc="-5" b="1">
                <a:latin typeface="Corbel"/>
                <a:cs typeface="Corbel"/>
              </a:rPr>
              <a:t>b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l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t</a:t>
            </a:r>
            <a:r>
              <a:rPr dirty="0" sz="2000" b="1">
                <a:latin typeface="Corbel"/>
                <a:cs typeface="Corbel"/>
              </a:rPr>
              <a:t>y</a:t>
            </a:r>
            <a:r>
              <a:rPr dirty="0" sz="2000" spc="-40" b="1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x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all</a:t>
            </a:r>
            <a:r>
              <a:rPr dirty="0" sz="2000" spc="-5">
                <a:latin typeface="Corbel"/>
                <a:cs typeface="Corbel"/>
              </a:rPr>
              <a:t>oon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gi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10">
                <a:latin typeface="Corbel"/>
                <a:cs typeface="Corbel"/>
              </a:rPr>
              <a:t>l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10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at</a:t>
            </a:r>
            <a:r>
              <a:rPr dirty="0" sz="2000" spc="-5">
                <a:latin typeface="Corbel"/>
                <a:cs typeface="Corbel"/>
              </a:rPr>
              <a:t> on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ye</a:t>
            </a:r>
            <a:r>
              <a:rPr dirty="0" sz="2000">
                <a:latin typeface="Corbel"/>
                <a:cs typeface="Corbel"/>
              </a:rPr>
              <a:t>ar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40">
                <a:latin typeface="Corbel"/>
                <a:cs typeface="Corbel"/>
              </a:rPr>
              <a:t>(</a:t>
            </a:r>
            <a:r>
              <a:rPr dirty="0" sz="2000" spc="-1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enc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ai</a:t>
            </a:r>
            <a:r>
              <a:rPr dirty="0" sz="2000" spc="-5">
                <a:latin typeface="Corbel"/>
                <a:cs typeface="Corbel"/>
              </a:rPr>
              <a:t>ne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om</a:t>
            </a:r>
            <a:r>
              <a:rPr dirty="0" sz="2000">
                <a:latin typeface="Corbel"/>
                <a:cs typeface="Corbel"/>
              </a:rPr>
              <a:t>ar</a:t>
            </a:r>
            <a:r>
              <a:rPr dirty="0" sz="2000" spc="-40">
                <a:latin typeface="Corbel"/>
                <a:cs typeface="Corbel"/>
              </a:rPr>
              <a:t>k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mo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 spc="-40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im 3</a:t>
            </a:r>
            <a:endParaRPr sz="2000">
              <a:latin typeface="Corbel"/>
              <a:cs typeface="Corbel"/>
            </a:endParaRPr>
          </a:p>
          <a:p>
            <a:pPr marL="330835" marR="5080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the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b="1">
                <a:latin typeface="Corbel"/>
                <a:cs typeface="Corbel"/>
              </a:rPr>
              <a:t>sk</a:t>
            </a:r>
            <a:r>
              <a:rPr dirty="0" sz="2000" spc="-10" b="1">
                <a:latin typeface="Corbel"/>
                <a:cs typeface="Corbel"/>
              </a:rPr>
              <a:t> 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f</a:t>
            </a:r>
            <a:r>
              <a:rPr dirty="0" sz="2000" spc="20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su</a:t>
            </a:r>
            <a:r>
              <a:rPr dirty="0" sz="2000" spc="-5" b="1">
                <a:latin typeface="Corbel"/>
                <a:cs typeface="Corbel"/>
              </a:rPr>
              <a:t>b</a:t>
            </a:r>
            <a:r>
              <a:rPr dirty="0" sz="2000" b="1">
                <a:latin typeface="Corbel"/>
                <a:cs typeface="Corbel"/>
              </a:rPr>
              <a:t>seque</a:t>
            </a:r>
            <a:r>
              <a:rPr dirty="0" sz="2000" spc="-10" b="1">
                <a:latin typeface="Corbel"/>
                <a:cs typeface="Corbel"/>
              </a:rPr>
              <a:t>n</a:t>
            </a:r>
            <a:r>
              <a:rPr dirty="0" sz="2000" b="1">
                <a:latin typeface="Corbel"/>
                <a:cs typeface="Corbel"/>
              </a:rPr>
              <a:t>t</a:t>
            </a:r>
            <a:r>
              <a:rPr dirty="0" sz="2000" spc="-35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p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s</a:t>
            </a:r>
            <a:r>
              <a:rPr dirty="0" sz="2000" spc="-5" b="1">
                <a:latin typeface="Corbel"/>
                <a:cs typeface="Corbel"/>
              </a:rPr>
              <a:t>t</a:t>
            </a:r>
            <a:r>
              <a:rPr dirty="0" sz="2000" b="1">
                <a:latin typeface="Corbel"/>
                <a:cs typeface="Corbel"/>
              </a:rPr>
              <a:t>e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r</a:t>
            </a:r>
            <a:r>
              <a:rPr dirty="0" sz="2000" spc="15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c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b="1">
                <a:latin typeface="Corbel"/>
                <a:cs typeface="Corbel"/>
              </a:rPr>
              <a:t>cu</a:t>
            </a:r>
            <a:r>
              <a:rPr dirty="0" sz="2000" spc="-5" b="1">
                <a:latin typeface="Corbel"/>
                <a:cs typeface="Corbel"/>
              </a:rPr>
              <a:t>l</a:t>
            </a:r>
            <a:r>
              <a:rPr dirty="0" sz="2000" b="1">
                <a:latin typeface="Corbel"/>
                <a:cs typeface="Corbel"/>
              </a:rPr>
              <a:t>a</a:t>
            </a:r>
            <a:r>
              <a:rPr dirty="0" sz="2000" spc="-5" b="1">
                <a:latin typeface="Corbel"/>
                <a:cs typeface="Corbel"/>
              </a:rPr>
              <a:t>t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n s</a:t>
            </a:r>
            <a:r>
              <a:rPr dirty="0" sz="2000" spc="-5" b="1">
                <a:latin typeface="Corbel"/>
                <a:cs typeface="Corbel"/>
              </a:rPr>
              <a:t>tr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40" b="1">
                <a:latin typeface="Corbel"/>
                <a:cs typeface="Corbel"/>
              </a:rPr>
              <a:t>k</a:t>
            </a:r>
            <a:r>
              <a:rPr dirty="0" sz="2000" b="1">
                <a:latin typeface="Corbel"/>
                <a:cs typeface="Corbel"/>
              </a:rPr>
              <a:t>e</a:t>
            </a:r>
            <a:r>
              <a:rPr dirty="0" sz="2000" spc="10" b="1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(</a:t>
            </a:r>
            <a:r>
              <a:rPr dirty="0" sz="2000">
                <a:latin typeface="Corbel"/>
                <a:cs typeface="Corbel"/>
              </a:rPr>
              <a:t>at</a:t>
            </a:r>
            <a:r>
              <a:rPr dirty="0" sz="2000" spc="-5">
                <a:latin typeface="Corbel"/>
                <a:cs typeface="Corbel"/>
              </a:rPr>
              <a:t> on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ye</a:t>
            </a:r>
            <a:r>
              <a:rPr dirty="0" sz="2000">
                <a:latin typeface="Corbel"/>
                <a:cs typeface="Corbel"/>
              </a:rPr>
              <a:t>ar)</a:t>
            </a:r>
            <a:r>
              <a:rPr dirty="0" sz="200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fo</a:t>
            </a:r>
            <a:r>
              <a:rPr dirty="0" sz="2000">
                <a:latin typeface="Corbel"/>
                <a:cs typeface="Corbel"/>
              </a:rPr>
              <a:t>ll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g</a:t>
            </a:r>
            <a:r>
              <a:rPr dirty="0" sz="2000" spc="-40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x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all</a:t>
            </a:r>
            <a:r>
              <a:rPr dirty="0" sz="2000" spc="-5">
                <a:latin typeface="Corbel"/>
                <a:cs typeface="Corbel"/>
              </a:rPr>
              <a:t>oo</a:t>
            </a:r>
            <a:r>
              <a:rPr dirty="0" sz="2000">
                <a:latin typeface="Corbel"/>
                <a:cs typeface="Corbel"/>
              </a:rPr>
              <a:t>n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gi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10">
                <a:latin typeface="Corbel"/>
                <a:cs typeface="Corbel"/>
              </a:rPr>
              <a:t>l</a:t>
            </a:r>
            <a:r>
              <a:rPr dirty="0" sz="2000" spc="-1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fo</a:t>
            </a:r>
            <a:r>
              <a:rPr dirty="0" sz="2000">
                <a:latin typeface="Corbel"/>
                <a:cs typeface="Corbel"/>
              </a:rPr>
              <a:t>r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com</a:t>
            </a:r>
            <a:r>
              <a:rPr dirty="0" sz="2000">
                <a:latin typeface="Corbel"/>
                <a:cs typeface="Corbel"/>
              </a:rPr>
              <a:t>pro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ym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5">
                <a:latin typeface="Corbel"/>
                <a:cs typeface="Corbel"/>
              </a:rPr>
              <a:t>tom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ic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ntr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4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rt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ro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ilar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teno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is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(</a:t>
            </a:r>
            <a:r>
              <a:rPr dirty="0" sz="2000">
                <a:latin typeface="Corbel"/>
                <a:cs typeface="Corbel"/>
              </a:rPr>
              <a:t>pr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li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ary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li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eff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cy</a:t>
            </a:r>
            <a:r>
              <a:rPr dirty="0" sz="2000"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95500">
              <a:lnSpc>
                <a:spcPct val="100000"/>
              </a:lnSpc>
            </a:pPr>
            <a:r>
              <a:rPr dirty="0" spc="-10"/>
              <a:t>S</a:t>
            </a:r>
            <a:r>
              <a:rPr dirty="0" spc="-25"/>
              <a:t>t</a:t>
            </a:r>
            <a:r>
              <a:rPr dirty="0"/>
              <a:t>udy</a:t>
            </a:r>
            <a:r>
              <a:rPr dirty="0" spc="-5"/>
              <a:t> Ob</a:t>
            </a:r>
            <a:r>
              <a:rPr dirty="0" spc="5"/>
              <a:t>j</a:t>
            </a:r>
            <a:r>
              <a:rPr dirty="0"/>
              <a:t>e</a:t>
            </a:r>
            <a:r>
              <a:rPr dirty="0" spc="5"/>
              <a:t>c</a:t>
            </a:r>
            <a:r>
              <a:rPr dirty="0" spc="-20"/>
              <a:t>ti</a:t>
            </a:r>
            <a:r>
              <a:rPr dirty="0" spc="-35"/>
              <a:t>v</a:t>
            </a:r>
            <a:r>
              <a:rPr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5812" y="2054355"/>
            <a:ext cx="7983220" cy="216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5" b="1">
                <a:latin typeface="Calibri"/>
                <a:cs typeface="Calibri"/>
              </a:rPr>
              <a:t>Se</a:t>
            </a:r>
            <a:r>
              <a:rPr dirty="0" sz="2400" spc="-15" b="1">
                <a:latin typeface="Calibri"/>
                <a:cs typeface="Calibri"/>
              </a:rPr>
              <a:t>c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nd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10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Ai</a:t>
            </a:r>
            <a:r>
              <a:rPr dirty="0" sz="2400" b="1">
                <a:latin typeface="Calibri"/>
                <a:cs typeface="Calibri"/>
              </a:rPr>
              <a:t>ms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im 4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ete</a:t>
            </a:r>
            <a:r>
              <a:rPr dirty="0" sz="2000">
                <a:latin typeface="Corbel"/>
                <a:cs typeface="Corbel"/>
              </a:rPr>
              <a:t>r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the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feas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b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l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t</a:t>
            </a:r>
            <a:r>
              <a:rPr dirty="0" sz="2000" b="1">
                <a:latin typeface="Corbel"/>
                <a:cs typeface="Corbel"/>
              </a:rPr>
              <a:t>y</a:t>
            </a:r>
            <a:r>
              <a:rPr dirty="0" sz="2000" spc="-40" b="1">
                <a:latin typeface="Corbel"/>
                <a:cs typeface="Corbel"/>
              </a:rPr>
              <a:t> 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b="1">
                <a:latin typeface="Corbel"/>
                <a:cs typeface="Corbel"/>
              </a:rPr>
              <a:t>f</a:t>
            </a:r>
            <a:r>
              <a:rPr dirty="0" sz="2000" spc="5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pe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b="1">
                <a:latin typeface="Corbel"/>
                <a:cs typeface="Corbel"/>
              </a:rPr>
              <a:t>f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5" b="1">
                <a:latin typeface="Corbel"/>
                <a:cs typeface="Corbel"/>
              </a:rPr>
              <a:t>rm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b="1">
                <a:latin typeface="Corbel"/>
                <a:cs typeface="Corbel"/>
              </a:rPr>
              <a:t>ng</a:t>
            </a:r>
            <a:r>
              <a:rPr dirty="0" sz="2000" spc="-5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a</a:t>
            </a:r>
            <a:r>
              <a:rPr dirty="0" sz="2000" spc="-5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fu</a:t>
            </a:r>
            <a:r>
              <a:rPr dirty="0" sz="2000" spc="-5" b="1">
                <a:latin typeface="Corbel"/>
                <a:cs typeface="Corbel"/>
              </a:rPr>
              <a:t>t</a:t>
            </a:r>
            <a:r>
              <a:rPr dirty="0" sz="2000" b="1">
                <a:latin typeface="Corbel"/>
                <a:cs typeface="Corbel"/>
              </a:rPr>
              <a:t>u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b="1">
                <a:latin typeface="Corbel"/>
                <a:cs typeface="Corbel"/>
              </a:rPr>
              <a:t>e </a:t>
            </a:r>
            <a:r>
              <a:rPr dirty="0" sz="2000" spc="-5" b="1">
                <a:latin typeface="Corbel"/>
                <a:cs typeface="Corbel"/>
              </a:rPr>
              <a:t>r</a:t>
            </a:r>
            <a:r>
              <a:rPr dirty="0" sz="2000" b="1">
                <a:latin typeface="Corbel"/>
                <a:cs typeface="Corbel"/>
              </a:rPr>
              <a:t>an</a:t>
            </a:r>
            <a:r>
              <a:rPr dirty="0" sz="2000" spc="-5" b="1">
                <a:latin typeface="Corbel"/>
                <a:cs typeface="Corbel"/>
              </a:rPr>
              <a:t>d</a:t>
            </a:r>
            <a:r>
              <a:rPr dirty="0" sz="2000" spc="-10" b="1">
                <a:latin typeface="Corbel"/>
                <a:cs typeface="Corbel"/>
              </a:rPr>
              <a:t>o</a:t>
            </a:r>
            <a:r>
              <a:rPr dirty="0" sz="2000" spc="-5" b="1">
                <a:latin typeface="Corbel"/>
                <a:cs typeface="Corbel"/>
              </a:rPr>
              <a:t>m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z</a:t>
            </a:r>
            <a:r>
              <a:rPr dirty="0" sz="2000" b="1">
                <a:latin typeface="Corbel"/>
                <a:cs typeface="Corbel"/>
              </a:rPr>
              <a:t>ed</a:t>
            </a:r>
            <a:r>
              <a:rPr dirty="0" sz="2000" spc="-20" b="1">
                <a:latin typeface="Corbel"/>
                <a:cs typeface="Corbel"/>
              </a:rPr>
              <a:t> </a:t>
            </a:r>
            <a:r>
              <a:rPr dirty="0" sz="2000" b="1">
                <a:latin typeface="Corbel"/>
                <a:cs typeface="Corbel"/>
              </a:rPr>
              <a:t>p</a:t>
            </a:r>
            <a:r>
              <a:rPr dirty="0" sz="2000" spc="-10" b="1">
                <a:latin typeface="Corbel"/>
                <a:cs typeface="Corbel"/>
              </a:rPr>
              <a:t>h</a:t>
            </a:r>
            <a:r>
              <a:rPr dirty="0" sz="2000" b="1">
                <a:latin typeface="Corbel"/>
                <a:cs typeface="Corbel"/>
              </a:rPr>
              <a:t>ase</a:t>
            </a:r>
            <a:r>
              <a:rPr dirty="0" sz="2000" spc="-15" b="1">
                <a:latin typeface="Corbel"/>
                <a:cs typeface="Corbel"/>
              </a:rPr>
              <a:t> </a:t>
            </a:r>
            <a:r>
              <a:rPr dirty="0" sz="2000" spc="-5" b="1">
                <a:latin typeface="Corbel"/>
                <a:cs typeface="Corbel"/>
              </a:rPr>
              <a:t>II</a:t>
            </a:r>
            <a:r>
              <a:rPr dirty="0" sz="2000" b="1">
                <a:latin typeface="Corbel"/>
                <a:cs typeface="Corbel"/>
              </a:rPr>
              <a:t>I</a:t>
            </a:r>
            <a:r>
              <a:rPr dirty="0" sz="2000" spc="-5" b="1">
                <a:latin typeface="Corbel"/>
                <a:cs typeface="Corbel"/>
              </a:rPr>
              <a:t> tr</a:t>
            </a:r>
            <a:r>
              <a:rPr dirty="0" sz="2000" spc="5" b="1">
                <a:latin typeface="Corbel"/>
                <a:cs typeface="Corbel"/>
              </a:rPr>
              <a:t>i</a:t>
            </a:r>
            <a:r>
              <a:rPr dirty="0" sz="2000" b="1">
                <a:latin typeface="Corbel"/>
                <a:cs typeface="Corbel"/>
              </a:rPr>
              <a:t>al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ts val="2400"/>
              </a:lnSpc>
            </a:pPr>
            <a:r>
              <a:rPr dirty="0" sz="2000" spc="-5">
                <a:latin typeface="Corbel"/>
                <a:cs typeface="Corbel"/>
              </a:rPr>
              <a:t>(</a:t>
            </a:r>
            <a:r>
              <a:rPr dirty="0" sz="2000">
                <a:latin typeface="Corbel"/>
                <a:cs typeface="Corbel"/>
              </a:rPr>
              <a:t>pi</a:t>
            </a:r>
            <a:r>
              <a:rPr dirty="0" sz="2000" spc="-5">
                <a:latin typeface="Corbel"/>
                <a:cs typeface="Corbel"/>
              </a:rPr>
              <a:t>vot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2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 spc="-10">
                <a:latin typeface="Corbel"/>
                <a:cs typeface="Corbel"/>
              </a:rPr>
              <a:t>ud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1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fe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ili</a:t>
            </a:r>
            <a:r>
              <a:rPr dirty="0" sz="2000" spc="-5">
                <a:latin typeface="Corbel"/>
                <a:cs typeface="Corbel"/>
              </a:rPr>
              <a:t>ty)</a:t>
            </a:r>
            <a:endParaRPr sz="2000">
              <a:latin typeface="Corbel"/>
              <a:cs typeface="Corbel"/>
            </a:endParaRPr>
          </a:p>
          <a:p>
            <a:pPr marL="330835" indent="-318135">
              <a:lnSpc>
                <a:spcPts val="24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orbel"/>
                <a:cs typeface="Corbel"/>
              </a:rPr>
              <a:t>A</a:t>
            </a:r>
            <a:r>
              <a:rPr dirty="0" sz="2000">
                <a:latin typeface="Corbel"/>
                <a:cs typeface="Corbel"/>
              </a:rPr>
              <a:t>.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mon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tr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ili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5">
                <a:latin typeface="Corbel"/>
                <a:cs typeface="Corbel"/>
              </a:rPr>
              <a:t>:</a:t>
            </a: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om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z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on</a:t>
            </a:r>
            <a:endParaRPr sz="2000">
              <a:latin typeface="Corbel"/>
              <a:cs typeface="Corbel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.</a:t>
            </a:r>
            <a:r>
              <a:rPr dirty="0" sz="2000" spc="-14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>
                <a:latin typeface="Corbel"/>
                <a:cs typeface="Corbel"/>
              </a:rPr>
              <a:t>ali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pro</a:t>
            </a:r>
            <a:r>
              <a:rPr dirty="0" sz="2000" spc="-5">
                <a:latin typeface="Corbel"/>
                <a:cs typeface="Corbel"/>
              </a:rPr>
              <a:t>j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cte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10">
                <a:latin typeface="Corbel"/>
                <a:cs typeface="Corbel"/>
              </a:rPr>
              <a:t> </a:t>
            </a:r>
            <a:r>
              <a:rPr dirty="0" sz="2000" spc="-1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 spc="-5">
                <a:latin typeface="Corbel"/>
                <a:cs typeface="Corbel"/>
              </a:rPr>
              <a:t>en</a:t>
            </a:r>
            <a:r>
              <a:rPr dirty="0" sz="2000">
                <a:latin typeface="Corbel"/>
                <a:cs typeface="Corbel"/>
              </a:rPr>
              <a:t>t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in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arm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g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ali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n</a:t>
            </a:r>
            <a:r>
              <a:rPr dirty="0" sz="2000" spc="-4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co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5">
                <a:latin typeface="Corbel"/>
                <a:cs typeface="Corbel"/>
              </a:rPr>
              <a:t>ort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95500">
              <a:lnSpc>
                <a:spcPct val="100000"/>
              </a:lnSpc>
            </a:pPr>
            <a:r>
              <a:rPr dirty="0" spc="-10"/>
              <a:t>S</a:t>
            </a:r>
            <a:r>
              <a:rPr dirty="0" spc="-25"/>
              <a:t>t</a:t>
            </a:r>
            <a:r>
              <a:rPr dirty="0"/>
              <a:t>udy</a:t>
            </a:r>
            <a:r>
              <a:rPr dirty="0" spc="-5"/>
              <a:t> Ob</a:t>
            </a:r>
            <a:r>
              <a:rPr dirty="0" spc="5"/>
              <a:t>j</a:t>
            </a:r>
            <a:r>
              <a:rPr dirty="0"/>
              <a:t>e</a:t>
            </a:r>
            <a:r>
              <a:rPr dirty="0" spc="5"/>
              <a:t>c</a:t>
            </a:r>
            <a:r>
              <a:rPr dirty="0" spc="-20"/>
              <a:t>ti</a:t>
            </a:r>
            <a:r>
              <a:rPr dirty="0" spc="-35"/>
              <a:t>v</a:t>
            </a:r>
            <a:r>
              <a:rPr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0100" y="2030543"/>
            <a:ext cx="7530465" cy="1245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 b="1">
                <a:latin typeface="Calibri"/>
                <a:cs typeface="Calibri"/>
              </a:rPr>
              <a:t>P</a:t>
            </a:r>
            <a:r>
              <a:rPr dirty="0" sz="2400" spc="-15" b="1">
                <a:latin typeface="Calibri"/>
                <a:cs typeface="Calibri"/>
              </a:rPr>
              <a:t>il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5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f</a:t>
            </a:r>
            <a:r>
              <a:rPr dirty="0" sz="2400" spc="-1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F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as</a:t>
            </a:r>
            <a:r>
              <a:rPr dirty="0" sz="2400" spc="-15" b="1">
                <a:latin typeface="Calibri"/>
                <a:cs typeface="Calibri"/>
              </a:rPr>
              <a:t>ibilit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0" b="1">
                <a:latin typeface="Calibri"/>
                <a:cs typeface="Calibri"/>
              </a:rPr>
              <a:t>tudy</a:t>
            </a:r>
            <a:endParaRPr sz="2400">
              <a:latin typeface="Calibri"/>
              <a:cs typeface="Calibri"/>
            </a:endParaRPr>
          </a:p>
          <a:p>
            <a:pPr marL="330835" marR="5080" indent="-318135">
              <a:lnSpc>
                <a:spcPct val="100000"/>
              </a:lnSpc>
              <a:spcBef>
                <a:spcPts val="25"/>
              </a:spcBef>
              <a:buClr>
                <a:srgbClr val="1385ED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os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tudy 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ub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ang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10">
                <a:latin typeface="Calibri"/>
                <a:cs typeface="Calibri"/>
              </a:rPr>
              <a:t>p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 u="heavy">
                <a:latin typeface="Calibri"/>
                <a:cs typeface="Calibri"/>
              </a:rPr>
              <a:t>l</a:t>
            </a:r>
            <a:r>
              <a:rPr dirty="0" sz="2000" spc="-15" u="heavy">
                <a:latin typeface="Calibri"/>
                <a:cs typeface="Calibri"/>
              </a:rPr>
              <a:t>o</a:t>
            </a:r>
            <a:r>
              <a:rPr dirty="0" sz="2000" u="heavy">
                <a:latin typeface="Calibri"/>
                <a:cs typeface="Calibri"/>
              </a:rPr>
              <a:t>w</a:t>
            </a:r>
            <a:r>
              <a:rPr dirty="0" sz="2000" spc="-5" u="heavy">
                <a:latin typeface="Calibri"/>
                <a:cs typeface="Calibri"/>
              </a:rPr>
              <a:t> </a:t>
            </a:r>
            <a:r>
              <a:rPr dirty="0" sz="2000" u="heavy">
                <a:latin typeface="Calibri"/>
                <a:cs typeface="Calibri"/>
              </a:rPr>
              <a:t>f</a:t>
            </a:r>
            <a:r>
              <a:rPr dirty="0" sz="2000" spc="-5" u="heavy">
                <a:latin typeface="Calibri"/>
                <a:cs typeface="Calibri"/>
              </a:rPr>
              <a:t>l</a:t>
            </a:r>
            <a:r>
              <a:rPr dirty="0" sz="2000" spc="-15" u="heavy">
                <a:latin typeface="Calibri"/>
                <a:cs typeface="Calibri"/>
              </a:rPr>
              <a:t>o</a:t>
            </a:r>
            <a:r>
              <a:rPr dirty="0" sz="2000" u="heavy">
                <a:latin typeface="Calibri"/>
                <a:cs typeface="Calibri"/>
              </a:rPr>
              <a:t>w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99%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VB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5">
                <a:latin typeface="Calibri"/>
                <a:cs typeface="Calibri"/>
              </a:rPr>
              <a:t>P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>
                <a:latin typeface="Calibri"/>
                <a:cs typeface="Calibri"/>
              </a:rPr>
              <a:t>qu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10325" y="4369807"/>
            <a:ext cx="2482850" cy="330200"/>
          </a:xfrm>
          <a:custGeom>
            <a:avLst/>
            <a:gdLst/>
            <a:ahLst/>
            <a:cxnLst/>
            <a:rect l="l" t="t" r="r" b="b"/>
            <a:pathLst>
              <a:path w="2482850" h="330200">
                <a:moveTo>
                  <a:pt x="2152506" y="329639"/>
                </a:moveTo>
                <a:lnTo>
                  <a:pt x="0" y="329639"/>
                </a:lnTo>
                <a:lnTo>
                  <a:pt x="0" y="0"/>
                </a:lnTo>
                <a:lnTo>
                  <a:pt x="2482236" y="0"/>
                </a:lnTo>
                <a:lnTo>
                  <a:pt x="2152506" y="329639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0325" y="4040168"/>
            <a:ext cx="2482850" cy="659765"/>
          </a:xfrm>
          <a:custGeom>
            <a:avLst/>
            <a:gdLst/>
            <a:ahLst/>
            <a:cxnLst/>
            <a:rect l="l" t="t" r="r" b="b"/>
            <a:pathLst>
              <a:path w="2482850" h="659764">
                <a:moveTo>
                  <a:pt x="0" y="0"/>
                </a:moveTo>
                <a:lnTo>
                  <a:pt x="2152506" y="0"/>
                </a:lnTo>
                <a:lnTo>
                  <a:pt x="2482236" y="329639"/>
                </a:lnTo>
                <a:lnTo>
                  <a:pt x="2152506" y="659279"/>
                </a:lnTo>
                <a:lnTo>
                  <a:pt x="0" y="659279"/>
                </a:lnTo>
                <a:lnTo>
                  <a:pt x="0" y="0"/>
                </a:lnTo>
                <a:close/>
              </a:path>
            </a:pathLst>
          </a:custGeom>
          <a:ln w="37038">
            <a:solidFill>
              <a:srgbClr val="385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28482" y="4125214"/>
            <a:ext cx="2280683" cy="488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55507" y="4376699"/>
            <a:ext cx="2257425" cy="329565"/>
          </a:xfrm>
          <a:custGeom>
            <a:avLst/>
            <a:gdLst/>
            <a:ahLst/>
            <a:cxnLst/>
            <a:rect l="l" t="t" r="r" b="b"/>
            <a:pathLst>
              <a:path w="2257425" h="329564">
                <a:moveTo>
                  <a:pt x="2257168" y="329223"/>
                </a:moveTo>
                <a:lnTo>
                  <a:pt x="0" y="329223"/>
                </a:lnTo>
                <a:lnTo>
                  <a:pt x="1942" y="312811"/>
                </a:lnTo>
                <a:lnTo>
                  <a:pt x="27830" y="260710"/>
                </a:lnTo>
                <a:lnTo>
                  <a:pt x="57737" y="224476"/>
                </a:lnTo>
                <a:lnTo>
                  <a:pt x="93967" y="187866"/>
                </a:lnTo>
                <a:lnTo>
                  <a:pt x="172379" y="116356"/>
                </a:lnTo>
                <a:lnTo>
                  <a:pt x="190850" y="99351"/>
                </a:lnTo>
                <a:lnTo>
                  <a:pt x="223584" y="67007"/>
                </a:lnTo>
                <a:lnTo>
                  <a:pt x="247997" y="37475"/>
                </a:lnTo>
                <a:lnTo>
                  <a:pt x="261899" y="0"/>
                </a:lnTo>
                <a:lnTo>
                  <a:pt x="2257168" y="0"/>
                </a:lnTo>
                <a:lnTo>
                  <a:pt x="2257168" y="329223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55507" y="4046646"/>
            <a:ext cx="2257425" cy="659765"/>
          </a:xfrm>
          <a:custGeom>
            <a:avLst/>
            <a:gdLst/>
            <a:ahLst/>
            <a:cxnLst/>
            <a:rect l="l" t="t" r="r" b="b"/>
            <a:pathLst>
              <a:path w="2257425" h="659764">
                <a:moveTo>
                  <a:pt x="0" y="0"/>
                </a:moveTo>
                <a:lnTo>
                  <a:pt x="2257168" y="0"/>
                </a:lnTo>
                <a:lnTo>
                  <a:pt x="2257168" y="414747"/>
                </a:lnTo>
                <a:lnTo>
                  <a:pt x="2257168" y="659276"/>
                </a:lnTo>
                <a:lnTo>
                  <a:pt x="0" y="659276"/>
                </a:lnTo>
                <a:lnTo>
                  <a:pt x="1942" y="642863"/>
                </a:lnTo>
                <a:lnTo>
                  <a:pt x="27830" y="590763"/>
                </a:lnTo>
                <a:lnTo>
                  <a:pt x="57737" y="554528"/>
                </a:lnTo>
                <a:lnTo>
                  <a:pt x="93967" y="517919"/>
                </a:lnTo>
                <a:lnTo>
                  <a:pt x="133266" y="481643"/>
                </a:lnTo>
                <a:lnTo>
                  <a:pt x="153049" y="463851"/>
                </a:lnTo>
                <a:lnTo>
                  <a:pt x="172379" y="446409"/>
                </a:lnTo>
                <a:lnTo>
                  <a:pt x="208053" y="412924"/>
                </a:lnTo>
                <a:lnTo>
                  <a:pt x="237034" y="381898"/>
                </a:lnTo>
                <a:lnTo>
                  <a:pt x="260836" y="341516"/>
                </a:lnTo>
                <a:lnTo>
                  <a:pt x="261899" y="330052"/>
                </a:lnTo>
                <a:lnTo>
                  <a:pt x="0" y="0"/>
                </a:lnTo>
                <a:close/>
              </a:path>
            </a:pathLst>
          </a:custGeom>
          <a:ln w="37038">
            <a:solidFill>
              <a:srgbClr val="385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73663" y="4131881"/>
            <a:ext cx="2220665" cy="488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55507" y="5161831"/>
            <a:ext cx="2257425" cy="329565"/>
          </a:xfrm>
          <a:custGeom>
            <a:avLst/>
            <a:gdLst/>
            <a:ahLst/>
            <a:cxnLst/>
            <a:rect l="l" t="t" r="r" b="b"/>
            <a:pathLst>
              <a:path w="2257425" h="329564">
                <a:moveTo>
                  <a:pt x="2257168" y="329223"/>
                </a:moveTo>
                <a:lnTo>
                  <a:pt x="0" y="329223"/>
                </a:lnTo>
                <a:lnTo>
                  <a:pt x="1942" y="312811"/>
                </a:lnTo>
                <a:lnTo>
                  <a:pt x="27830" y="260710"/>
                </a:lnTo>
                <a:lnTo>
                  <a:pt x="57737" y="224476"/>
                </a:lnTo>
                <a:lnTo>
                  <a:pt x="93967" y="187866"/>
                </a:lnTo>
                <a:lnTo>
                  <a:pt x="172379" y="116356"/>
                </a:lnTo>
                <a:lnTo>
                  <a:pt x="190850" y="99351"/>
                </a:lnTo>
                <a:lnTo>
                  <a:pt x="223584" y="67007"/>
                </a:lnTo>
                <a:lnTo>
                  <a:pt x="247997" y="37475"/>
                </a:lnTo>
                <a:lnTo>
                  <a:pt x="261899" y="0"/>
                </a:lnTo>
                <a:lnTo>
                  <a:pt x="2257168" y="0"/>
                </a:lnTo>
                <a:lnTo>
                  <a:pt x="2257168" y="329223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55507" y="4831778"/>
            <a:ext cx="2257425" cy="659765"/>
          </a:xfrm>
          <a:custGeom>
            <a:avLst/>
            <a:gdLst/>
            <a:ahLst/>
            <a:cxnLst/>
            <a:rect l="l" t="t" r="r" b="b"/>
            <a:pathLst>
              <a:path w="2257425" h="659764">
                <a:moveTo>
                  <a:pt x="0" y="0"/>
                </a:moveTo>
                <a:lnTo>
                  <a:pt x="2257168" y="0"/>
                </a:lnTo>
                <a:lnTo>
                  <a:pt x="2257168" y="414747"/>
                </a:lnTo>
                <a:lnTo>
                  <a:pt x="2257168" y="659276"/>
                </a:lnTo>
                <a:lnTo>
                  <a:pt x="0" y="659276"/>
                </a:lnTo>
                <a:lnTo>
                  <a:pt x="1942" y="642863"/>
                </a:lnTo>
                <a:lnTo>
                  <a:pt x="27830" y="590763"/>
                </a:lnTo>
                <a:lnTo>
                  <a:pt x="57737" y="554528"/>
                </a:lnTo>
                <a:lnTo>
                  <a:pt x="93967" y="517919"/>
                </a:lnTo>
                <a:lnTo>
                  <a:pt x="133266" y="481643"/>
                </a:lnTo>
                <a:lnTo>
                  <a:pt x="153049" y="463851"/>
                </a:lnTo>
                <a:lnTo>
                  <a:pt x="172379" y="446409"/>
                </a:lnTo>
                <a:lnTo>
                  <a:pt x="208053" y="412924"/>
                </a:lnTo>
                <a:lnTo>
                  <a:pt x="237034" y="381898"/>
                </a:lnTo>
                <a:lnTo>
                  <a:pt x="260836" y="341516"/>
                </a:lnTo>
                <a:lnTo>
                  <a:pt x="261899" y="330052"/>
                </a:lnTo>
                <a:lnTo>
                  <a:pt x="0" y="0"/>
                </a:lnTo>
                <a:close/>
              </a:path>
            </a:pathLst>
          </a:custGeom>
          <a:ln w="37038">
            <a:solidFill>
              <a:srgbClr val="385D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3663" y="4916347"/>
            <a:ext cx="2220665" cy="488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23257" y="4069652"/>
            <a:ext cx="2320742" cy="664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23257" y="5116351"/>
            <a:ext cx="2320742" cy="304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0100" y="5585682"/>
            <a:ext cx="7767320" cy="1166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789555" marR="4079240">
              <a:lnSpc>
                <a:spcPct val="100000"/>
              </a:lnSpc>
            </a:pPr>
            <a:r>
              <a:rPr dirty="0" sz="12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200" spc="-20" b="1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12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200" spc="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20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2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2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200" spc="-1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200" spc="-3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200" spc="-20" b="1">
                <a:solidFill>
                  <a:srgbClr val="002060"/>
                </a:solidFill>
                <a:latin typeface="Calibri"/>
                <a:cs typeface="Calibri"/>
              </a:rPr>
              <a:t>fe</a:t>
            </a:r>
            <a:r>
              <a:rPr dirty="0" sz="1200" spc="-5" b="1">
                <a:solidFill>
                  <a:srgbClr val="002060"/>
                </a:solidFill>
                <a:latin typeface="Calibri"/>
                <a:cs typeface="Calibri"/>
              </a:rPr>
              <a:t>ty</a:t>
            </a:r>
            <a:r>
              <a:rPr dirty="0" sz="12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2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200" spc="-1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2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20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200" spc="-30" b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200" spc="-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20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200" spc="-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z="1600" spc="-10" b="1">
                <a:latin typeface="Calibri"/>
                <a:cs typeface="Calibri"/>
              </a:rPr>
              <a:t>*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n-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om</a:t>
            </a:r>
            <a:r>
              <a:rPr dirty="0" sz="1600" spc="-10">
                <a:latin typeface="Calibri"/>
                <a:cs typeface="Calibri"/>
              </a:rPr>
              <a:t>pa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add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nda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4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mo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5">
                <a:latin typeface="Calibri"/>
                <a:cs typeface="Calibri"/>
              </a:rPr>
              <a:t>i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1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-10">
                <a:latin typeface="Calibri"/>
                <a:cs typeface="Calibri"/>
              </a:rPr>
              <a:t>1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and</a:t>
            </a:r>
            <a:r>
              <a:rPr dirty="0" sz="1600" spc="-20">
                <a:latin typeface="Calibri"/>
                <a:cs typeface="Calibri"/>
              </a:rPr>
              <a:t>om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30">
                <a:latin typeface="Calibri"/>
                <a:cs typeface="Calibri"/>
              </a:rPr>
              <a:t>z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n)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4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</a:t>
            </a:r>
            <a:r>
              <a:rPr dirty="0" sz="1600" spc="-35">
                <a:latin typeface="Calibri"/>
                <a:cs typeface="Calibri"/>
              </a:rPr>
              <a:t>v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ng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ana</a:t>
            </a:r>
            <a:r>
              <a:rPr dirty="0" sz="1600" spc="-20">
                <a:latin typeface="Calibri"/>
                <a:cs typeface="Calibri"/>
              </a:rPr>
              <a:t>g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ubj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)</a:t>
            </a:r>
            <a:r>
              <a:rPr dirty="0" sz="1600" spc="-5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33015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10"/>
              <a:t>D</a:t>
            </a:r>
            <a:r>
              <a:rPr dirty="0"/>
              <a:t>e</a:t>
            </a:r>
            <a:r>
              <a:rPr dirty="0" spc="-5"/>
              <a:t>si</a:t>
            </a:r>
            <a:r>
              <a:rPr dirty="0"/>
              <a:t>gn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4175" y="4115734"/>
            <a:ext cx="1195070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839"/>
              </a:lnSpc>
            </a:pPr>
            <a:r>
              <a:rPr dirty="0" sz="1600" spc="5" b="1">
                <a:latin typeface="Arial"/>
                <a:cs typeface="Arial"/>
              </a:rPr>
              <a:t>I</a:t>
            </a:r>
            <a:r>
              <a:rPr dirty="0" sz="1600" spc="-5" b="1">
                <a:latin typeface="Arial"/>
                <a:cs typeface="Arial"/>
              </a:rPr>
              <a:t>n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e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25" b="1">
                <a:latin typeface="Arial"/>
                <a:cs typeface="Arial"/>
              </a:rPr>
              <a:t>v</a:t>
            </a:r>
            <a:r>
              <a:rPr dirty="0" sz="1600" spc="-5" b="1">
                <a:latin typeface="Arial"/>
                <a:cs typeface="Arial"/>
              </a:rPr>
              <a:t>en</a:t>
            </a:r>
            <a:r>
              <a:rPr dirty="0" sz="1600" spc="5" b="1">
                <a:latin typeface="Arial"/>
                <a:cs typeface="Arial"/>
              </a:rPr>
              <a:t>ti</a:t>
            </a:r>
            <a:r>
              <a:rPr dirty="0" sz="1600" spc="-5" b="1">
                <a:latin typeface="Arial"/>
                <a:cs typeface="Arial"/>
              </a:rPr>
              <a:t>on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(</a:t>
            </a:r>
            <a:r>
              <a:rPr dirty="0" sz="1600" spc="-5" b="1">
                <a:latin typeface="Arial"/>
                <a:cs typeface="Arial"/>
              </a:rPr>
              <a:t>n</a:t>
            </a:r>
            <a:r>
              <a:rPr dirty="0" sz="1600" b="1">
                <a:latin typeface="Arial"/>
                <a:cs typeface="Arial"/>
              </a:rPr>
              <a:t>=</a:t>
            </a:r>
            <a:r>
              <a:rPr dirty="0" sz="1600" spc="-5" b="1">
                <a:latin typeface="Arial"/>
                <a:cs typeface="Arial"/>
              </a:rPr>
              <a:t>62)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4175" y="4817978"/>
            <a:ext cx="751205" cy="463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839"/>
              </a:lnSpc>
            </a:pPr>
            <a:r>
              <a:rPr dirty="0" sz="1600" spc="-10" b="1">
                <a:latin typeface="Arial"/>
                <a:cs typeface="Arial"/>
              </a:rPr>
              <a:t>C</a:t>
            </a:r>
            <a:r>
              <a:rPr dirty="0" sz="1600" spc="-5" b="1">
                <a:latin typeface="Arial"/>
                <a:cs typeface="Arial"/>
              </a:rPr>
              <a:t>on</a:t>
            </a:r>
            <a:r>
              <a:rPr dirty="0" sz="1600" spc="5" b="1">
                <a:latin typeface="Arial"/>
                <a:cs typeface="Arial"/>
              </a:rPr>
              <a:t>t</a:t>
            </a:r>
            <a:r>
              <a:rPr dirty="0" sz="1600" b="1">
                <a:latin typeface="Arial"/>
                <a:cs typeface="Arial"/>
              </a:rPr>
              <a:t>r</a:t>
            </a:r>
            <a:r>
              <a:rPr dirty="0" sz="1600" spc="-5" b="1">
                <a:latin typeface="Arial"/>
                <a:cs typeface="Arial"/>
              </a:rPr>
              <a:t>ol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(</a:t>
            </a:r>
            <a:r>
              <a:rPr dirty="0" sz="1600" spc="-5" b="1">
                <a:latin typeface="Arial"/>
                <a:cs typeface="Arial"/>
              </a:rPr>
              <a:t>n</a:t>
            </a:r>
            <a:r>
              <a:rPr dirty="0" sz="1600" b="1">
                <a:latin typeface="Arial"/>
                <a:cs typeface="Arial"/>
              </a:rPr>
              <a:t>=</a:t>
            </a:r>
            <a:r>
              <a:rPr dirty="0" sz="1600" spc="-5" b="1">
                <a:latin typeface="Arial"/>
                <a:cs typeface="Arial"/>
              </a:rPr>
              <a:t>20)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09320" y="4150289"/>
            <a:ext cx="916940" cy="47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=</a:t>
            </a:r>
            <a:r>
              <a:rPr dirty="0" sz="1600" spc="5" b="1">
                <a:latin typeface="Calibri"/>
                <a:cs typeface="Calibri"/>
              </a:rPr>
              <a:t>4</a:t>
            </a:r>
            <a:r>
              <a:rPr dirty="0" sz="1600" b="1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600" spc="-10" b="1">
                <a:latin typeface="Calibri"/>
                <a:cs typeface="Calibri"/>
              </a:rPr>
              <a:t>S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spc="5" b="1">
                <a:latin typeface="Calibri"/>
                <a:cs typeface="Calibri"/>
              </a:rPr>
              <a:t>gl</a:t>
            </a:r>
            <a:r>
              <a:rPr dirty="0" sz="1600" b="1">
                <a:latin typeface="Calibri"/>
                <a:cs typeface="Calibri"/>
              </a:rPr>
              <a:t>e 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6616" y="4156955"/>
            <a:ext cx="1576070" cy="47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=</a:t>
            </a:r>
            <a:r>
              <a:rPr dirty="0" sz="1600" spc="5" b="1"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600" spc="5" b="1">
                <a:latin typeface="Calibri"/>
                <a:cs typeface="Calibri"/>
              </a:rPr>
              <a:t>1</a:t>
            </a:r>
            <a:r>
              <a:rPr dirty="0" sz="1600" spc="-10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1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ando</a:t>
            </a:r>
            <a:r>
              <a:rPr dirty="0" sz="1600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5" b="1">
                <a:latin typeface="Calibri"/>
                <a:cs typeface="Calibri"/>
              </a:rPr>
              <a:t>z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t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6616" y="4941424"/>
            <a:ext cx="1576070" cy="47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n</a:t>
            </a:r>
            <a:r>
              <a:rPr dirty="0" sz="1600" b="1">
                <a:latin typeface="Calibri"/>
                <a:cs typeface="Calibri"/>
              </a:rPr>
              <a:t>=</a:t>
            </a:r>
            <a:r>
              <a:rPr dirty="0" sz="1600" spc="5" b="1"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600" spc="5" b="1">
                <a:latin typeface="Calibri"/>
                <a:cs typeface="Calibri"/>
              </a:rPr>
              <a:t>1</a:t>
            </a:r>
            <a:r>
              <a:rPr dirty="0" sz="1600" spc="-10" b="1">
                <a:latin typeface="Calibri"/>
                <a:cs typeface="Calibri"/>
              </a:rPr>
              <a:t>:</a:t>
            </a:r>
            <a:r>
              <a:rPr dirty="0" sz="1600" b="1">
                <a:latin typeface="Calibri"/>
                <a:cs typeface="Calibri"/>
              </a:rPr>
              <a:t>1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ando</a:t>
            </a:r>
            <a:r>
              <a:rPr dirty="0" sz="1600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i</a:t>
            </a:r>
            <a:r>
              <a:rPr dirty="0" sz="1600" spc="5" b="1">
                <a:latin typeface="Calibri"/>
                <a:cs typeface="Calibri"/>
              </a:rPr>
              <a:t>z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b="1">
                <a:latin typeface="Calibri"/>
                <a:cs typeface="Calibri"/>
              </a:rPr>
              <a:t>t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spc="-10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43929" y="4077455"/>
            <a:ext cx="2018664" cy="628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dirty="0" sz="1300" spc="-5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dd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5">
                <a:latin typeface="Arial"/>
                <a:cs typeface="Arial"/>
              </a:rPr>
              <a:t>e</a:t>
            </a:r>
            <a:r>
              <a:rPr dirty="0" sz="1300" spc="-10">
                <a:latin typeface="Arial"/>
                <a:cs typeface="Arial"/>
              </a:rPr>
              <a:t>s</a:t>
            </a:r>
            <a:r>
              <a:rPr dirty="0" sz="1300" spc="5">
                <a:latin typeface="Arial"/>
                <a:cs typeface="Arial"/>
              </a:rPr>
              <a:t>s</a:t>
            </a:r>
            <a:r>
              <a:rPr dirty="0" sz="1300" spc="-15">
                <a:latin typeface="Arial"/>
                <a:cs typeface="Arial"/>
              </a:rPr>
              <a:t>e</a:t>
            </a:r>
            <a:r>
              <a:rPr dirty="0" sz="1300">
                <a:latin typeface="Arial"/>
                <a:cs typeface="Arial"/>
              </a:rPr>
              <a:t>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 spc="5">
                <a:latin typeface="Arial"/>
                <a:cs typeface="Arial"/>
              </a:rPr>
              <a:t>m</a:t>
            </a:r>
            <a:r>
              <a:rPr dirty="0" sz="1300">
                <a:latin typeface="Arial"/>
                <a:cs typeface="Arial"/>
              </a:rPr>
              <a:t>1</a:t>
            </a:r>
            <a:r>
              <a:rPr dirty="0" sz="1300">
                <a:latin typeface="Arial"/>
                <a:cs typeface="Arial"/>
              </a:rPr>
              <a:t> (</a:t>
            </a:r>
            <a:r>
              <a:rPr dirty="0" sz="1300" spc="5">
                <a:latin typeface="Arial"/>
                <a:cs typeface="Arial"/>
              </a:rPr>
              <a:t>pe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5">
                <a:latin typeface="Arial"/>
                <a:cs typeface="Arial"/>
              </a:rPr>
              <a:t>ip</a:t>
            </a:r>
            <a:r>
              <a:rPr dirty="0" sz="1300" spc="-20">
                <a:latin typeface="Arial"/>
                <a:cs typeface="Arial"/>
              </a:rPr>
              <a:t>r</a:t>
            </a:r>
            <a:r>
              <a:rPr dirty="0" sz="1300" spc="5">
                <a:latin typeface="Arial"/>
                <a:cs typeface="Arial"/>
              </a:rPr>
              <a:t>oc</a:t>
            </a:r>
            <a:r>
              <a:rPr dirty="0" sz="1300" spc="-15">
                <a:latin typeface="Arial"/>
                <a:cs typeface="Arial"/>
              </a:rPr>
              <a:t>e</a:t>
            </a:r>
            <a:r>
              <a:rPr dirty="0" sz="1300" spc="5">
                <a:latin typeface="Arial"/>
                <a:cs typeface="Arial"/>
              </a:rPr>
              <a:t>du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-15">
                <a:latin typeface="Arial"/>
                <a:cs typeface="Arial"/>
              </a:rPr>
              <a:t>a</a:t>
            </a:r>
            <a:r>
              <a:rPr dirty="0" sz="1300">
                <a:latin typeface="Arial"/>
                <a:cs typeface="Arial"/>
              </a:rPr>
              <a:t>l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5">
                <a:latin typeface="Arial"/>
                <a:cs typeface="Arial"/>
              </a:rPr>
              <a:t>s</a:t>
            </a:r>
            <a:r>
              <a:rPr dirty="0" sz="1300" spc="-15">
                <a:latin typeface="Arial"/>
                <a:cs typeface="Arial"/>
              </a:rPr>
              <a:t>a</a:t>
            </a:r>
            <a:r>
              <a:rPr dirty="0" sz="1300">
                <a:latin typeface="Arial"/>
                <a:cs typeface="Arial"/>
              </a:rPr>
              <a:t>f</a:t>
            </a:r>
            <a:r>
              <a:rPr dirty="0" sz="1300" spc="5">
                <a:latin typeface="Arial"/>
                <a:cs typeface="Arial"/>
              </a:rPr>
              <a:t>e</a:t>
            </a:r>
            <a:r>
              <a:rPr dirty="0" sz="1300">
                <a:latin typeface="Arial"/>
                <a:cs typeface="Arial"/>
              </a:rPr>
              <a:t>t</a:t>
            </a:r>
            <a:r>
              <a:rPr dirty="0" sz="1300" spc="-10">
                <a:latin typeface="Arial"/>
                <a:cs typeface="Arial"/>
              </a:rPr>
              <a:t>y</a:t>
            </a:r>
            <a:r>
              <a:rPr dirty="0" sz="1300">
                <a:latin typeface="Arial"/>
                <a:cs typeface="Arial"/>
              </a:rPr>
              <a:t>)</a:t>
            </a:r>
            <a:r>
              <a:rPr dirty="0" sz="1300" spc="5">
                <a:latin typeface="Arial"/>
                <a:cs typeface="Arial"/>
              </a:rPr>
              <a:t> a</a:t>
            </a:r>
            <a:r>
              <a:rPr dirty="0" sz="1300" spc="-15">
                <a:latin typeface="Arial"/>
                <a:cs typeface="Arial"/>
              </a:rPr>
              <a:t>n</a:t>
            </a:r>
            <a:r>
              <a:rPr dirty="0" sz="1300">
                <a:latin typeface="Arial"/>
                <a:cs typeface="Arial"/>
              </a:rPr>
              <a:t>d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im</a:t>
            </a:r>
            <a:r>
              <a:rPr dirty="0" sz="1300">
                <a:latin typeface="Arial"/>
                <a:cs typeface="Arial"/>
              </a:rPr>
              <a:t>s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sz="1300" spc="5">
                <a:latin typeface="Arial"/>
                <a:cs typeface="Arial"/>
              </a:rPr>
              <a:t>2</a:t>
            </a:r>
            <a:r>
              <a:rPr dirty="0" sz="1300">
                <a:latin typeface="Arial"/>
                <a:cs typeface="Arial"/>
              </a:rPr>
              <a:t>,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43929" y="5117487"/>
            <a:ext cx="1287780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>
                <a:latin typeface="Arial"/>
                <a:cs typeface="Arial"/>
              </a:rPr>
              <a:t>A</a:t>
            </a:r>
            <a:r>
              <a:rPr dirty="0" sz="1300" spc="5">
                <a:latin typeface="Arial"/>
                <a:cs typeface="Arial"/>
              </a:rPr>
              <a:t>dd</a:t>
            </a:r>
            <a:r>
              <a:rPr dirty="0" sz="1300">
                <a:latin typeface="Arial"/>
                <a:cs typeface="Arial"/>
              </a:rPr>
              <a:t>r</a:t>
            </a:r>
            <a:r>
              <a:rPr dirty="0" sz="1300" spc="5">
                <a:latin typeface="Arial"/>
                <a:cs typeface="Arial"/>
              </a:rPr>
              <a:t>e</a:t>
            </a:r>
            <a:r>
              <a:rPr dirty="0" sz="1300" spc="-10">
                <a:latin typeface="Arial"/>
                <a:cs typeface="Arial"/>
              </a:rPr>
              <a:t>s</a:t>
            </a:r>
            <a:r>
              <a:rPr dirty="0" sz="1300" spc="5">
                <a:latin typeface="Arial"/>
                <a:cs typeface="Arial"/>
              </a:rPr>
              <a:t>s</a:t>
            </a:r>
            <a:r>
              <a:rPr dirty="0" sz="1300" spc="-15">
                <a:latin typeface="Arial"/>
                <a:cs typeface="Arial"/>
              </a:rPr>
              <a:t>e</a:t>
            </a:r>
            <a:r>
              <a:rPr dirty="0" sz="1300">
                <a:latin typeface="Arial"/>
                <a:cs typeface="Arial"/>
              </a:rPr>
              <a:t>s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 spc="-5">
                <a:latin typeface="Arial"/>
                <a:cs typeface="Arial"/>
              </a:rPr>
              <a:t>A</a:t>
            </a:r>
            <a:r>
              <a:rPr dirty="0" sz="1300" spc="-15">
                <a:latin typeface="Arial"/>
                <a:cs typeface="Arial"/>
              </a:rPr>
              <a:t>i</a:t>
            </a:r>
            <a:r>
              <a:rPr dirty="0" sz="1300">
                <a:latin typeface="Arial"/>
                <a:cs typeface="Arial"/>
              </a:rPr>
              <a:t>m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16350" y="4905311"/>
            <a:ext cx="0" cy="638810"/>
          </a:xfrm>
          <a:custGeom>
            <a:avLst/>
            <a:gdLst/>
            <a:ahLst/>
            <a:cxnLst/>
            <a:rect l="l" t="t" r="r" b="b"/>
            <a:pathLst>
              <a:path w="0" h="638810">
                <a:moveTo>
                  <a:pt x="0" y="638238"/>
                </a:moveTo>
                <a:lnTo>
                  <a:pt x="0" y="0"/>
                </a:lnTo>
              </a:path>
            </a:pathLst>
          </a:custGeom>
          <a:ln w="6350">
            <a:solidFill>
              <a:srgbClr val="0A6D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71905" y="490530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6350">
            <a:solidFill>
              <a:srgbClr val="0A6D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13100" y="5527675"/>
            <a:ext cx="1205230" cy="449580"/>
          </a:xfrm>
          <a:custGeom>
            <a:avLst/>
            <a:gdLst/>
            <a:ahLst/>
            <a:cxnLst/>
            <a:rect l="l" t="t" r="r" b="b"/>
            <a:pathLst>
              <a:path w="1205229" h="449579">
                <a:moveTo>
                  <a:pt x="15875" y="0"/>
                </a:moveTo>
                <a:lnTo>
                  <a:pt x="11658" y="0"/>
                </a:lnTo>
                <a:lnTo>
                  <a:pt x="7632" y="1676"/>
                </a:lnTo>
                <a:lnTo>
                  <a:pt x="1676" y="7632"/>
                </a:lnTo>
                <a:lnTo>
                  <a:pt x="0" y="11658"/>
                </a:lnTo>
                <a:lnTo>
                  <a:pt x="0" y="437603"/>
                </a:lnTo>
                <a:lnTo>
                  <a:pt x="1676" y="441629"/>
                </a:lnTo>
                <a:lnTo>
                  <a:pt x="7632" y="447586"/>
                </a:lnTo>
                <a:lnTo>
                  <a:pt x="11658" y="449262"/>
                </a:lnTo>
                <a:lnTo>
                  <a:pt x="1193253" y="449262"/>
                </a:lnTo>
                <a:lnTo>
                  <a:pt x="1197279" y="447586"/>
                </a:lnTo>
                <a:lnTo>
                  <a:pt x="1203236" y="441629"/>
                </a:lnTo>
                <a:lnTo>
                  <a:pt x="1204912" y="437603"/>
                </a:lnTo>
                <a:lnTo>
                  <a:pt x="1204912" y="433387"/>
                </a:lnTo>
                <a:lnTo>
                  <a:pt x="15875" y="433387"/>
                </a:lnTo>
                <a:lnTo>
                  <a:pt x="15875" y="430212"/>
                </a:lnTo>
                <a:lnTo>
                  <a:pt x="19050" y="430212"/>
                </a:lnTo>
                <a:lnTo>
                  <a:pt x="19050" y="19050"/>
                </a:lnTo>
                <a:lnTo>
                  <a:pt x="15875" y="19050"/>
                </a:lnTo>
                <a:lnTo>
                  <a:pt x="15875" y="0"/>
                </a:lnTo>
                <a:close/>
              </a:path>
              <a:path w="1205229" h="449579">
                <a:moveTo>
                  <a:pt x="16713" y="430212"/>
                </a:moveTo>
                <a:lnTo>
                  <a:pt x="15875" y="430212"/>
                </a:lnTo>
                <a:lnTo>
                  <a:pt x="15875" y="433387"/>
                </a:lnTo>
                <a:lnTo>
                  <a:pt x="18122" y="431139"/>
                </a:lnTo>
                <a:lnTo>
                  <a:pt x="17526" y="430542"/>
                </a:lnTo>
                <a:lnTo>
                  <a:pt x="16713" y="430212"/>
                </a:lnTo>
                <a:close/>
              </a:path>
              <a:path w="1205229" h="449579">
                <a:moveTo>
                  <a:pt x="18122" y="431139"/>
                </a:moveTo>
                <a:lnTo>
                  <a:pt x="15875" y="433387"/>
                </a:lnTo>
                <a:lnTo>
                  <a:pt x="19050" y="433387"/>
                </a:lnTo>
                <a:lnTo>
                  <a:pt x="19050" y="432549"/>
                </a:lnTo>
                <a:lnTo>
                  <a:pt x="18719" y="431736"/>
                </a:lnTo>
                <a:lnTo>
                  <a:pt x="18122" y="431139"/>
                </a:lnTo>
                <a:close/>
              </a:path>
              <a:path w="1205229" h="449579">
                <a:moveTo>
                  <a:pt x="1185862" y="430212"/>
                </a:moveTo>
                <a:lnTo>
                  <a:pt x="19050" y="430212"/>
                </a:lnTo>
                <a:lnTo>
                  <a:pt x="19050" y="433387"/>
                </a:lnTo>
                <a:lnTo>
                  <a:pt x="1185862" y="433387"/>
                </a:lnTo>
                <a:lnTo>
                  <a:pt x="1185862" y="430212"/>
                </a:lnTo>
                <a:close/>
              </a:path>
              <a:path w="1205229" h="449579">
                <a:moveTo>
                  <a:pt x="1186789" y="431139"/>
                </a:moveTo>
                <a:lnTo>
                  <a:pt x="1186192" y="431736"/>
                </a:lnTo>
                <a:lnTo>
                  <a:pt x="1185862" y="432549"/>
                </a:lnTo>
                <a:lnTo>
                  <a:pt x="1185862" y="433387"/>
                </a:lnTo>
                <a:lnTo>
                  <a:pt x="1189037" y="433387"/>
                </a:lnTo>
                <a:lnTo>
                  <a:pt x="1186789" y="431139"/>
                </a:lnTo>
                <a:close/>
              </a:path>
              <a:path w="1205229" h="449579">
                <a:moveTo>
                  <a:pt x="1189037" y="430212"/>
                </a:moveTo>
                <a:lnTo>
                  <a:pt x="1188199" y="430212"/>
                </a:lnTo>
                <a:lnTo>
                  <a:pt x="1187386" y="430542"/>
                </a:lnTo>
                <a:lnTo>
                  <a:pt x="1186789" y="431139"/>
                </a:lnTo>
                <a:lnTo>
                  <a:pt x="1189037" y="433387"/>
                </a:lnTo>
                <a:lnTo>
                  <a:pt x="1189037" y="430212"/>
                </a:lnTo>
                <a:close/>
              </a:path>
              <a:path w="1205229" h="449579">
                <a:moveTo>
                  <a:pt x="1204912" y="430212"/>
                </a:moveTo>
                <a:lnTo>
                  <a:pt x="1189037" y="430212"/>
                </a:lnTo>
                <a:lnTo>
                  <a:pt x="1189037" y="433387"/>
                </a:lnTo>
                <a:lnTo>
                  <a:pt x="1204912" y="433387"/>
                </a:lnTo>
                <a:lnTo>
                  <a:pt x="1204912" y="430212"/>
                </a:lnTo>
                <a:close/>
              </a:path>
              <a:path w="1205229" h="449579">
                <a:moveTo>
                  <a:pt x="19050" y="430212"/>
                </a:moveTo>
                <a:lnTo>
                  <a:pt x="16713" y="430212"/>
                </a:lnTo>
                <a:lnTo>
                  <a:pt x="17526" y="430542"/>
                </a:lnTo>
                <a:lnTo>
                  <a:pt x="18719" y="431736"/>
                </a:lnTo>
                <a:lnTo>
                  <a:pt x="19050" y="432549"/>
                </a:lnTo>
                <a:lnTo>
                  <a:pt x="19050" y="430212"/>
                </a:lnTo>
                <a:close/>
              </a:path>
              <a:path w="1205229" h="449579">
                <a:moveTo>
                  <a:pt x="1185862" y="16713"/>
                </a:moveTo>
                <a:lnTo>
                  <a:pt x="1185862" y="432549"/>
                </a:lnTo>
                <a:lnTo>
                  <a:pt x="1186192" y="431736"/>
                </a:lnTo>
                <a:lnTo>
                  <a:pt x="1187386" y="430542"/>
                </a:lnTo>
                <a:lnTo>
                  <a:pt x="1188199" y="430212"/>
                </a:lnTo>
                <a:lnTo>
                  <a:pt x="1204912" y="430212"/>
                </a:lnTo>
                <a:lnTo>
                  <a:pt x="1204912" y="19050"/>
                </a:lnTo>
                <a:lnTo>
                  <a:pt x="1188199" y="19050"/>
                </a:lnTo>
                <a:lnTo>
                  <a:pt x="1187386" y="18719"/>
                </a:lnTo>
                <a:lnTo>
                  <a:pt x="1186192" y="17526"/>
                </a:lnTo>
                <a:lnTo>
                  <a:pt x="1185862" y="16713"/>
                </a:lnTo>
                <a:close/>
              </a:path>
              <a:path w="1205229" h="449579">
                <a:moveTo>
                  <a:pt x="1177175" y="25400"/>
                </a:moveTo>
                <a:lnTo>
                  <a:pt x="27736" y="25400"/>
                </a:lnTo>
                <a:lnTo>
                  <a:pt x="26924" y="25742"/>
                </a:lnTo>
                <a:lnTo>
                  <a:pt x="25742" y="26924"/>
                </a:lnTo>
                <a:lnTo>
                  <a:pt x="25400" y="27736"/>
                </a:lnTo>
                <a:lnTo>
                  <a:pt x="25400" y="421525"/>
                </a:lnTo>
                <a:lnTo>
                  <a:pt x="25742" y="422338"/>
                </a:lnTo>
                <a:lnTo>
                  <a:pt x="26924" y="423519"/>
                </a:lnTo>
                <a:lnTo>
                  <a:pt x="27736" y="423862"/>
                </a:lnTo>
                <a:lnTo>
                  <a:pt x="1177175" y="423862"/>
                </a:lnTo>
                <a:lnTo>
                  <a:pt x="1177988" y="423519"/>
                </a:lnTo>
                <a:lnTo>
                  <a:pt x="1179169" y="422338"/>
                </a:lnTo>
                <a:lnTo>
                  <a:pt x="1179512" y="421525"/>
                </a:lnTo>
                <a:lnTo>
                  <a:pt x="1179512" y="420687"/>
                </a:lnTo>
                <a:lnTo>
                  <a:pt x="28575" y="420687"/>
                </a:lnTo>
                <a:lnTo>
                  <a:pt x="28575" y="417512"/>
                </a:lnTo>
                <a:lnTo>
                  <a:pt x="31750" y="417512"/>
                </a:lnTo>
                <a:lnTo>
                  <a:pt x="31750" y="31750"/>
                </a:lnTo>
                <a:lnTo>
                  <a:pt x="28575" y="31750"/>
                </a:lnTo>
                <a:lnTo>
                  <a:pt x="28575" y="28575"/>
                </a:lnTo>
                <a:lnTo>
                  <a:pt x="1179512" y="28575"/>
                </a:lnTo>
                <a:lnTo>
                  <a:pt x="1179512" y="27736"/>
                </a:lnTo>
                <a:lnTo>
                  <a:pt x="1179169" y="26924"/>
                </a:lnTo>
                <a:lnTo>
                  <a:pt x="1177988" y="25742"/>
                </a:lnTo>
                <a:lnTo>
                  <a:pt x="1177175" y="25400"/>
                </a:lnTo>
                <a:close/>
              </a:path>
              <a:path w="1205229" h="449579">
                <a:moveTo>
                  <a:pt x="31750" y="417512"/>
                </a:moveTo>
                <a:lnTo>
                  <a:pt x="28575" y="417512"/>
                </a:lnTo>
                <a:lnTo>
                  <a:pt x="28575" y="420687"/>
                </a:lnTo>
                <a:lnTo>
                  <a:pt x="31750" y="420687"/>
                </a:lnTo>
                <a:lnTo>
                  <a:pt x="31750" y="417512"/>
                </a:lnTo>
                <a:close/>
              </a:path>
              <a:path w="1205229" h="449579">
                <a:moveTo>
                  <a:pt x="1173162" y="417512"/>
                </a:moveTo>
                <a:lnTo>
                  <a:pt x="31750" y="417512"/>
                </a:lnTo>
                <a:lnTo>
                  <a:pt x="31750" y="420687"/>
                </a:lnTo>
                <a:lnTo>
                  <a:pt x="1173162" y="420687"/>
                </a:lnTo>
                <a:lnTo>
                  <a:pt x="1173162" y="417512"/>
                </a:lnTo>
                <a:close/>
              </a:path>
              <a:path w="1205229" h="449579">
                <a:moveTo>
                  <a:pt x="1176337" y="28575"/>
                </a:moveTo>
                <a:lnTo>
                  <a:pt x="1173162" y="28575"/>
                </a:lnTo>
                <a:lnTo>
                  <a:pt x="1173162" y="420687"/>
                </a:lnTo>
                <a:lnTo>
                  <a:pt x="1176337" y="420687"/>
                </a:lnTo>
                <a:lnTo>
                  <a:pt x="1176337" y="417512"/>
                </a:lnTo>
                <a:lnTo>
                  <a:pt x="1179512" y="417512"/>
                </a:lnTo>
                <a:lnTo>
                  <a:pt x="1179512" y="31750"/>
                </a:lnTo>
                <a:lnTo>
                  <a:pt x="1176337" y="31750"/>
                </a:lnTo>
                <a:lnTo>
                  <a:pt x="1176337" y="28575"/>
                </a:lnTo>
                <a:close/>
              </a:path>
              <a:path w="1205229" h="449579">
                <a:moveTo>
                  <a:pt x="1179512" y="417512"/>
                </a:moveTo>
                <a:lnTo>
                  <a:pt x="1176337" y="417512"/>
                </a:lnTo>
                <a:lnTo>
                  <a:pt x="1176337" y="420687"/>
                </a:lnTo>
                <a:lnTo>
                  <a:pt x="1179512" y="420687"/>
                </a:lnTo>
                <a:lnTo>
                  <a:pt x="1179512" y="417512"/>
                </a:lnTo>
                <a:close/>
              </a:path>
              <a:path w="1205229" h="449579">
                <a:moveTo>
                  <a:pt x="31750" y="28575"/>
                </a:moveTo>
                <a:lnTo>
                  <a:pt x="28575" y="28575"/>
                </a:lnTo>
                <a:lnTo>
                  <a:pt x="28575" y="31750"/>
                </a:lnTo>
                <a:lnTo>
                  <a:pt x="31750" y="31750"/>
                </a:lnTo>
                <a:lnTo>
                  <a:pt x="31750" y="28575"/>
                </a:lnTo>
                <a:close/>
              </a:path>
              <a:path w="1205229" h="449579">
                <a:moveTo>
                  <a:pt x="1173162" y="28575"/>
                </a:moveTo>
                <a:lnTo>
                  <a:pt x="31750" y="28575"/>
                </a:lnTo>
                <a:lnTo>
                  <a:pt x="31750" y="31750"/>
                </a:lnTo>
                <a:lnTo>
                  <a:pt x="1173162" y="31750"/>
                </a:lnTo>
                <a:lnTo>
                  <a:pt x="1173162" y="28575"/>
                </a:lnTo>
                <a:close/>
              </a:path>
              <a:path w="1205229" h="449579">
                <a:moveTo>
                  <a:pt x="1179512" y="28575"/>
                </a:moveTo>
                <a:lnTo>
                  <a:pt x="1176337" y="28575"/>
                </a:lnTo>
                <a:lnTo>
                  <a:pt x="1176337" y="31750"/>
                </a:lnTo>
                <a:lnTo>
                  <a:pt x="1179512" y="31750"/>
                </a:lnTo>
                <a:lnTo>
                  <a:pt x="1179512" y="28575"/>
                </a:lnTo>
                <a:close/>
              </a:path>
              <a:path w="1205229" h="449579">
                <a:moveTo>
                  <a:pt x="15875" y="15875"/>
                </a:moveTo>
                <a:lnTo>
                  <a:pt x="15875" y="19050"/>
                </a:lnTo>
                <a:lnTo>
                  <a:pt x="16713" y="19050"/>
                </a:lnTo>
                <a:lnTo>
                  <a:pt x="17526" y="18719"/>
                </a:lnTo>
                <a:lnTo>
                  <a:pt x="18122" y="18122"/>
                </a:lnTo>
                <a:lnTo>
                  <a:pt x="15875" y="15875"/>
                </a:lnTo>
                <a:close/>
              </a:path>
              <a:path w="1205229" h="449579">
                <a:moveTo>
                  <a:pt x="19050" y="16713"/>
                </a:moveTo>
                <a:lnTo>
                  <a:pt x="18719" y="17526"/>
                </a:lnTo>
                <a:lnTo>
                  <a:pt x="17526" y="18719"/>
                </a:lnTo>
                <a:lnTo>
                  <a:pt x="16713" y="19050"/>
                </a:lnTo>
                <a:lnTo>
                  <a:pt x="19050" y="19050"/>
                </a:lnTo>
                <a:lnTo>
                  <a:pt x="19050" y="16713"/>
                </a:lnTo>
                <a:close/>
              </a:path>
              <a:path w="1205229" h="449579">
                <a:moveTo>
                  <a:pt x="1185862" y="15875"/>
                </a:moveTo>
                <a:lnTo>
                  <a:pt x="19050" y="15875"/>
                </a:lnTo>
                <a:lnTo>
                  <a:pt x="19050" y="19050"/>
                </a:lnTo>
                <a:lnTo>
                  <a:pt x="1185862" y="19050"/>
                </a:lnTo>
                <a:lnTo>
                  <a:pt x="1185862" y="15875"/>
                </a:lnTo>
                <a:close/>
              </a:path>
              <a:path w="1205229" h="449579">
                <a:moveTo>
                  <a:pt x="1189037" y="15875"/>
                </a:moveTo>
                <a:lnTo>
                  <a:pt x="1186789" y="18122"/>
                </a:lnTo>
                <a:lnTo>
                  <a:pt x="1187386" y="18719"/>
                </a:lnTo>
                <a:lnTo>
                  <a:pt x="1188199" y="19050"/>
                </a:lnTo>
                <a:lnTo>
                  <a:pt x="1189037" y="19050"/>
                </a:lnTo>
                <a:lnTo>
                  <a:pt x="1189037" y="15875"/>
                </a:lnTo>
                <a:close/>
              </a:path>
              <a:path w="1205229" h="449579">
                <a:moveTo>
                  <a:pt x="1204912" y="15875"/>
                </a:moveTo>
                <a:lnTo>
                  <a:pt x="1189037" y="15875"/>
                </a:lnTo>
                <a:lnTo>
                  <a:pt x="1189037" y="19050"/>
                </a:lnTo>
                <a:lnTo>
                  <a:pt x="1204912" y="19050"/>
                </a:lnTo>
                <a:lnTo>
                  <a:pt x="1204912" y="15875"/>
                </a:lnTo>
                <a:close/>
              </a:path>
              <a:path w="1205229" h="449579">
                <a:moveTo>
                  <a:pt x="1193253" y="0"/>
                </a:moveTo>
                <a:lnTo>
                  <a:pt x="15875" y="0"/>
                </a:lnTo>
                <a:lnTo>
                  <a:pt x="15875" y="15875"/>
                </a:lnTo>
                <a:lnTo>
                  <a:pt x="18122" y="18122"/>
                </a:lnTo>
                <a:lnTo>
                  <a:pt x="18719" y="17526"/>
                </a:lnTo>
                <a:lnTo>
                  <a:pt x="19050" y="16713"/>
                </a:lnTo>
                <a:lnTo>
                  <a:pt x="19050" y="15875"/>
                </a:lnTo>
                <a:lnTo>
                  <a:pt x="1204912" y="15875"/>
                </a:lnTo>
                <a:lnTo>
                  <a:pt x="1204912" y="11658"/>
                </a:lnTo>
                <a:lnTo>
                  <a:pt x="1203236" y="7632"/>
                </a:lnTo>
                <a:lnTo>
                  <a:pt x="1197279" y="1676"/>
                </a:lnTo>
                <a:lnTo>
                  <a:pt x="1193253" y="0"/>
                </a:lnTo>
                <a:close/>
              </a:path>
              <a:path w="1205229" h="449579">
                <a:moveTo>
                  <a:pt x="1189037" y="15875"/>
                </a:moveTo>
                <a:lnTo>
                  <a:pt x="1185862" y="15875"/>
                </a:lnTo>
                <a:lnTo>
                  <a:pt x="1185862" y="16713"/>
                </a:lnTo>
                <a:lnTo>
                  <a:pt x="1186192" y="17526"/>
                </a:lnTo>
                <a:lnTo>
                  <a:pt x="1186789" y="18122"/>
                </a:lnTo>
                <a:lnTo>
                  <a:pt x="1189037" y="15875"/>
                </a:lnTo>
                <a:close/>
              </a:path>
            </a:pathLst>
          </a:custGeom>
          <a:solidFill>
            <a:srgbClr val="08509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61950" y="3362690"/>
          <a:ext cx="6893559" cy="565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113"/>
                <a:gridCol w="1786833"/>
                <a:gridCol w="3295265"/>
              </a:tblGrid>
              <a:tr h="28239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sa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7550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ag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1915">
                        <a:lnSpc>
                          <a:spcPct val="100000"/>
                        </a:lnSpc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ag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8239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600" spc="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82)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tr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0100" y="2062293"/>
            <a:ext cx="7767320" cy="4408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 b="1">
                <a:latin typeface="Calibri"/>
                <a:cs typeface="Calibri"/>
              </a:rPr>
              <a:t>In</a:t>
            </a:r>
            <a:r>
              <a:rPr dirty="0" sz="2800" spc="-10" b="1">
                <a:latin typeface="Calibri"/>
                <a:cs typeface="Calibri"/>
              </a:rPr>
              <a:t>c</a:t>
            </a:r>
            <a:r>
              <a:rPr dirty="0" sz="2800" spc="-20" b="1">
                <a:latin typeface="Calibri"/>
                <a:cs typeface="Calibri"/>
              </a:rPr>
              <a:t>lu</a:t>
            </a:r>
            <a:r>
              <a:rPr dirty="0" sz="2800" spc="-15" b="1">
                <a:latin typeface="Calibri"/>
                <a:cs typeface="Calibri"/>
              </a:rPr>
              <a:t>s</a:t>
            </a:r>
            <a:r>
              <a:rPr dirty="0" sz="2800" spc="-20" b="1">
                <a:latin typeface="Calibri"/>
                <a:cs typeface="Calibri"/>
              </a:rPr>
              <a:t>ion</a:t>
            </a:r>
            <a:r>
              <a:rPr dirty="0" sz="2800" spc="-10" b="1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30835" marR="140335" indent="-318135">
              <a:lnSpc>
                <a:spcPct val="100000"/>
              </a:lnSpc>
              <a:spcBef>
                <a:spcPts val="65"/>
              </a:spcBef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n-</a:t>
            </a:r>
            <a:r>
              <a:rPr dirty="0" sz="1800" spc="-10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bu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5">
                <a:latin typeface="Calibri"/>
                <a:cs typeface="Calibri"/>
              </a:rPr>
              <a:t>5</a:t>
            </a:r>
            <a:r>
              <a:rPr dirty="0" sz="1800" spc="-15">
                <a:latin typeface="Calibri"/>
                <a:cs typeface="Calibri"/>
              </a:rPr>
              <a:t>0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15">
                <a:latin typeface="Calibri"/>
                <a:cs typeface="Calibri"/>
              </a:rPr>
              <a:t>9</a:t>
            </a:r>
            <a:r>
              <a:rPr dirty="0" sz="1800" spc="-15">
                <a:latin typeface="Calibri"/>
                <a:cs typeface="Calibri"/>
              </a:rPr>
              <a:t>9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ar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  <a:p>
            <a:pPr marL="330835" marR="5080" indent="-318135">
              <a:lnSpc>
                <a:spcPts val="2200"/>
              </a:lnSpc>
              <a:spcBef>
                <a:spcPts val="40"/>
              </a:spcBef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mp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Q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>
                <a:latin typeface="Calibri"/>
                <a:cs typeface="Calibri"/>
              </a:rPr>
              <a:t>asu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eme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MS PGothic"/>
                <a:cs typeface="MS PGothic"/>
              </a:rPr>
              <a:t>‘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w</a:t>
            </a:r>
            <a:r>
              <a:rPr dirty="0" sz="1800">
                <a:latin typeface="MS PGothic"/>
                <a:cs typeface="MS PGothic"/>
              </a:rPr>
              <a:t>’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ts val="2045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mal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am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&lt;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5">
                <a:latin typeface="Calibri"/>
                <a:cs typeface="Calibri"/>
              </a:rPr>
              <a:t>8</a:t>
            </a:r>
            <a:r>
              <a:rPr dirty="0" sz="1800" spc="-15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6</a:t>
            </a:r>
            <a:r>
              <a:rPr dirty="0" sz="1800" spc="-10">
                <a:latin typeface="Calibri"/>
                <a:cs typeface="Calibri"/>
              </a:rPr>
              <a:t>0</a:t>
            </a:r>
            <a:r>
              <a:rPr dirty="0" sz="1800">
                <a:latin typeface="Calibri"/>
                <a:cs typeface="Calibri"/>
              </a:rPr>
              <a:t> d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8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ab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>
                <a:latin typeface="Calibri"/>
                <a:cs typeface="Calibri"/>
              </a:rPr>
              <a:t>Ab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8575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3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agn</a:t>
            </a:r>
            <a:r>
              <a:rPr dirty="0" sz="1600" spc="-15">
                <a:latin typeface="Calibri"/>
                <a:cs typeface="Calibri"/>
              </a:rPr>
              <a:t>os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13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qua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ang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am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5">
                <a:latin typeface="Calibri"/>
                <a:cs typeface="Calibri"/>
              </a:rPr>
              <a:t>or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ud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but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h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udy</a:t>
            </a:r>
            <a:endParaRPr sz="1600">
              <a:latin typeface="Calibri"/>
              <a:cs typeface="Calibri"/>
            </a:endParaRPr>
          </a:p>
          <a:p>
            <a:pPr algn="just" marL="12700" marR="470534" indent="45720">
              <a:lnSpc>
                <a:spcPct val="100000"/>
              </a:lnSpc>
            </a:pPr>
            <a:r>
              <a:rPr dirty="0" sz="1600" spc="-10">
                <a:latin typeface="Corbel"/>
                <a:cs typeface="Corbel"/>
              </a:rPr>
              <a:t>No</a:t>
            </a:r>
            <a:r>
              <a:rPr dirty="0" sz="1600" spc="-15">
                <a:latin typeface="Corbel"/>
                <a:cs typeface="Corbel"/>
              </a:rPr>
              <a:t>te</a:t>
            </a:r>
            <a:r>
              <a:rPr dirty="0" sz="1600" spc="-5">
                <a:latin typeface="Corbel"/>
                <a:cs typeface="Corbel"/>
              </a:rPr>
              <a:t>:</a:t>
            </a:r>
            <a:r>
              <a:rPr dirty="0" sz="1600">
                <a:latin typeface="Corbel"/>
                <a:cs typeface="Corbel"/>
              </a:rPr>
              <a:t> </a:t>
            </a:r>
            <a:r>
              <a:rPr dirty="0" sz="1600" spc="-95">
                <a:latin typeface="Corbel"/>
                <a:cs typeface="Corbel"/>
              </a:rPr>
              <a:t> </a:t>
            </a:r>
            <a:r>
              <a:rPr dirty="0" sz="1600" spc="-130">
                <a:latin typeface="Corbel"/>
                <a:cs typeface="Corbel"/>
              </a:rPr>
              <a:t>T</a:t>
            </a:r>
            <a:r>
              <a:rPr dirty="0" sz="1600" spc="-15">
                <a:latin typeface="Corbel"/>
                <a:cs typeface="Corbel"/>
              </a:rPr>
              <a:t>ande</a:t>
            </a:r>
            <a:r>
              <a:rPr dirty="0" sz="1600" spc="-15">
                <a:latin typeface="Corbel"/>
                <a:cs typeface="Corbel"/>
              </a:rPr>
              <a:t>m</a:t>
            </a:r>
            <a:r>
              <a:rPr dirty="0" sz="1600" spc="3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d</a:t>
            </a:r>
            <a:r>
              <a:rPr dirty="0" sz="1600" spc="-5">
                <a:latin typeface="Corbel"/>
                <a:cs typeface="Corbel"/>
              </a:rPr>
              <a:t>is</a:t>
            </a:r>
            <a:r>
              <a:rPr dirty="0" sz="1600" spc="-15">
                <a:latin typeface="Corbel"/>
                <a:cs typeface="Corbel"/>
              </a:rPr>
              <a:t>ea</a:t>
            </a:r>
            <a:r>
              <a:rPr dirty="0" sz="1600" spc="-10">
                <a:latin typeface="Corbel"/>
                <a:cs typeface="Corbel"/>
              </a:rPr>
              <a:t>se</a:t>
            </a:r>
            <a:r>
              <a:rPr dirty="0" sz="1600" spc="4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e</a:t>
            </a:r>
            <a:r>
              <a:rPr dirty="0" sz="1600" spc="-5">
                <a:latin typeface="Corbel"/>
                <a:cs typeface="Corbel"/>
              </a:rPr>
              <a:t>li</a:t>
            </a:r>
            <a:r>
              <a:rPr dirty="0" sz="1600" spc="-5">
                <a:latin typeface="Corbel"/>
                <a:cs typeface="Corbel"/>
              </a:rPr>
              <a:t>g</a:t>
            </a:r>
            <a:r>
              <a:rPr dirty="0" sz="1600" spc="-5">
                <a:latin typeface="Corbel"/>
                <a:cs typeface="Corbel"/>
              </a:rPr>
              <a:t>i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10">
                <a:latin typeface="Corbel"/>
                <a:cs typeface="Corbel"/>
              </a:rPr>
              <a:t>le</a:t>
            </a:r>
            <a:r>
              <a:rPr dirty="0" sz="1600" spc="35">
                <a:latin typeface="Corbel"/>
                <a:cs typeface="Corbel"/>
              </a:rPr>
              <a:t> </a:t>
            </a:r>
            <a:r>
              <a:rPr dirty="0" sz="1600" spc="-10">
                <a:latin typeface="Corbel"/>
                <a:cs typeface="Corbel"/>
              </a:rPr>
              <a:t>f</a:t>
            </a:r>
            <a:r>
              <a:rPr dirty="0" sz="1600" spc="-10">
                <a:latin typeface="Corbel"/>
                <a:cs typeface="Corbel"/>
              </a:rPr>
              <a:t>or</a:t>
            </a:r>
            <a:r>
              <a:rPr dirty="0" sz="1600" spc="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t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5">
                <a:latin typeface="Corbel"/>
                <a:cs typeface="Corbel"/>
              </a:rPr>
              <a:t>eatmen</a:t>
            </a:r>
            <a:r>
              <a:rPr dirty="0" sz="1600" spc="-10">
                <a:latin typeface="Corbel"/>
                <a:cs typeface="Corbel"/>
              </a:rPr>
              <a:t>t</a:t>
            </a:r>
            <a:r>
              <a:rPr dirty="0" sz="1600" spc="3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a</a:t>
            </a:r>
            <a:r>
              <a:rPr dirty="0" sz="1600" spc="-10">
                <a:latin typeface="Corbel"/>
                <a:cs typeface="Corbel"/>
              </a:rPr>
              <a:t>s</a:t>
            </a:r>
            <a:r>
              <a:rPr dirty="0" sz="1600" spc="15">
                <a:latin typeface="Corbel"/>
                <a:cs typeface="Corbel"/>
              </a:rPr>
              <a:t> </a:t>
            </a:r>
            <a:r>
              <a:rPr dirty="0" sz="1600" spc="-10">
                <a:latin typeface="Corbel"/>
                <a:cs typeface="Corbel"/>
              </a:rPr>
              <a:t>lo</a:t>
            </a:r>
            <a:r>
              <a:rPr dirty="0" sz="1600" spc="-15">
                <a:latin typeface="Corbel"/>
                <a:cs typeface="Corbel"/>
              </a:rPr>
              <a:t>n</a:t>
            </a:r>
            <a:r>
              <a:rPr dirty="0" sz="1600" spc="-10">
                <a:latin typeface="Corbel"/>
                <a:cs typeface="Corbel"/>
              </a:rPr>
              <a:t>g</a:t>
            </a:r>
            <a:r>
              <a:rPr dirty="0" sz="1600" spc="20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a</a:t>
            </a:r>
            <a:r>
              <a:rPr dirty="0" sz="1600" spc="-10">
                <a:latin typeface="Corbel"/>
                <a:cs typeface="Corbel"/>
              </a:rPr>
              <a:t>s</a:t>
            </a:r>
            <a:r>
              <a:rPr dirty="0" sz="1600" spc="1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10">
                <a:latin typeface="Corbel"/>
                <a:cs typeface="Corbel"/>
              </a:rPr>
              <a:t>o</a:t>
            </a:r>
            <a:r>
              <a:rPr dirty="0" sz="1600" spc="-15">
                <a:latin typeface="Corbel"/>
                <a:cs typeface="Corbel"/>
              </a:rPr>
              <a:t>t</a:t>
            </a:r>
            <a:r>
              <a:rPr dirty="0" sz="1600" spc="-10">
                <a:latin typeface="Corbel"/>
                <a:cs typeface="Corbel"/>
              </a:rPr>
              <a:t>h</a:t>
            </a:r>
            <a:r>
              <a:rPr dirty="0" sz="1600" spc="5">
                <a:latin typeface="Corbel"/>
                <a:cs typeface="Corbel"/>
              </a:rPr>
              <a:t> </a:t>
            </a:r>
            <a:r>
              <a:rPr dirty="0" sz="1600" spc="-5">
                <a:latin typeface="Corbel"/>
                <a:cs typeface="Corbel"/>
              </a:rPr>
              <a:t>l</a:t>
            </a:r>
            <a:r>
              <a:rPr dirty="0" sz="1600" spc="-15">
                <a:latin typeface="Corbel"/>
                <a:cs typeface="Corbel"/>
              </a:rPr>
              <a:t>e</a:t>
            </a:r>
            <a:r>
              <a:rPr dirty="0" sz="1600" spc="-10">
                <a:latin typeface="Corbel"/>
                <a:cs typeface="Corbel"/>
              </a:rPr>
              <a:t>sio</a:t>
            </a:r>
            <a:r>
              <a:rPr dirty="0" sz="1600" spc="-15">
                <a:latin typeface="Corbel"/>
                <a:cs typeface="Corbel"/>
              </a:rPr>
              <a:t>n</a:t>
            </a:r>
            <a:r>
              <a:rPr dirty="0" sz="1600" spc="-10">
                <a:latin typeface="Corbel"/>
                <a:cs typeface="Corbel"/>
              </a:rPr>
              <a:t>s</a:t>
            </a:r>
            <a:r>
              <a:rPr dirty="0" sz="1600" spc="30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mee</a:t>
            </a:r>
            <a:r>
              <a:rPr dirty="0" sz="1600" spc="-10">
                <a:latin typeface="Corbel"/>
                <a:cs typeface="Corbel"/>
              </a:rPr>
              <a:t>t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c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5">
                <a:latin typeface="Corbel"/>
                <a:cs typeface="Corbel"/>
              </a:rPr>
              <a:t>i</a:t>
            </a:r>
            <a:r>
              <a:rPr dirty="0" sz="1600" spc="-15">
                <a:latin typeface="Corbel"/>
                <a:cs typeface="Corbel"/>
              </a:rPr>
              <a:t>te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0">
                <a:latin typeface="Corbel"/>
                <a:cs typeface="Corbel"/>
              </a:rPr>
              <a:t>ia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t</a:t>
            </a:r>
            <a:r>
              <a:rPr dirty="0" sz="1600" spc="-10">
                <a:latin typeface="Corbel"/>
                <a:cs typeface="Corbel"/>
              </a:rPr>
              <a:t>o</a:t>
            </a:r>
            <a:r>
              <a:rPr dirty="0" sz="1600" spc="-10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10">
                <a:latin typeface="Corbel"/>
                <a:cs typeface="Corbel"/>
              </a:rPr>
              <a:t>e</a:t>
            </a:r>
            <a:r>
              <a:rPr dirty="0" sz="1600" spc="-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t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5">
                <a:latin typeface="Corbel"/>
                <a:cs typeface="Corbel"/>
              </a:rPr>
              <a:t>eate</a:t>
            </a:r>
            <a:r>
              <a:rPr dirty="0" sz="1600" spc="-10">
                <a:latin typeface="Corbel"/>
                <a:cs typeface="Corbel"/>
              </a:rPr>
              <a:t>d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40">
                <a:latin typeface="Corbel"/>
                <a:cs typeface="Corbel"/>
              </a:rPr>
              <a:t>(</a:t>
            </a:r>
            <a:r>
              <a:rPr dirty="0" sz="1600" spc="-15">
                <a:latin typeface="Corbel"/>
                <a:cs typeface="Corbel"/>
              </a:rPr>
              <a:t>e.</a:t>
            </a:r>
            <a:r>
              <a:rPr dirty="0" sz="1600" spc="-5">
                <a:latin typeface="Corbel"/>
                <a:cs typeface="Corbel"/>
              </a:rPr>
              <a:t>g</a:t>
            </a:r>
            <a:r>
              <a:rPr dirty="0" sz="1600" spc="-5">
                <a:latin typeface="Corbel"/>
                <a:cs typeface="Corbel"/>
              </a:rPr>
              <a:t>.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eac</a:t>
            </a:r>
            <a:r>
              <a:rPr dirty="0" sz="1600" spc="-10">
                <a:latin typeface="Corbel"/>
                <a:cs typeface="Corbel"/>
              </a:rPr>
              <a:t>h</a:t>
            </a:r>
            <a:r>
              <a:rPr dirty="0" sz="1600" spc="15">
                <a:latin typeface="Corbel"/>
                <a:cs typeface="Corbel"/>
              </a:rPr>
              <a:t> </a:t>
            </a:r>
            <a:r>
              <a:rPr dirty="0" sz="1600" spc="-10">
                <a:latin typeface="Corbel"/>
                <a:cs typeface="Corbel"/>
              </a:rPr>
              <a:t>s</a:t>
            </a:r>
            <a:r>
              <a:rPr dirty="0" sz="1600" spc="-15">
                <a:latin typeface="Corbel"/>
                <a:cs typeface="Corbel"/>
              </a:rPr>
              <a:t>ten</a:t>
            </a:r>
            <a:r>
              <a:rPr dirty="0" sz="1600" spc="-10">
                <a:latin typeface="Corbel"/>
                <a:cs typeface="Corbel"/>
              </a:rPr>
              <a:t>osis</a:t>
            </a:r>
            <a:r>
              <a:rPr dirty="0" sz="1600" spc="30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&lt;</a:t>
            </a:r>
            <a:r>
              <a:rPr dirty="0" sz="1600" spc="-10">
                <a:latin typeface="Corbel"/>
                <a:cs typeface="Corbel"/>
              </a:rPr>
              <a:t>1</a:t>
            </a:r>
            <a:r>
              <a:rPr dirty="0" sz="1600" spc="-20">
                <a:latin typeface="Corbel"/>
                <a:cs typeface="Corbel"/>
              </a:rPr>
              <a:t>8</a:t>
            </a:r>
            <a:r>
              <a:rPr dirty="0" sz="1600" spc="-20">
                <a:latin typeface="Corbel"/>
                <a:cs typeface="Corbel"/>
              </a:rPr>
              <a:t>m</a:t>
            </a:r>
            <a:r>
              <a:rPr dirty="0" sz="1600" spc="-15">
                <a:latin typeface="Corbel"/>
                <a:cs typeface="Corbel"/>
              </a:rPr>
              <a:t>m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5">
                <a:latin typeface="Corbel"/>
                <a:cs typeface="Corbel"/>
              </a:rPr>
              <a:t>l</a:t>
            </a:r>
            <a:r>
              <a:rPr dirty="0" sz="1600" spc="-15">
                <a:latin typeface="Corbel"/>
                <a:cs typeface="Corbel"/>
              </a:rPr>
              <a:t>en</a:t>
            </a:r>
            <a:r>
              <a:rPr dirty="0" sz="1600" spc="-10">
                <a:latin typeface="Corbel"/>
                <a:cs typeface="Corbel"/>
              </a:rPr>
              <a:t>g</a:t>
            </a:r>
            <a:r>
              <a:rPr dirty="0" sz="1600" spc="-15">
                <a:latin typeface="Corbel"/>
                <a:cs typeface="Corbel"/>
              </a:rPr>
              <a:t>t</a:t>
            </a:r>
            <a:r>
              <a:rPr dirty="0" sz="1600" spc="-45">
                <a:latin typeface="Corbel"/>
                <a:cs typeface="Corbel"/>
              </a:rPr>
              <a:t>h</a:t>
            </a:r>
            <a:r>
              <a:rPr dirty="0" sz="1600" spc="-5">
                <a:latin typeface="Corbel"/>
                <a:cs typeface="Corbel"/>
              </a:rPr>
              <a:t>).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F</a:t>
            </a:r>
            <a:r>
              <a:rPr dirty="0" sz="1600" spc="-10">
                <a:latin typeface="Corbel"/>
                <a:cs typeface="Corbel"/>
              </a:rPr>
              <a:t>or</a:t>
            </a:r>
            <a:r>
              <a:rPr dirty="0" sz="1600" spc="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5">
                <a:latin typeface="Corbel"/>
                <a:cs typeface="Corbel"/>
              </a:rPr>
              <a:t>il</a:t>
            </a:r>
            <a:r>
              <a:rPr dirty="0" sz="1600" spc="-15">
                <a:latin typeface="Corbel"/>
                <a:cs typeface="Corbel"/>
              </a:rPr>
              <a:t>ate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5">
                <a:latin typeface="Corbel"/>
                <a:cs typeface="Corbel"/>
              </a:rPr>
              <a:t>a</a:t>
            </a:r>
            <a:r>
              <a:rPr dirty="0" sz="1600" spc="-5">
                <a:latin typeface="Corbel"/>
                <a:cs typeface="Corbel"/>
              </a:rPr>
              <a:t>l</a:t>
            </a:r>
            <a:r>
              <a:rPr dirty="0" sz="1600" spc="40">
                <a:latin typeface="Corbel"/>
                <a:cs typeface="Corbel"/>
              </a:rPr>
              <a:t> </a:t>
            </a:r>
            <a:r>
              <a:rPr dirty="0" sz="1600" spc="-20">
                <a:latin typeface="Corbel"/>
                <a:cs typeface="Corbel"/>
              </a:rPr>
              <a:t>v</a:t>
            </a:r>
            <a:r>
              <a:rPr dirty="0" sz="1600" spc="-15">
                <a:latin typeface="Corbel"/>
                <a:cs typeface="Corbel"/>
              </a:rPr>
              <a:t>e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5">
                <a:latin typeface="Corbel"/>
                <a:cs typeface="Corbel"/>
              </a:rPr>
              <a:t>teb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5">
                <a:latin typeface="Corbel"/>
                <a:cs typeface="Corbel"/>
              </a:rPr>
              <a:t>a</a:t>
            </a:r>
            <a:r>
              <a:rPr dirty="0" sz="1600" spc="-5">
                <a:latin typeface="Corbel"/>
                <a:cs typeface="Corbel"/>
              </a:rPr>
              <a:t>l</a:t>
            </a:r>
            <a:r>
              <a:rPr dirty="0" sz="1600" spc="50">
                <a:latin typeface="Corbel"/>
                <a:cs typeface="Corbel"/>
              </a:rPr>
              <a:t> </a:t>
            </a:r>
            <a:r>
              <a:rPr dirty="0" sz="1600" spc="-10">
                <a:latin typeface="Corbel"/>
                <a:cs typeface="Corbel"/>
              </a:rPr>
              <a:t>s</a:t>
            </a:r>
            <a:r>
              <a:rPr dirty="0" sz="1600" spc="-15">
                <a:latin typeface="Corbel"/>
                <a:cs typeface="Corbel"/>
              </a:rPr>
              <a:t>ten</a:t>
            </a:r>
            <a:r>
              <a:rPr dirty="0" sz="1600" spc="-10">
                <a:latin typeface="Corbel"/>
                <a:cs typeface="Corbel"/>
              </a:rPr>
              <a:t>osis</a:t>
            </a:r>
            <a:r>
              <a:rPr dirty="0" sz="1600" spc="30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a</a:t>
            </a:r>
            <a:r>
              <a:rPr dirty="0" sz="1600" spc="-5">
                <a:latin typeface="Corbel"/>
                <a:cs typeface="Corbel"/>
              </a:rPr>
              <a:t>ll</a:t>
            </a:r>
            <a:r>
              <a:rPr dirty="0" sz="1600" spc="1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a</a:t>
            </a:r>
            <a:r>
              <a:rPr dirty="0" sz="1600" spc="-40">
                <a:latin typeface="Corbel"/>
                <a:cs typeface="Corbel"/>
              </a:rPr>
              <a:t>c</a:t>
            </a:r>
            <a:r>
              <a:rPr dirty="0" sz="1600" spc="-15">
                <a:latin typeface="Corbel"/>
                <a:cs typeface="Corbel"/>
              </a:rPr>
              <a:t>ce</a:t>
            </a:r>
            <a:r>
              <a:rPr dirty="0" sz="1600" spc="-10">
                <a:latin typeface="Corbel"/>
                <a:cs typeface="Corbel"/>
              </a:rPr>
              <a:t>ssi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10">
                <a:latin typeface="Corbel"/>
                <a:cs typeface="Corbel"/>
              </a:rPr>
              <a:t>le</a:t>
            </a:r>
            <a:r>
              <a:rPr dirty="0" sz="1600" spc="-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e</a:t>
            </a:r>
            <a:r>
              <a:rPr dirty="0" sz="1600" spc="-5">
                <a:latin typeface="Corbel"/>
                <a:cs typeface="Corbel"/>
              </a:rPr>
              <a:t>li</a:t>
            </a:r>
            <a:r>
              <a:rPr dirty="0" sz="1600" spc="-5">
                <a:latin typeface="Corbel"/>
                <a:cs typeface="Corbel"/>
              </a:rPr>
              <a:t>g</a:t>
            </a:r>
            <a:r>
              <a:rPr dirty="0" sz="1600" spc="-5">
                <a:latin typeface="Corbel"/>
                <a:cs typeface="Corbel"/>
              </a:rPr>
              <a:t>i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10">
                <a:latin typeface="Corbel"/>
                <a:cs typeface="Corbel"/>
              </a:rPr>
              <a:t>le</a:t>
            </a:r>
            <a:r>
              <a:rPr dirty="0" sz="1600" spc="35">
                <a:latin typeface="Corbel"/>
                <a:cs typeface="Corbel"/>
              </a:rPr>
              <a:t> </a:t>
            </a:r>
            <a:r>
              <a:rPr dirty="0" sz="1600" spc="-5">
                <a:latin typeface="Corbel"/>
                <a:cs typeface="Corbel"/>
              </a:rPr>
              <a:t>l</a:t>
            </a:r>
            <a:r>
              <a:rPr dirty="0" sz="1600" spc="-15">
                <a:latin typeface="Corbel"/>
                <a:cs typeface="Corbel"/>
              </a:rPr>
              <a:t>e</a:t>
            </a:r>
            <a:r>
              <a:rPr dirty="0" sz="1600" spc="-10">
                <a:latin typeface="Corbel"/>
                <a:cs typeface="Corbel"/>
              </a:rPr>
              <a:t>sio</a:t>
            </a:r>
            <a:r>
              <a:rPr dirty="0" sz="1600" spc="-15">
                <a:latin typeface="Corbel"/>
                <a:cs typeface="Corbel"/>
              </a:rPr>
              <a:t>n</a:t>
            </a:r>
            <a:r>
              <a:rPr dirty="0" sz="1600" spc="-10">
                <a:latin typeface="Corbel"/>
                <a:cs typeface="Corbel"/>
              </a:rPr>
              <a:t>s</a:t>
            </a:r>
            <a:r>
              <a:rPr dirty="0" sz="1600" spc="30">
                <a:latin typeface="Corbel"/>
                <a:cs typeface="Corbel"/>
              </a:rPr>
              <a:t> </a:t>
            </a:r>
            <a:r>
              <a:rPr dirty="0" sz="1600" spc="-10">
                <a:latin typeface="Corbel"/>
                <a:cs typeface="Corbel"/>
              </a:rPr>
              <a:t>will</a:t>
            </a:r>
            <a:r>
              <a:rPr dirty="0" sz="1600" spc="1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b</a:t>
            </a:r>
            <a:r>
              <a:rPr dirty="0" sz="1600" spc="-10">
                <a:latin typeface="Corbel"/>
                <a:cs typeface="Corbel"/>
              </a:rPr>
              <a:t>e</a:t>
            </a:r>
            <a:r>
              <a:rPr dirty="0" sz="1600" spc="25">
                <a:latin typeface="Corbel"/>
                <a:cs typeface="Corbel"/>
              </a:rPr>
              <a:t> </a:t>
            </a:r>
            <a:r>
              <a:rPr dirty="0" sz="1600" spc="-15">
                <a:latin typeface="Corbel"/>
                <a:cs typeface="Corbel"/>
              </a:rPr>
              <a:t>t</a:t>
            </a:r>
            <a:r>
              <a:rPr dirty="0" sz="1600" spc="-5">
                <a:latin typeface="Corbel"/>
                <a:cs typeface="Corbel"/>
              </a:rPr>
              <a:t>r</a:t>
            </a:r>
            <a:r>
              <a:rPr dirty="0" sz="1600" spc="-15">
                <a:latin typeface="Corbel"/>
                <a:cs typeface="Corbel"/>
              </a:rPr>
              <a:t>eated</a:t>
            </a:r>
            <a:r>
              <a:rPr dirty="0" sz="1600" spc="-5">
                <a:latin typeface="Corbel"/>
                <a:cs typeface="Corbel"/>
              </a:rPr>
              <a:t>.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10"/>
              <a:t>P</a:t>
            </a:r>
            <a:r>
              <a:rPr dirty="0" spc="-55"/>
              <a:t>r</a:t>
            </a:r>
            <a:r>
              <a:rPr dirty="0" spc="-5"/>
              <a:t>o</a:t>
            </a:r>
            <a:r>
              <a:rPr dirty="0" spc="-55"/>
              <a:t>t</a:t>
            </a:r>
            <a:r>
              <a:rPr dirty="0" spc="-5"/>
              <a:t>o</a:t>
            </a:r>
            <a:r>
              <a:rPr dirty="0" spc="-20"/>
              <a:t>c</a:t>
            </a:r>
            <a:r>
              <a:rPr dirty="0" spc="-25"/>
              <a:t>ol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84263" y="312773"/>
            <a:ext cx="3421379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 </a:t>
            </a: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P</a:t>
            </a:r>
            <a:r>
              <a:rPr dirty="0" sz="4400" spc="-5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spc="-5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ol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7062" y="2046418"/>
            <a:ext cx="8283575" cy="4223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E</a:t>
            </a:r>
            <a:r>
              <a:rPr dirty="0" sz="2800" spc="-80" b="1">
                <a:latin typeface="Calibri"/>
                <a:cs typeface="Calibri"/>
              </a:rPr>
              <a:t>x</a:t>
            </a:r>
            <a:r>
              <a:rPr dirty="0" sz="2800" spc="-10" b="1">
                <a:latin typeface="Calibri"/>
                <a:cs typeface="Calibri"/>
              </a:rPr>
              <a:t>c</a:t>
            </a:r>
            <a:r>
              <a:rPr dirty="0" sz="2800" spc="-20" b="1">
                <a:latin typeface="Calibri"/>
                <a:cs typeface="Calibri"/>
              </a:rPr>
              <a:t>lu</a:t>
            </a:r>
            <a:r>
              <a:rPr dirty="0" sz="2800" spc="-15" b="1">
                <a:latin typeface="Calibri"/>
                <a:cs typeface="Calibri"/>
              </a:rPr>
              <a:t>s</a:t>
            </a:r>
            <a:r>
              <a:rPr dirty="0" sz="2800" spc="-20" b="1">
                <a:latin typeface="Calibri"/>
                <a:cs typeface="Calibri"/>
              </a:rPr>
              <a:t>ion: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800" spc="-15">
                <a:latin typeface="Calibri"/>
                <a:cs typeface="Calibri"/>
              </a:rPr>
              <a:t>Ne</a:t>
            </a:r>
            <a:r>
              <a:rPr dirty="0" sz="1800" spc="-15">
                <a:latin typeface="Calibri"/>
                <a:cs typeface="Calibri"/>
              </a:rPr>
              <a:t>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c: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aj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sab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.e. 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S&gt;</a:t>
            </a:r>
            <a:r>
              <a:rPr dirty="0" sz="1800" spc="-15">
                <a:latin typeface="Calibri"/>
                <a:cs typeface="Calibri"/>
              </a:rPr>
              <a:t>3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>
                <a:latin typeface="Calibri"/>
                <a:cs typeface="Calibri"/>
              </a:rPr>
              <a:t> h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30835" marR="17970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5">
                <a:latin typeface="Calibri"/>
                <a:cs typeface="Calibri"/>
              </a:rPr>
              <a:t>H</a:t>
            </a:r>
            <a:r>
              <a:rPr dirty="0" sz="1800" spc="-15">
                <a:latin typeface="Calibri"/>
                <a:cs typeface="Calibri"/>
              </a:rPr>
              <a:t>em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ha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>
                <a:latin typeface="Calibri"/>
                <a:cs typeface="Calibri"/>
              </a:rPr>
              <a:t>bas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 </a:t>
            </a:r>
            <a:r>
              <a:rPr dirty="0" sz="1800" spc="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;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>
                <a:latin typeface="Calibri"/>
                <a:cs typeface="Calibri"/>
              </a:rPr>
              <a:t>&gt;</a:t>
            </a:r>
            <a:r>
              <a:rPr dirty="0" sz="1800" spc="-15">
                <a:latin typeface="Calibri"/>
                <a:cs typeface="Calibri"/>
              </a:rPr>
              <a:t>5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5">
                <a:latin typeface="Calibri"/>
                <a:cs typeface="Calibri"/>
              </a:rPr>
              <a:t>em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ha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und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-up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ssessme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-m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&lt;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2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xp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30835" marR="7937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35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ci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v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em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45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>
                <a:latin typeface="Calibri"/>
                <a:cs typeface="Calibri"/>
              </a:rPr>
              <a:t> f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bus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m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3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F&lt;</a:t>
            </a: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5</a:t>
            </a:r>
            <a:r>
              <a:rPr dirty="0" sz="1800" spc="-20">
                <a:latin typeface="Calibri"/>
                <a:cs typeface="Calibri"/>
              </a:rPr>
              <a:t>%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ac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-50">
                <a:latin typeface="Calibri"/>
                <a:cs typeface="Calibri"/>
              </a:rPr>
              <a:t>x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  <a:p>
            <a:pPr marL="330835" marR="144780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 d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5">
                <a:latin typeface="Calibri"/>
                <a:cs typeface="Calibri"/>
              </a:rPr>
              <a:t>em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 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sease</a:t>
            </a:r>
            <a:endParaRPr sz="1800">
              <a:latin typeface="Calibri"/>
              <a:cs typeface="Calibri"/>
            </a:endParaRPr>
          </a:p>
          <a:p>
            <a:pPr marL="330835" marR="5080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0">
                <a:latin typeface="Calibri"/>
                <a:cs typeface="Calibri"/>
              </a:rPr>
              <a:t>/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maj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s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3</a:t>
            </a:r>
            <a:r>
              <a:rPr dirty="0" sz="1800" spc="-10">
                <a:latin typeface="Calibri"/>
                <a:cs typeface="Calibri"/>
              </a:rPr>
              <a:t>0</a:t>
            </a:r>
            <a:r>
              <a:rPr dirty="0" sz="1800">
                <a:latin typeface="Calibri"/>
                <a:cs typeface="Calibri"/>
              </a:rPr>
              <a:t> d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20">
                <a:latin typeface="Calibri"/>
                <a:cs typeface="Calibri"/>
              </a:rPr>
              <a:t>U</a:t>
            </a:r>
            <a:r>
              <a:rPr dirty="0" sz="1800" spc="-55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s&lt;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5">
                <a:latin typeface="Calibri"/>
                <a:cs typeface="Calibri"/>
              </a:rPr>
              <a:t>0</a:t>
            </a:r>
            <a:r>
              <a:rPr dirty="0" sz="1800" spc="-15">
                <a:latin typeface="Calibri"/>
                <a:cs typeface="Calibri"/>
              </a:rPr>
              <a:t>0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pa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(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3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&gt;</a:t>
            </a:r>
            <a:r>
              <a:rPr dirty="0" sz="1800" spc="-10">
                <a:latin typeface="Calibri"/>
                <a:cs typeface="Calibri"/>
              </a:rPr>
              <a:t>3</a:t>
            </a:r>
            <a:r>
              <a:rPr dirty="0" sz="1800">
                <a:latin typeface="Calibri"/>
                <a:cs typeface="Calibri"/>
              </a:rPr>
              <a:t> x 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84263" y="312773"/>
            <a:ext cx="3421379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 </a:t>
            </a: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P</a:t>
            </a:r>
            <a:r>
              <a:rPr dirty="0" sz="4400" spc="-5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spc="-5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ol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7062" y="2046418"/>
            <a:ext cx="8382000" cy="4497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E</a:t>
            </a:r>
            <a:r>
              <a:rPr dirty="0" sz="2800" spc="-80" b="1">
                <a:latin typeface="Calibri"/>
                <a:cs typeface="Calibri"/>
              </a:rPr>
              <a:t>x</a:t>
            </a:r>
            <a:r>
              <a:rPr dirty="0" sz="2800" spc="-10" b="1">
                <a:latin typeface="Calibri"/>
                <a:cs typeface="Calibri"/>
              </a:rPr>
              <a:t>c</a:t>
            </a:r>
            <a:r>
              <a:rPr dirty="0" sz="2800" spc="-20" b="1">
                <a:latin typeface="Calibri"/>
                <a:cs typeface="Calibri"/>
              </a:rPr>
              <a:t>lu</a:t>
            </a:r>
            <a:r>
              <a:rPr dirty="0" sz="2800" spc="-15" b="1">
                <a:latin typeface="Calibri"/>
                <a:cs typeface="Calibri"/>
              </a:rPr>
              <a:t>s</a:t>
            </a:r>
            <a:r>
              <a:rPr dirty="0" sz="2800" spc="-20" b="1">
                <a:latin typeface="Calibri"/>
                <a:cs typeface="Calibri"/>
              </a:rPr>
              <a:t>ion: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330835" marR="5080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n-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us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sp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ndu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35">
                <a:latin typeface="Calibri"/>
                <a:cs typeface="Calibri"/>
              </a:rPr>
              <a:t>h</a:t>
            </a:r>
            <a:r>
              <a:rPr dirty="0" sz="1800" spc="-145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susp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ana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z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mb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susp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3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spa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ess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ass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han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>
                <a:latin typeface="Corbel"/>
                <a:cs typeface="Corbel"/>
              </a:rPr>
              <a:t>E</a:t>
            </a:r>
            <a:r>
              <a:rPr dirty="0" sz="1800" spc="-5">
                <a:latin typeface="Corbel"/>
                <a:cs typeface="Corbel"/>
              </a:rPr>
              <a:t>x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5">
                <a:latin typeface="Corbel"/>
                <a:cs typeface="Corbel"/>
              </a:rPr>
              <a:t>a</a:t>
            </a:r>
            <a:r>
              <a:rPr dirty="0" sz="1800">
                <a:latin typeface="Corbel"/>
                <a:cs typeface="Corbel"/>
              </a:rPr>
              <a:t>c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5">
                <a:latin typeface="Corbel"/>
                <a:cs typeface="Corbel"/>
              </a:rPr>
              <a:t>an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 spc="-15">
                <a:latin typeface="Corbel"/>
                <a:cs typeface="Corbel"/>
              </a:rPr>
              <a:t>a</a:t>
            </a:r>
            <a:r>
              <a:rPr dirty="0" sz="1800" spc="-5">
                <a:latin typeface="Corbel"/>
                <a:cs typeface="Corbel"/>
              </a:rPr>
              <a:t>l</a:t>
            </a:r>
            <a:r>
              <a:rPr dirty="0" sz="1800" spc="25">
                <a:latin typeface="Corbel"/>
                <a:cs typeface="Corbel"/>
              </a:rPr>
              <a:t> </a:t>
            </a:r>
            <a:r>
              <a:rPr dirty="0" sz="1800" spc="-15">
                <a:latin typeface="Corbel"/>
                <a:cs typeface="Corbel"/>
              </a:rPr>
              <a:t>v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-15">
                <a:latin typeface="Corbel"/>
                <a:cs typeface="Corbel"/>
              </a:rPr>
              <a:t>b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5">
                <a:latin typeface="Corbel"/>
                <a:cs typeface="Corbel"/>
              </a:rPr>
              <a:t>l</a:t>
            </a:r>
            <a:r>
              <a:rPr dirty="0" sz="1800" spc="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s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-15">
                <a:latin typeface="Corbel"/>
                <a:cs typeface="Corbel"/>
              </a:rPr>
              <a:t>n</a:t>
            </a:r>
            <a:r>
              <a:rPr dirty="0" sz="1800">
                <a:latin typeface="Corbel"/>
                <a:cs typeface="Corbel"/>
              </a:rPr>
              <a:t>os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>
                <a:latin typeface="Corbel"/>
                <a:cs typeface="Corbel"/>
              </a:rPr>
              <a:t>s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10">
                <a:latin typeface="Corbel"/>
                <a:cs typeface="Corbel"/>
              </a:rPr>
              <a:t>r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25">
                <a:latin typeface="Corbel"/>
                <a:cs typeface="Corbel"/>
              </a:rPr>
              <a:t>c</a:t>
            </a:r>
            <a:r>
              <a:rPr dirty="0" sz="1800">
                <a:latin typeface="Corbel"/>
                <a:cs typeface="Corbel"/>
              </a:rPr>
              <a:t>cl</a:t>
            </a:r>
            <a:r>
              <a:rPr dirty="0" sz="1800" spc="-10">
                <a:latin typeface="Corbel"/>
                <a:cs typeface="Corbel"/>
              </a:rPr>
              <a:t>usi</a:t>
            </a:r>
            <a:r>
              <a:rPr dirty="0" sz="1800">
                <a:latin typeface="Corbel"/>
                <a:cs typeface="Corbel"/>
              </a:rPr>
              <a:t>on</a:t>
            </a:r>
            <a:r>
              <a:rPr dirty="0" sz="1800" spc="-25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p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>
                <a:latin typeface="Corbel"/>
                <a:cs typeface="Corbel"/>
              </a:rPr>
              <a:t>oh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 spc="-15">
                <a:latin typeface="Corbel"/>
                <a:cs typeface="Corbel"/>
              </a:rPr>
              <a:t>b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 spc="-5">
                <a:latin typeface="Corbel"/>
                <a:cs typeface="Corbel"/>
              </a:rPr>
              <a:t>n</a:t>
            </a:r>
            <a:r>
              <a:rPr dirty="0" sz="1800" spc="-10">
                <a:latin typeface="Corbel"/>
                <a:cs typeface="Corbel"/>
              </a:rPr>
              <a:t>g</a:t>
            </a:r>
            <a:r>
              <a:rPr dirty="0" sz="1800" spc="-20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25">
                <a:latin typeface="Corbel"/>
                <a:cs typeface="Corbel"/>
              </a:rPr>
              <a:t>c</a:t>
            </a:r>
            <a:r>
              <a:rPr dirty="0" sz="1800">
                <a:latin typeface="Corbel"/>
                <a:cs typeface="Corbel"/>
              </a:rPr>
              <a:t>ce</a:t>
            </a:r>
            <a:r>
              <a:rPr dirty="0" sz="1800" spc="5">
                <a:latin typeface="Corbel"/>
                <a:cs typeface="Corbel"/>
              </a:rPr>
              <a:t>s</a:t>
            </a:r>
            <a:r>
              <a:rPr dirty="0" sz="1800">
                <a:latin typeface="Corbel"/>
                <a:cs typeface="Corbel"/>
              </a:rPr>
              <a:t>s</a:t>
            </a:r>
            <a:r>
              <a:rPr dirty="0" sz="1800" spc="-10">
                <a:latin typeface="Corbel"/>
                <a:cs typeface="Corbel"/>
              </a:rPr>
              <a:t> 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>
                <a:latin typeface="Corbel"/>
                <a:cs typeface="Corbel"/>
              </a:rPr>
              <a:t>o 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>
                <a:latin typeface="Corbel"/>
                <a:cs typeface="Corbel"/>
              </a:rPr>
              <a:t>h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15">
                <a:latin typeface="Corbel"/>
                <a:cs typeface="Corbel"/>
              </a:rPr>
              <a:t> 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10">
                <a:latin typeface="Corbel"/>
                <a:cs typeface="Corbel"/>
              </a:rPr>
              <a:t>get</a:t>
            </a:r>
            <a:r>
              <a:rPr dirty="0" sz="180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le</a:t>
            </a:r>
            <a:r>
              <a:rPr dirty="0" sz="1800">
                <a:latin typeface="Corbel"/>
                <a:cs typeface="Corbel"/>
              </a:rPr>
              <a:t>sion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nab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und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0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nab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und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ap</a:t>
            </a:r>
            <a:r>
              <a:rPr dirty="0" sz="1800" spc="-3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eg</a:t>
            </a:r>
            <a:r>
              <a:rPr dirty="0" sz="1800">
                <a:latin typeface="Calibri"/>
                <a:cs typeface="Calibri"/>
              </a:rPr>
              <a:t>nan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ud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ud</a:t>
            </a:r>
            <a:r>
              <a:rPr dirty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asp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>
                <a:latin typeface="Calibri"/>
                <a:cs typeface="Calibri"/>
              </a:rPr>
              <a:t>Ind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45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555"/>
              <a:buFont typeface="Wingdings 2"/>
              <a:buChar char=""/>
              <a:tabLst>
                <a:tab pos="331470" algn="l"/>
              </a:tabLst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mb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S</a:t>
            </a:r>
            <a:r>
              <a:rPr dirty="0" spc="-10"/>
              <a:t>c</a:t>
            </a:r>
            <a:r>
              <a:rPr dirty="0" spc="-45"/>
              <a:t>r</a:t>
            </a:r>
            <a:r>
              <a:rPr dirty="0" spc="-20"/>
              <a:t>eenin</a:t>
            </a:r>
            <a:r>
              <a:rPr dirty="0" spc="70"/>
              <a:t>g</a:t>
            </a:r>
            <a:r>
              <a:rPr dirty="0" spc="-20"/>
              <a:t>/</a:t>
            </a:r>
            <a:r>
              <a:rPr dirty="0" spc="-15"/>
              <a:t>E</a:t>
            </a:r>
            <a:r>
              <a:rPr dirty="0" spc="-20"/>
              <a:t>n</a:t>
            </a:r>
            <a:r>
              <a:rPr dirty="0" spc="-45"/>
              <a:t>r</a:t>
            </a:r>
            <a:r>
              <a:rPr dirty="0" spc="-15"/>
              <a:t>oll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40"/>
              <a:t>n</a:t>
            </a:r>
            <a:r>
              <a:rPr dirty="0" spc="-10"/>
              <a:t>t</a:t>
            </a:r>
          </a:p>
          <a:p>
            <a:pPr marL="330835" marR="5080" indent="-318135">
              <a:lnSpc>
                <a:spcPct val="100000"/>
              </a:lnSpc>
              <a:spcBef>
                <a:spcPts val="1015"/>
              </a:spcBef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5" b="0">
                <a:latin typeface="Calibri"/>
                <a:cs typeface="Calibri"/>
              </a:rPr>
              <a:t>P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ts</a:t>
            </a:r>
            <a:r>
              <a:rPr dirty="0" sz="2000" spc="3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-5" b="0">
                <a:latin typeface="Calibri"/>
                <a:cs typeface="Calibri"/>
              </a:rPr>
              <a:t>ie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ba</a:t>
            </a:r>
            <a:r>
              <a:rPr dirty="0" sz="2000" spc="-5" b="0">
                <a:latin typeface="Calibri"/>
                <a:cs typeface="Calibri"/>
              </a:rPr>
              <a:t>se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n 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spc="-40" b="0">
                <a:latin typeface="Calibri"/>
                <a:cs typeface="Calibri"/>
              </a:rPr>
              <a:t>s</a:t>
            </a:r>
            <a:r>
              <a:rPr dirty="0" sz="2000" spc="5" b="0">
                <a:latin typeface="Calibri"/>
                <a:cs typeface="Calibri"/>
              </a:rPr>
              <a:t>y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spc="-10" b="0">
                <a:latin typeface="Calibri"/>
                <a:cs typeface="Calibri"/>
              </a:rPr>
              <a:t>p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c</a:t>
            </a:r>
            <a:r>
              <a:rPr dirty="0" sz="2000" spc="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5</a:t>
            </a:r>
            <a:r>
              <a:rPr dirty="0" sz="2000" spc="5" b="0">
                <a:latin typeface="Calibri"/>
                <a:cs typeface="Calibri"/>
              </a:rPr>
              <a:t>0</a:t>
            </a:r>
            <a:r>
              <a:rPr dirty="0" sz="2000" spc="-5" b="0">
                <a:latin typeface="Calibri"/>
                <a:cs typeface="Calibri"/>
              </a:rPr>
              <a:t>-</a:t>
            </a:r>
            <a:r>
              <a:rPr dirty="0" sz="2000" b="0">
                <a:latin typeface="Calibri"/>
                <a:cs typeface="Calibri"/>
              </a:rPr>
              <a:t>99%</a:t>
            </a:r>
            <a:r>
              <a:rPr dirty="0" sz="2000" spc="-5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ac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an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al</a:t>
            </a:r>
            <a:r>
              <a:rPr dirty="0" sz="2000" spc="20" b="0">
                <a:latin typeface="Calibri"/>
                <a:cs typeface="Calibri"/>
              </a:rPr>
              <a:t> </a:t>
            </a:r>
            <a:r>
              <a:rPr dirty="0" sz="2000" spc="-30" b="0">
                <a:latin typeface="Calibri"/>
                <a:cs typeface="Calibri"/>
              </a:rPr>
              <a:t>v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5" b="0">
                <a:latin typeface="Calibri"/>
                <a:cs typeface="Calibri"/>
              </a:rPr>
              <a:t>r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b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al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or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ba</a:t>
            </a:r>
            <a:r>
              <a:rPr dirty="0" sz="2000" spc="-5" b="0">
                <a:latin typeface="Calibri"/>
                <a:cs typeface="Calibri"/>
              </a:rPr>
              <a:t>s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b="0">
                <a:latin typeface="Calibri"/>
                <a:cs typeface="Calibri"/>
              </a:rPr>
              <a:t>ar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3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spc="-5" b="0">
                <a:latin typeface="Calibri"/>
                <a:cs typeface="Calibri"/>
              </a:rPr>
              <a:t>s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s</a:t>
            </a:r>
            <a:r>
              <a:rPr dirty="0" sz="2000" spc="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ba</a:t>
            </a:r>
            <a:r>
              <a:rPr dirty="0" sz="2000" spc="-5" b="0">
                <a:latin typeface="Calibri"/>
                <a:cs typeface="Calibri"/>
              </a:rPr>
              <a:t>s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spc="10" b="0">
                <a:latin typeface="Calibri"/>
                <a:cs typeface="Calibri"/>
              </a:rPr>
              <a:t>C</a:t>
            </a:r>
            <a:r>
              <a:rPr dirty="0" sz="2000" spc="-165" b="0">
                <a:latin typeface="Calibri"/>
                <a:cs typeface="Calibri"/>
              </a:rPr>
              <a:t>T</a:t>
            </a:r>
            <a:r>
              <a:rPr dirty="0" sz="2000" spc="1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,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MRA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r</a:t>
            </a:r>
            <a:r>
              <a:rPr dirty="0" sz="2000" spc="-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10" b="0">
                <a:latin typeface="Calibri"/>
                <a:cs typeface="Calibri"/>
              </a:rPr>
              <a:t>S</a:t>
            </a:r>
            <a:r>
              <a:rPr dirty="0" sz="2000" b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30835" marR="107314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5" b="0">
                <a:latin typeface="Calibri"/>
                <a:cs typeface="Calibri"/>
              </a:rPr>
              <a:t>P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ts</a:t>
            </a:r>
            <a:r>
              <a:rPr dirty="0" sz="2000" spc="3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1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ng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40" b="0">
                <a:latin typeface="Calibri"/>
                <a:cs typeface="Calibri"/>
              </a:rPr>
              <a:t>a</a:t>
            </a:r>
            <a:r>
              <a:rPr dirty="0" sz="2000" spc="-30" b="0">
                <a:latin typeface="Calibri"/>
                <a:cs typeface="Calibri"/>
              </a:rPr>
              <a:t>v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5" b="0">
                <a:latin typeface="Calibri"/>
                <a:cs typeface="Calibri"/>
              </a:rPr>
              <a:t>il</a:t>
            </a:r>
            <a:r>
              <a:rPr dirty="0" sz="2000" b="0">
                <a:latin typeface="Calibri"/>
                <a:cs typeface="Calibri"/>
              </a:rPr>
              <a:t>ab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b="0">
                <a:latin typeface="Calibri"/>
                <a:cs typeface="Calibri"/>
              </a:rPr>
              <a:t>e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5" b="0">
                <a:latin typeface="Calibri"/>
                <a:cs typeface="Calibri"/>
              </a:rPr>
              <a:t>/</a:t>
            </a:r>
            <a:r>
              <a:rPr dirty="0" sz="2000" b="0">
                <a:latin typeface="Calibri"/>
                <a:cs typeface="Calibri"/>
              </a:rPr>
              <a:t>E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c</a:t>
            </a:r>
            <a:r>
              <a:rPr dirty="0" sz="2000" spc="-5" b="0">
                <a:latin typeface="Calibri"/>
                <a:cs typeface="Calibri"/>
              </a:rPr>
              <a:t>ri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eri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4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wil</a:t>
            </a:r>
            <a:r>
              <a:rPr dirty="0" sz="2000" b="0">
                <a:latin typeface="Calibri"/>
                <a:cs typeface="Calibri"/>
              </a:rPr>
              <a:t>l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be </a:t>
            </a:r>
            <a:r>
              <a:rPr dirty="0" sz="2000" spc="-10" b="0">
                <a:latin typeface="Calibri"/>
                <a:cs typeface="Calibri"/>
              </a:rPr>
              <a:t>c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5" b="0">
                <a:latin typeface="Calibri"/>
                <a:cs typeface="Calibri"/>
              </a:rPr>
              <a:t>se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d,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and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wi</a:t>
            </a:r>
            <a:r>
              <a:rPr dirty="0" sz="2000" spc="-10" b="0">
                <a:latin typeface="Calibri"/>
                <a:cs typeface="Calibri"/>
              </a:rPr>
              <a:t>l</a:t>
            </a:r>
            <a:r>
              <a:rPr dirty="0" sz="2000" b="0">
                <a:latin typeface="Calibri"/>
                <a:cs typeface="Calibri"/>
              </a:rPr>
              <a:t>l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und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30" b="0">
                <a:latin typeface="Calibri"/>
                <a:cs typeface="Calibri"/>
              </a:rPr>
              <a:t>r</a:t>
            </a:r>
            <a:r>
              <a:rPr dirty="0" sz="2000" spc="-10" b="0">
                <a:latin typeface="Calibri"/>
                <a:cs typeface="Calibri"/>
              </a:rPr>
              <a:t>g</a:t>
            </a:r>
            <a:r>
              <a:rPr dirty="0" sz="2000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Q</a:t>
            </a:r>
            <a:r>
              <a:rPr dirty="0" sz="2000" b="0">
                <a:latin typeface="Calibri"/>
                <a:cs typeface="Calibri"/>
              </a:rPr>
              <a:t>MRA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spc="-40" b="0">
                <a:latin typeface="Calibri"/>
                <a:cs typeface="Calibri"/>
              </a:rPr>
              <a:t>f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r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1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ermi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io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3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-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spc="-1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w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spc="-3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tus</a:t>
            </a:r>
            <a:r>
              <a:rPr dirty="0" sz="2000" spc="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(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ne</a:t>
            </a:r>
            <a:r>
              <a:rPr dirty="0" sz="2000" spc="-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as S</a:t>
            </a:r>
            <a:r>
              <a:rPr dirty="0" sz="2000" spc="5" b="0">
                <a:latin typeface="Calibri"/>
                <a:cs typeface="Calibri"/>
              </a:rPr>
              <a:t>O</a:t>
            </a:r>
            <a:r>
              <a:rPr dirty="0" sz="2000" spc="-5" b="0">
                <a:latin typeface="Calibri"/>
                <a:cs typeface="Calibri"/>
              </a:rPr>
              <a:t>C)</a:t>
            </a:r>
            <a:endParaRPr sz="2000">
              <a:latin typeface="Calibri"/>
              <a:cs typeface="Calibri"/>
            </a:endParaRPr>
          </a:p>
          <a:p>
            <a:pPr marL="330835" marR="35877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5" b="0">
                <a:latin typeface="Calibri"/>
                <a:cs typeface="Calibri"/>
              </a:rPr>
              <a:t>P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ts</a:t>
            </a:r>
            <a:r>
              <a:rPr dirty="0" sz="2000" spc="35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c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spc="-10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-5" b="0">
                <a:latin typeface="Calibri"/>
                <a:cs typeface="Calibri"/>
              </a:rPr>
              <a:t>irm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b="0">
                <a:latin typeface="Calibri"/>
                <a:cs typeface="Calibri"/>
              </a:rPr>
              <a:t>o qua</a:t>
            </a:r>
            <a:r>
              <a:rPr dirty="0" sz="2000" spc="-5" b="0">
                <a:latin typeface="Calibri"/>
                <a:cs typeface="Calibri"/>
              </a:rPr>
              <a:t>li</a:t>
            </a:r>
            <a:r>
              <a:rPr dirty="0" sz="2000" spc="10" b="0">
                <a:latin typeface="Calibri"/>
                <a:cs typeface="Calibri"/>
              </a:rPr>
              <a:t>f</a:t>
            </a:r>
            <a:r>
              <a:rPr dirty="0" sz="2000" b="0">
                <a:latin typeface="Calibri"/>
                <a:cs typeface="Calibri"/>
              </a:rPr>
              <a:t>y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as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spc="-1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w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3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b="0">
                <a:latin typeface="Calibri"/>
                <a:cs typeface="Calibri"/>
              </a:rPr>
              <a:t>al</a:t>
            </a:r>
            <a:r>
              <a:rPr dirty="0" sz="2000" spc="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spc="-1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w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spc="-3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tus</a:t>
            </a:r>
            <a:r>
              <a:rPr dirty="0" sz="2000" spc="20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b</a:t>
            </a:r>
            <a:r>
              <a:rPr dirty="0" sz="2000" b="0">
                <a:latin typeface="Calibri"/>
                <a:cs typeface="Calibri"/>
              </a:rPr>
              <a:t>y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c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al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spc="-30" b="0">
                <a:latin typeface="Calibri"/>
                <a:cs typeface="Calibri"/>
              </a:rPr>
              <a:t>r</a:t>
            </a:r>
            <a:r>
              <a:rPr dirty="0" sz="2000" spc="-15" b="0">
                <a:latin typeface="Calibri"/>
                <a:cs typeface="Calibri"/>
              </a:rPr>
              <a:t>e</a:t>
            </a:r>
            <a:r>
              <a:rPr dirty="0" sz="2000" spc="-10" b="0">
                <a:latin typeface="Calibri"/>
                <a:cs typeface="Calibri"/>
              </a:rPr>
              <a:t>v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1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w</a:t>
            </a:r>
            <a:r>
              <a:rPr dirty="0" sz="200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wil</a:t>
            </a:r>
            <a:r>
              <a:rPr dirty="0" sz="2000" b="0">
                <a:latin typeface="Calibri"/>
                <a:cs typeface="Calibri"/>
              </a:rPr>
              <a:t>l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und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30" b="0">
                <a:latin typeface="Calibri"/>
                <a:cs typeface="Calibri"/>
              </a:rPr>
              <a:t>r</a:t>
            </a:r>
            <a:r>
              <a:rPr dirty="0" sz="2000" spc="-10" b="0">
                <a:latin typeface="Calibri"/>
                <a:cs typeface="Calibri"/>
              </a:rPr>
              <a:t>g</a:t>
            </a:r>
            <a:r>
              <a:rPr dirty="0" sz="2000" b="0">
                <a:latin typeface="Calibri"/>
                <a:cs typeface="Calibri"/>
              </a:rPr>
              <a:t>o</a:t>
            </a:r>
            <a:r>
              <a:rPr dirty="0" sz="2000" spc="-3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10" b="0">
                <a:latin typeface="Calibri"/>
                <a:cs typeface="Calibri"/>
              </a:rPr>
              <a:t>S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(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f n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ne</a:t>
            </a:r>
            <a:r>
              <a:rPr dirty="0" sz="2000" spc="-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as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S</a:t>
            </a:r>
            <a:r>
              <a:rPr dirty="0" sz="2000" spc="5" b="0">
                <a:latin typeface="Calibri"/>
                <a:cs typeface="Calibri"/>
              </a:rPr>
              <a:t>O</a:t>
            </a:r>
            <a:r>
              <a:rPr dirty="0" sz="2000" spc="-5" b="0">
                <a:latin typeface="Calibri"/>
                <a:cs typeface="Calibri"/>
              </a:rPr>
              <a:t>C)</a:t>
            </a:r>
            <a:endParaRPr sz="2000">
              <a:latin typeface="Calibri"/>
              <a:cs typeface="Calibri"/>
            </a:endParaRPr>
          </a:p>
          <a:p>
            <a:pPr marL="330835" marR="4000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5" b="0">
                <a:latin typeface="Calibri"/>
                <a:cs typeface="Calibri"/>
              </a:rPr>
              <a:t>P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ts</a:t>
            </a:r>
            <a:r>
              <a:rPr dirty="0" sz="2000" spc="3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wit</a:t>
            </a:r>
            <a:r>
              <a:rPr dirty="0" sz="2000" b="0">
                <a:latin typeface="Calibri"/>
                <a:cs typeface="Calibri"/>
              </a:rPr>
              <a:t>h</a:t>
            </a:r>
            <a:r>
              <a:rPr dirty="0" sz="2000" spc="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ang</a:t>
            </a:r>
            <a:r>
              <a:rPr dirty="0" sz="2000" spc="-5" b="0">
                <a:latin typeface="Calibri"/>
                <a:cs typeface="Calibri"/>
              </a:rPr>
              <a:t>io</a:t>
            </a:r>
            <a:r>
              <a:rPr dirty="0" sz="2000" b="0">
                <a:latin typeface="Calibri"/>
                <a:cs typeface="Calibri"/>
              </a:rPr>
              <a:t>g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aph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10" b="0">
                <a:latin typeface="Calibri"/>
                <a:cs typeface="Calibri"/>
              </a:rPr>
              <a:t>c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5" b="0">
                <a:latin typeface="Calibri"/>
                <a:cs typeface="Calibri"/>
              </a:rPr>
              <a:t>ll</a:t>
            </a:r>
            <a:r>
              <a:rPr dirty="0" sz="2000" b="0">
                <a:latin typeface="Calibri"/>
                <a:cs typeface="Calibri"/>
              </a:rPr>
              <a:t>y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c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spc="-10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f</a:t>
            </a:r>
            <a:r>
              <a:rPr dirty="0" sz="2000" spc="-5" b="0">
                <a:latin typeface="Calibri"/>
                <a:cs typeface="Calibri"/>
              </a:rPr>
              <a:t>irm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5" b="0">
                <a:latin typeface="Calibri"/>
                <a:cs typeface="Calibri"/>
              </a:rPr>
              <a:t> </a:t>
            </a:r>
            <a:r>
              <a:rPr dirty="0" sz="2000" spc="-3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5" b="0">
                <a:latin typeface="Calibri"/>
                <a:cs typeface="Calibri"/>
              </a:rPr>
              <a:t>osi</a:t>
            </a:r>
            <a:r>
              <a:rPr dirty="0" sz="2000" b="0">
                <a:latin typeface="Calibri"/>
                <a:cs typeface="Calibri"/>
              </a:rPr>
              <a:t>s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wil</a:t>
            </a:r>
            <a:r>
              <a:rPr dirty="0" sz="2000" b="0">
                <a:latin typeface="Calibri"/>
                <a:cs typeface="Calibri"/>
              </a:rPr>
              <a:t>l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und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30" b="0">
                <a:latin typeface="Calibri"/>
                <a:cs typeface="Calibri"/>
              </a:rPr>
              <a:t>r</a:t>
            </a:r>
            <a:r>
              <a:rPr dirty="0" sz="2000" spc="-10" b="0">
                <a:latin typeface="Calibri"/>
                <a:cs typeface="Calibri"/>
              </a:rPr>
              <a:t>g</a:t>
            </a:r>
            <a:r>
              <a:rPr dirty="0" sz="2000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s</a:t>
            </a:r>
            <a:r>
              <a:rPr dirty="0" sz="2000" b="0">
                <a:latin typeface="Calibri"/>
                <a:cs typeface="Calibri"/>
              </a:rPr>
              <a:t>ub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spc="-25" b="0">
                <a:latin typeface="Calibri"/>
                <a:cs typeface="Calibri"/>
              </a:rPr>
              <a:t>a</a:t>
            </a:r>
            <a:r>
              <a:rPr dirty="0" sz="2000" spc="-5" b="0">
                <a:latin typeface="Calibri"/>
                <a:cs typeface="Calibri"/>
              </a:rPr>
              <a:t>xi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b="0">
                <a:latin typeface="Calibri"/>
                <a:cs typeface="Calibri"/>
              </a:rPr>
              <a:t>al</a:t>
            </a:r>
            <a:r>
              <a:rPr dirty="0" sz="2000" spc="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ang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p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30" b="0">
                <a:latin typeface="Calibri"/>
                <a:cs typeface="Calibri"/>
              </a:rPr>
              <a:t>s</a:t>
            </a:r>
            <a:r>
              <a:rPr dirty="0" sz="2000" b="0">
                <a:latin typeface="Calibri"/>
                <a:cs typeface="Calibri"/>
              </a:rPr>
              <a:t>ty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(</a:t>
            </a:r>
            <a:r>
              <a:rPr dirty="0" sz="2000" spc="-5" b="0">
                <a:latin typeface="Calibri"/>
                <a:cs typeface="Calibri"/>
              </a:rPr>
              <a:t>w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th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48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h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u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spc="-5" b="0">
                <a:latin typeface="Calibri"/>
                <a:cs typeface="Calibri"/>
              </a:rPr>
              <a:t>s</a:t>
            </a:r>
            <a:r>
              <a:rPr dirty="0" sz="2000" b="0">
                <a:latin typeface="Calibri"/>
                <a:cs typeface="Calibri"/>
              </a:rPr>
              <a:t>)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p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b="0">
                <a:latin typeface="Calibri"/>
                <a:cs typeface="Calibri"/>
              </a:rPr>
              <a:t>us 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10" b="0">
                <a:latin typeface="Calibri"/>
                <a:cs typeface="Calibri"/>
              </a:rPr>
              <a:t>c</a:t>
            </a:r>
            <a:r>
              <a:rPr dirty="0" sz="2000" b="0">
                <a:latin typeface="Calibri"/>
                <a:cs typeface="Calibri"/>
              </a:rPr>
              <a:t>al th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10" b="0">
                <a:latin typeface="Calibri"/>
                <a:cs typeface="Calibri"/>
              </a:rPr>
              <a:t>p</a:t>
            </a:r>
            <a:r>
              <a:rPr dirty="0" sz="2000" b="0">
                <a:latin typeface="Calibri"/>
                <a:cs typeface="Calibri"/>
              </a:rPr>
              <a:t>y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10" b="0">
                <a:latin typeface="Calibri"/>
                <a:cs typeface="Calibri"/>
              </a:rPr>
              <a:t>g</a:t>
            </a:r>
            <a:r>
              <a:rPr dirty="0" sz="2000" b="0">
                <a:latin typeface="Calibri"/>
                <a:cs typeface="Calibri"/>
              </a:rPr>
              <a:t>e</a:t>
            </a:r>
            <a:r>
              <a:rPr dirty="0" sz="2000" spc="-1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1,</a:t>
            </a:r>
            <a:r>
              <a:rPr dirty="0" sz="200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r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be 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and</a:t>
            </a:r>
            <a:r>
              <a:rPr dirty="0" sz="2000" spc="-5" b="0">
                <a:latin typeface="Calibri"/>
                <a:cs typeface="Calibri"/>
              </a:rPr>
              <a:t>om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50" b="0">
                <a:latin typeface="Calibri"/>
                <a:cs typeface="Calibri"/>
              </a:rPr>
              <a:t>z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b="0">
                <a:latin typeface="Calibri"/>
                <a:cs typeface="Calibri"/>
              </a:rPr>
              <a:t>o 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20" b="0">
                <a:latin typeface="Calibri"/>
                <a:cs typeface="Calibri"/>
              </a:rPr>
              <a:t>r</a:t>
            </a:r>
            <a:r>
              <a:rPr dirty="0" sz="2000" spc="-30" b="0">
                <a:latin typeface="Calibri"/>
                <a:cs typeface="Calibri"/>
              </a:rPr>
              <a:t>v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25" b="0">
                <a:latin typeface="Calibri"/>
                <a:cs typeface="Calibri"/>
              </a:rPr>
              <a:t>n</a:t>
            </a:r>
            <a:r>
              <a:rPr dirty="0" sz="2000" b="0">
                <a:latin typeface="Calibri"/>
                <a:cs typeface="Calibri"/>
              </a:rPr>
              <a:t>t</a:t>
            </a:r>
            <a:r>
              <a:rPr dirty="0" sz="2000" spc="-5" b="0">
                <a:latin typeface="Calibri"/>
                <a:cs typeface="Calibri"/>
              </a:rPr>
              <a:t>io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15" b="0">
                <a:latin typeface="Calibri"/>
                <a:cs typeface="Calibri"/>
              </a:rPr>
              <a:t> </a:t>
            </a:r>
            <a:r>
              <a:rPr dirty="0" sz="2000" spc="-20" b="0">
                <a:latin typeface="Calibri"/>
                <a:cs typeface="Calibri"/>
              </a:rPr>
              <a:t>v</a:t>
            </a:r>
            <a:r>
              <a:rPr dirty="0" sz="2000" b="0">
                <a:latin typeface="Calibri"/>
                <a:cs typeface="Calibri"/>
              </a:rPr>
              <a:t>s</a:t>
            </a:r>
            <a:r>
              <a:rPr dirty="0" sz="2000" spc="10" b="0">
                <a:latin typeface="Calibri"/>
                <a:cs typeface="Calibri"/>
              </a:rPr>
              <a:t> </a:t>
            </a:r>
            <a:r>
              <a:rPr dirty="0" sz="2000" spc="-5" b="0">
                <a:latin typeface="Calibri"/>
                <a:cs typeface="Calibri"/>
              </a:rPr>
              <a:t>m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b="0">
                <a:latin typeface="Calibri"/>
                <a:cs typeface="Calibri"/>
              </a:rPr>
              <a:t>d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spc="-10" b="0">
                <a:latin typeface="Calibri"/>
                <a:cs typeface="Calibri"/>
              </a:rPr>
              <a:t>c</a:t>
            </a:r>
            <a:r>
              <a:rPr dirty="0" sz="2000" b="0">
                <a:latin typeface="Calibri"/>
                <a:cs typeface="Calibri"/>
              </a:rPr>
              <a:t>al th</a:t>
            </a:r>
            <a:r>
              <a:rPr dirty="0" sz="2000" spc="-5" b="0">
                <a:latin typeface="Calibri"/>
                <a:cs typeface="Calibri"/>
              </a:rPr>
              <a:t>e</a:t>
            </a:r>
            <a:r>
              <a:rPr dirty="0" sz="2000" spc="-40" b="0">
                <a:latin typeface="Calibri"/>
                <a:cs typeface="Calibri"/>
              </a:rPr>
              <a:t>r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10" b="0">
                <a:latin typeface="Calibri"/>
                <a:cs typeface="Calibri"/>
              </a:rPr>
              <a:t>p</a:t>
            </a:r>
            <a:r>
              <a:rPr dirty="0" sz="2000" b="0">
                <a:latin typeface="Calibri"/>
                <a:cs typeface="Calibri"/>
              </a:rPr>
              <a:t>y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5" b="0">
                <a:latin typeface="Calibri"/>
                <a:cs typeface="Calibri"/>
              </a:rPr>
              <a:t>l</a:t>
            </a:r>
            <a:r>
              <a:rPr dirty="0" sz="2000" spc="-5" b="0">
                <a:latin typeface="Calibri"/>
                <a:cs typeface="Calibri"/>
              </a:rPr>
              <a:t>o</a:t>
            </a:r>
            <a:r>
              <a:rPr dirty="0" sz="2000" b="0">
                <a:latin typeface="Calibri"/>
                <a:cs typeface="Calibri"/>
              </a:rPr>
              <a:t>ne </a:t>
            </a:r>
            <a:r>
              <a:rPr dirty="0" sz="2000" spc="-5" b="0">
                <a:latin typeface="Calibri"/>
                <a:cs typeface="Calibri"/>
              </a:rPr>
              <a:t>i</a:t>
            </a:r>
            <a:r>
              <a:rPr dirty="0" sz="2000" b="0">
                <a:latin typeface="Calibri"/>
                <a:cs typeface="Calibri"/>
              </a:rPr>
              <a:t>n</a:t>
            </a:r>
            <a:r>
              <a:rPr dirty="0" sz="2000" spc="-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S</a:t>
            </a:r>
            <a:r>
              <a:rPr dirty="0" sz="2000" spc="-25" b="0">
                <a:latin typeface="Calibri"/>
                <a:cs typeface="Calibri"/>
              </a:rPr>
              <a:t>t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10" b="0">
                <a:latin typeface="Calibri"/>
                <a:cs typeface="Calibri"/>
              </a:rPr>
              <a:t>g</a:t>
            </a:r>
            <a:r>
              <a:rPr dirty="0" sz="2000" b="0">
                <a:latin typeface="Calibri"/>
                <a:cs typeface="Calibri"/>
              </a:rPr>
              <a:t>e 2.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99060">
              <a:lnSpc>
                <a:spcPct val="100000"/>
              </a:lnSpc>
            </a:pPr>
            <a:r>
              <a:rPr dirty="0" sz="1600" spc="-45" b="0">
                <a:latin typeface="Calibri"/>
                <a:cs typeface="Calibri"/>
              </a:rPr>
              <a:t>P</a:t>
            </a:r>
            <a:r>
              <a:rPr dirty="0" sz="1600" spc="-20" b="0">
                <a:latin typeface="Calibri"/>
                <a:cs typeface="Calibri"/>
              </a:rPr>
              <a:t>a</a:t>
            </a:r>
            <a:r>
              <a:rPr dirty="0" sz="1600" b="0">
                <a:latin typeface="Calibri"/>
                <a:cs typeface="Calibri"/>
              </a:rPr>
              <a:t>ti</a:t>
            </a:r>
            <a:r>
              <a:rPr dirty="0" sz="1600" spc="-15" b="0">
                <a:latin typeface="Calibri"/>
                <a:cs typeface="Calibri"/>
              </a:rPr>
              <a:t>e</a:t>
            </a:r>
            <a:r>
              <a:rPr dirty="0" sz="1600" spc="-25" b="0">
                <a:latin typeface="Calibri"/>
                <a:cs typeface="Calibri"/>
              </a:rPr>
              <a:t>n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s</a:t>
            </a:r>
            <a:r>
              <a:rPr dirty="0" sz="1600" spc="-30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n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t</a:t>
            </a:r>
            <a:r>
              <a:rPr dirty="0" sz="1600" spc="15" b="0">
                <a:latin typeface="Calibri"/>
                <a:cs typeface="Calibri"/>
              </a:rPr>
              <a:t> </a:t>
            </a:r>
            <a:r>
              <a:rPr dirty="0" sz="1600" spc="-20" b="0">
                <a:latin typeface="Calibri"/>
                <a:cs typeface="Calibri"/>
              </a:rPr>
              <a:t>me</a:t>
            </a:r>
            <a:r>
              <a:rPr dirty="0" sz="1600" spc="-25" b="0">
                <a:latin typeface="Calibri"/>
                <a:cs typeface="Calibri"/>
              </a:rPr>
              <a:t>e</a:t>
            </a:r>
            <a:r>
              <a:rPr dirty="0" sz="1600" b="0">
                <a:latin typeface="Calibri"/>
                <a:cs typeface="Calibri"/>
              </a:rPr>
              <a:t>ti</a:t>
            </a:r>
            <a:r>
              <a:rPr dirty="0" sz="1600" spc="-10" b="0">
                <a:latin typeface="Calibri"/>
                <a:cs typeface="Calibri"/>
              </a:rPr>
              <a:t>ng</a:t>
            </a:r>
            <a:r>
              <a:rPr dirty="0" sz="1600" b="0">
                <a:latin typeface="Calibri"/>
                <a:cs typeface="Calibri"/>
              </a:rPr>
              <a:t> 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he</a:t>
            </a:r>
            <a:r>
              <a:rPr dirty="0" sz="1600" spc="5" b="0">
                <a:latin typeface="Calibri"/>
                <a:cs typeface="Calibri"/>
              </a:rPr>
              <a:t> </a:t>
            </a:r>
            <a:r>
              <a:rPr dirty="0" sz="1600" spc="-25" b="0">
                <a:latin typeface="Calibri"/>
                <a:cs typeface="Calibri"/>
              </a:rPr>
              <a:t>Q</a:t>
            </a:r>
            <a:r>
              <a:rPr dirty="0" sz="1600" spc="-15" b="0">
                <a:latin typeface="Calibri"/>
                <a:cs typeface="Calibri"/>
              </a:rPr>
              <a:t>M</a:t>
            </a:r>
            <a:r>
              <a:rPr dirty="0" sz="1600" spc="-15" b="0">
                <a:latin typeface="Calibri"/>
                <a:cs typeface="Calibri"/>
              </a:rPr>
              <a:t>R</a:t>
            </a:r>
            <a:r>
              <a:rPr dirty="0" sz="1600" spc="-10" b="0">
                <a:latin typeface="Calibri"/>
                <a:cs typeface="Calibri"/>
              </a:rPr>
              <a:t>A</a:t>
            </a:r>
            <a:r>
              <a:rPr dirty="0" sz="1600" spc="10" b="0">
                <a:latin typeface="Calibri"/>
                <a:cs typeface="Calibri"/>
              </a:rPr>
              <a:t> 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r</a:t>
            </a:r>
            <a:r>
              <a:rPr dirty="0" sz="1600" spc="15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ang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g</a:t>
            </a:r>
            <a:r>
              <a:rPr dirty="0" sz="1600" spc="-55" b="0">
                <a:latin typeface="Calibri"/>
                <a:cs typeface="Calibri"/>
              </a:rPr>
              <a:t>r</a:t>
            </a:r>
            <a:r>
              <a:rPr dirty="0" sz="1600" spc="-10" b="0">
                <a:latin typeface="Calibri"/>
                <a:cs typeface="Calibri"/>
              </a:rPr>
              <a:t>aph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10" b="0">
                <a:latin typeface="Calibri"/>
                <a:cs typeface="Calibri"/>
              </a:rPr>
              <a:t>c</a:t>
            </a:r>
            <a:r>
              <a:rPr dirty="0" sz="1600" spc="-30" b="0">
                <a:latin typeface="Calibri"/>
                <a:cs typeface="Calibri"/>
              </a:rPr>
              <a:t> </a:t>
            </a:r>
            <a:r>
              <a:rPr dirty="0" sz="1600" spc="-15" b="0">
                <a:latin typeface="Calibri"/>
                <a:cs typeface="Calibri"/>
              </a:rPr>
              <a:t>cr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20" b="0">
                <a:latin typeface="Calibri"/>
                <a:cs typeface="Calibri"/>
              </a:rPr>
              <a:t>t</a:t>
            </a:r>
            <a:r>
              <a:rPr dirty="0" sz="1600" spc="-15" b="0">
                <a:latin typeface="Calibri"/>
                <a:cs typeface="Calibri"/>
              </a:rPr>
              <a:t>er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10" b="0">
                <a:latin typeface="Calibri"/>
                <a:cs typeface="Calibri"/>
              </a:rPr>
              <a:t>a</a:t>
            </a:r>
            <a:r>
              <a:rPr dirty="0" sz="1600" spc="10" b="0">
                <a:latin typeface="Calibri"/>
                <a:cs typeface="Calibri"/>
              </a:rPr>
              <a:t> </a:t>
            </a:r>
            <a:r>
              <a:rPr dirty="0" sz="1600" spc="-20" b="0">
                <a:latin typeface="Calibri"/>
                <a:cs typeface="Calibri"/>
              </a:rPr>
              <a:t>w</a:t>
            </a:r>
            <a:r>
              <a:rPr dirty="0" sz="1600" b="0">
                <a:latin typeface="Calibri"/>
                <a:cs typeface="Calibri"/>
              </a:rPr>
              <a:t>il</a:t>
            </a:r>
            <a:r>
              <a:rPr dirty="0" sz="1600" spc="-5" b="0">
                <a:latin typeface="Calibri"/>
                <a:cs typeface="Calibri"/>
              </a:rPr>
              <a:t>l</a:t>
            </a:r>
            <a:r>
              <a:rPr dirty="0" sz="1600" spc="-20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n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t</a:t>
            </a:r>
            <a:r>
              <a:rPr dirty="0" sz="1600" spc="15" b="0">
                <a:latin typeface="Calibri"/>
                <a:cs typeface="Calibri"/>
              </a:rPr>
              <a:t> </a:t>
            </a:r>
            <a:r>
              <a:rPr dirty="0" sz="1600" spc="-25" b="0">
                <a:latin typeface="Calibri"/>
                <a:cs typeface="Calibri"/>
              </a:rPr>
              <a:t>c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25" b="0">
                <a:latin typeface="Calibri"/>
                <a:cs typeface="Calibri"/>
              </a:rPr>
              <a:t>n</a:t>
            </a:r>
            <a:r>
              <a:rPr dirty="0" sz="1600" b="0">
                <a:latin typeface="Calibri"/>
                <a:cs typeface="Calibri"/>
              </a:rPr>
              <a:t>ti</a:t>
            </a:r>
            <a:r>
              <a:rPr dirty="0" sz="1600" spc="-10" b="0">
                <a:latin typeface="Calibri"/>
                <a:cs typeface="Calibri"/>
              </a:rPr>
              <a:t>nue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10" b="0">
                <a:latin typeface="Calibri"/>
                <a:cs typeface="Calibri"/>
              </a:rPr>
              <a:t>n</a:t>
            </a:r>
            <a:r>
              <a:rPr dirty="0" sz="1600" spc="-15" b="0">
                <a:latin typeface="Calibri"/>
                <a:cs typeface="Calibri"/>
              </a:rPr>
              <a:t> 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he</a:t>
            </a:r>
            <a:r>
              <a:rPr dirty="0" sz="1600" spc="5" b="0">
                <a:latin typeface="Calibri"/>
                <a:cs typeface="Calibri"/>
              </a:rPr>
              <a:t> </a:t>
            </a:r>
            <a:r>
              <a:rPr dirty="0" sz="1600" spc="-25" b="0">
                <a:latin typeface="Calibri"/>
                <a:cs typeface="Calibri"/>
              </a:rPr>
              <a:t>s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ud</a:t>
            </a:r>
            <a:r>
              <a:rPr dirty="0" sz="1600" spc="-15" b="0">
                <a:latin typeface="Calibri"/>
                <a:cs typeface="Calibri"/>
              </a:rPr>
              <a:t>y</a:t>
            </a:r>
            <a:r>
              <a:rPr dirty="0" sz="1600" spc="-5" b="0">
                <a:latin typeface="Calibri"/>
                <a:cs typeface="Calibri"/>
              </a:rPr>
              <a:t>;</a:t>
            </a:r>
            <a:r>
              <a:rPr dirty="0" sz="1600" spc="-10" b="0">
                <a:latin typeface="Calibri"/>
                <a:cs typeface="Calibri"/>
              </a:rPr>
              <a:t> 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h</a:t>
            </a:r>
            <a:r>
              <a:rPr dirty="0" sz="1600" spc="-15" b="0">
                <a:latin typeface="Calibri"/>
                <a:cs typeface="Calibri"/>
              </a:rPr>
              <a:t>os</a:t>
            </a:r>
            <a:r>
              <a:rPr dirty="0" sz="1600" spc="-10" b="0">
                <a:latin typeface="Calibri"/>
                <a:cs typeface="Calibri"/>
              </a:rPr>
              <a:t>e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spc="-20" b="0">
                <a:latin typeface="Calibri"/>
                <a:cs typeface="Calibri"/>
              </a:rPr>
              <a:t>w</a:t>
            </a:r>
            <a:r>
              <a:rPr dirty="0" sz="1600" b="0">
                <a:latin typeface="Calibri"/>
                <a:cs typeface="Calibri"/>
              </a:rPr>
              <a:t>it</a:t>
            </a:r>
            <a:r>
              <a:rPr dirty="0" sz="1600" spc="-10" b="0">
                <a:latin typeface="Calibri"/>
                <a:cs typeface="Calibri"/>
              </a:rPr>
              <a:t>h</a:t>
            </a:r>
            <a:r>
              <a:rPr dirty="0" sz="1600" b="0">
                <a:latin typeface="Calibri"/>
                <a:cs typeface="Calibri"/>
              </a:rPr>
              <a:t> </a:t>
            </a:r>
            <a:r>
              <a:rPr dirty="0" sz="1600" spc="-25" b="0">
                <a:latin typeface="Calibri"/>
                <a:cs typeface="Calibri"/>
              </a:rPr>
              <a:t>s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udy</a:t>
            </a:r>
            <a:r>
              <a:rPr dirty="0" sz="1600" spc="-20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p</a:t>
            </a:r>
            <a:r>
              <a:rPr dirty="0" sz="1600" spc="-40" b="0">
                <a:latin typeface="Calibri"/>
                <a:cs typeface="Calibri"/>
              </a:rPr>
              <a:t>r</a:t>
            </a:r>
            <a:r>
              <a:rPr dirty="0" sz="1600" spc="-25" b="0">
                <a:latin typeface="Calibri"/>
                <a:cs typeface="Calibri"/>
              </a:rPr>
              <a:t>o</a:t>
            </a:r>
            <a:r>
              <a:rPr dirty="0" sz="1600" spc="-15" b="0">
                <a:latin typeface="Calibri"/>
                <a:cs typeface="Calibri"/>
              </a:rPr>
              <a:t>v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10" b="0">
                <a:latin typeface="Calibri"/>
                <a:cs typeface="Calibri"/>
              </a:rPr>
              <a:t>d</a:t>
            </a:r>
            <a:r>
              <a:rPr dirty="0" sz="1600" spc="-15" b="0">
                <a:latin typeface="Calibri"/>
                <a:cs typeface="Calibri"/>
              </a:rPr>
              <a:t>e</a:t>
            </a:r>
            <a:r>
              <a:rPr dirty="0" sz="1600" spc="-10" b="0">
                <a:latin typeface="Calibri"/>
                <a:cs typeface="Calibri"/>
              </a:rPr>
              <a:t>d</a:t>
            </a:r>
            <a:r>
              <a:rPr dirty="0" sz="1600" spc="20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ang</a:t>
            </a:r>
            <a:r>
              <a:rPr dirty="0" sz="1600" b="0">
                <a:latin typeface="Calibri"/>
                <a:cs typeface="Calibri"/>
              </a:rPr>
              <a:t>i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g</a:t>
            </a:r>
            <a:r>
              <a:rPr dirty="0" sz="1600" spc="-55" b="0">
                <a:latin typeface="Calibri"/>
                <a:cs typeface="Calibri"/>
              </a:rPr>
              <a:t>r</a:t>
            </a:r>
            <a:r>
              <a:rPr dirty="0" sz="1600" spc="-10" b="0">
                <a:latin typeface="Calibri"/>
                <a:cs typeface="Calibri"/>
              </a:rPr>
              <a:t>a</a:t>
            </a:r>
            <a:r>
              <a:rPr dirty="0" sz="1600" spc="-20" b="0">
                <a:latin typeface="Calibri"/>
                <a:cs typeface="Calibri"/>
              </a:rPr>
              <a:t>m</a:t>
            </a:r>
            <a:r>
              <a:rPr dirty="0" sz="1600" spc="-10" b="0">
                <a:latin typeface="Calibri"/>
                <a:cs typeface="Calibri"/>
              </a:rPr>
              <a:t>s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spc="-20" b="0">
                <a:latin typeface="Calibri"/>
                <a:cs typeface="Calibri"/>
              </a:rPr>
              <a:t>w</a:t>
            </a:r>
            <a:r>
              <a:rPr dirty="0" sz="1600" b="0">
                <a:latin typeface="Calibri"/>
                <a:cs typeface="Calibri"/>
              </a:rPr>
              <a:t>il</a:t>
            </a:r>
            <a:r>
              <a:rPr dirty="0" sz="1600" spc="-5" b="0">
                <a:latin typeface="Calibri"/>
                <a:cs typeface="Calibri"/>
              </a:rPr>
              <a:t>l</a:t>
            </a:r>
            <a:r>
              <a:rPr dirty="0" sz="1600" spc="-10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be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spc="-40" b="0">
                <a:latin typeface="Calibri"/>
                <a:cs typeface="Calibri"/>
              </a:rPr>
              <a:t>f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b="0">
                <a:latin typeface="Calibri"/>
                <a:cs typeface="Calibri"/>
              </a:rPr>
              <a:t>ll</a:t>
            </a:r>
            <a:r>
              <a:rPr dirty="0" sz="1600" spc="-25" b="0">
                <a:latin typeface="Calibri"/>
                <a:cs typeface="Calibri"/>
              </a:rPr>
              <a:t>ow</a:t>
            </a:r>
            <a:r>
              <a:rPr dirty="0" sz="1600" spc="-15" b="0">
                <a:latin typeface="Calibri"/>
                <a:cs typeface="Calibri"/>
              </a:rPr>
              <a:t>e</a:t>
            </a:r>
            <a:r>
              <a:rPr dirty="0" sz="1600" spc="-10" b="0">
                <a:latin typeface="Calibri"/>
                <a:cs typeface="Calibri"/>
              </a:rPr>
              <a:t>d</a:t>
            </a:r>
            <a:r>
              <a:rPr dirty="0" sz="1600" spc="20" b="0">
                <a:latin typeface="Calibri"/>
                <a:cs typeface="Calibri"/>
              </a:rPr>
              <a:t> </a:t>
            </a:r>
            <a:r>
              <a:rPr dirty="0" sz="1600" spc="-40" b="0">
                <a:latin typeface="Calibri"/>
                <a:cs typeface="Calibri"/>
              </a:rPr>
              <a:t>f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r</a:t>
            </a:r>
            <a:r>
              <a:rPr dirty="0" sz="1600" spc="15" b="0">
                <a:latin typeface="Calibri"/>
                <a:cs typeface="Calibri"/>
              </a:rPr>
              <a:t> </a:t>
            </a:r>
            <a:r>
              <a:rPr dirty="0" sz="1600" spc="-15" b="0">
                <a:latin typeface="Calibri"/>
                <a:cs typeface="Calibri"/>
              </a:rPr>
              <a:t>2</a:t>
            </a:r>
            <a:r>
              <a:rPr dirty="0" sz="1600" spc="-10" b="0">
                <a:latin typeface="Calibri"/>
                <a:cs typeface="Calibri"/>
              </a:rPr>
              <a:t>4</a:t>
            </a:r>
            <a:r>
              <a:rPr dirty="0" sz="1600" spc="5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h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u</a:t>
            </a:r>
            <a:r>
              <a:rPr dirty="0" sz="1600" spc="-40" b="0">
                <a:latin typeface="Calibri"/>
                <a:cs typeface="Calibri"/>
              </a:rPr>
              <a:t>r</a:t>
            </a:r>
            <a:r>
              <a:rPr dirty="0" sz="1600" spc="-10" b="0">
                <a:latin typeface="Calibri"/>
                <a:cs typeface="Calibri"/>
              </a:rPr>
              <a:t>s</a:t>
            </a:r>
            <a:r>
              <a:rPr dirty="0" sz="1600" spc="20" b="0">
                <a:latin typeface="Calibri"/>
                <a:cs typeface="Calibri"/>
              </a:rPr>
              <a:t> </a:t>
            </a:r>
            <a:r>
              <a:rPr dirty="0" sz="1600" spc="-20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o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d</a:t>
            </a:r>
            <a:r>
              <a:rPr dirty="0" sz="1600" spc="-15" b="0">
                <a:latin typeface="Calibri"/>
                <a:cs typeface="Calibri"/>
              </a:rPr>
              <a:t>oc</a:t>
            </a:r>
            <a:r>
              <a:rPr dirty="0" sz="1600" spc="-10" b="0">
                <a:latin typeface="Calibri"/>
                <a:cs typeface="Calibri"/>
              </a:rPr>
              <a:t>u</a:t>
            </a:r>
            <a:r>
              <a:rPr dirty="0" sz="1600" spc="-20" b="0">
                <a:latin typeface="Calibri"/>
                <a:cs typeface="Calibri"/>
              </a:rPr>
              <a:t>me</a:t>
            </a:r>
            <a:r>
              <a:rPr dirty="0" sz="1600" spc="-25" b="0">
                <a:latin typeface="Calibri"/>
                <a:cs typeface="Calibri"/>
              </a:rPr>
              <a:t>n</a:t>
            </a:r>
            <a:r>
              <a:rPr dirty="0" sz="1600" spc="-10" b="0">
                <a:latin typeface="Calibri"/>
                <a:cs typeface="Calibri"/>
              </a:rPr>
              <a:t>t</a:t>
            </a:r>
            <a:r>
              <a:rPr dirty="0" sz="1600" spc="15" b="0">
                <a:latin typeface="Calibri"/>
                <a:cs typeface="Calibri"/>
              </a:rPr>
              <a:t> </a:t>
            </a:r>
            <a:r>
              <a:rPr dirty="0" sz="1600" spc="-10" b="0">
                <a:latin typeface="Calibri"/>
                <a:cs typeface="Calibri"/>
              </a:rPr>
              <a:t>a</a:t>
            </a:r>
            <a:r>
              <a:rPr dirty="0" sz="1600" spc="-35" b="0">
                <a:latin typeface="Calibri"/>
                <a:cs typeface="Calibri"/>
              </a:rPr>
              <a:t>n</a:t>
            </a:r>
            <a:r>
              <a:rPr dirty="0" sz="1600" spc="-10" b="0">
                <a:latin typeface="Calibri"/>
                <a:cs typeface="Calibri"/>
              </a:rPr>
              <a:t>y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spc="-25" b="0">
                <a:latin typeface="Calibri"/>
                <a:cs typeface="Calibri"/>
              </a:rPr>
              <a:t>c</a:t>
            </a:r>
            <a:r>
              <a:rPr dirty="0" sz="1600" spc="-20" b="0">
                <a:latin typeface="Calibri"/>
                <a:cs typeface="Calibri"/>
              </a:rPr>
              <a:t>om</a:t>
            </a:r>
            <a:r>
              <a:rPr dirty="0" sz="1600" spc="-10" b="0">
                <a:latin typeface="Calibri"/>
                <a:cs typeface="Calibri"/>
              </a:rPr>
              <a:t>p</a:t>
            </a:r>
            <a:r>
              <a:rPr dirty="0" sz="1600" b="0">
                <a:latin typeface="Calibri"/>
                <a:cs typeface="Calibri"/>
              </a:rPr>
              <a:t>li</a:t>
            </a:r>
            <a:r>
              <a:rPr dirty="0" sz="1600" spc="-25" b="0">
                <a:latin typeface="Calibri"/>
                <a:cs typeface="Calibri"/>
              </a:rPr>
              <a:t>c</a:t>
            </a:r>
            <a:r>
              <a:rPr dirty="0" sz="1600" spc="-20" b="0">
                <a:latin typeface="Calibri"/>
                <a:cs typeface="Calibri"/>
              </a:rPr>
              <a:t>a</a:t>
            </a:r>
            <a:r>
              <a:rPr dirty="0" sz="1600" b="0">
                <a:latin typeface="Calibri"/>
                <a:cs typeface="Calibri"/>
              </a:rPr>
              <a:t>ti</a:t>
            </a:r>
            <a:r>
              <a:rPr dirty="0" sz="1600" spc="-15" b="0">
                <a:latin typeface="Calibri"/>
                <a:cs typeface="Calibri"/>
              </a:rPr>
              <a:t>o</a:t>
            </a:r>
            <a:r>
              <a:rPr dirty="0" sz="1600" spc="-10" b="0">
                <a:latin typeface="Calibri"/>
                <a:cs typeface="Calibri"/>
              </a:rPr>
              <a:t>ns</a:t>
            </a:r>
            <a:r>
              <a:rPr dirty="0" sz="1600" spc="-30" b="0">
                <a:latin typeface="Calibri"/>
                <a:cs typeface="Calibri"/>
              </a:rPr>
              <a:t> </a:t>
            </a:r>
            <a:r>
              <a:rPr dirty="0" sz="1600" spc="-15" b="0">
                <a:latin typeface="Calibri"/>
                <a:cs typeface="Calibri"/>
              </a:rPr>
              <a:t>of</a:t>
            </a:r>
            <a:r>
              <a:rPr dirty="0" sz="1600" spc="-10" b="0">
                <a:latin typeface="Calibri"/>
                <a:cs typeface="Calibri"/>
              </a:rPr>
              <a:t> </a:t>
            </a:r>
            <a:r>
              <a:rPr dirty="0" sz="1600" spc="-5" b="0">
                <a:latin typeface="Calibri"/>
                <a:cs typeface="Calibri"/>
              </a:rPr>
              <a:t>t</a:t>
            </a:r>
            <a:r>
              <a:rPr dirty="0" sz="1600" spc="-10" b="0">
                <a:latin typeface="Calibri"/>
                <a:cs typeface="Calibri"/>
              </a:rPr>
              <a:t>he</a:t>
            </a:r>
            <a:r>
              <a:rPr dirty="0" sz="1600" spc="-5" b="0">
                <a:latin typeface="Calibri"/>
                <a:cs typeface="Calibri"/>
              </a:rPr>
              <a:t> </a:t>
            </a:r>
            <a:r>
              <a:rPr dirty="0" sz="1600" spc="-20" b="0">
                <a:latin typeface="Calibri"/>
                <a:cs typeface="Calibri"/>
              </a:rPr>
              <a:t>t</a:t>
            </a:r>
            <a:r>
              <a:rPr dirty="0" sz="1600" spc="-15" b="0">
                <a:latin typeface="Calibri"/>
                <a:cs typeface="Calibri"/>
              </a:rPr>
              <a:t>e</a:t>
            </a:r>
            <a:r>
              <a:rPr dirty="0" sz="1600" spc="-25" b="0">
                <a:latin typeface="Calibri"/>
                <a:cs typeface="Calibri"/>
              </a:rPr>
              <a:t>s</a:t>
            </a:r>
            <a:r>
              <a:rPr dirty="0" sz="1600" spc="-5" b="0">
                <a:latin typeface="Calibri"/>
                <a:cs typeface="Calibri"/>
              </a:rPr>
              <a:t>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10"/>
              <a:t>P</a:t>
            </a:r>
            <a:r>
              <a:rPr dirty="0" spc="-55"/>
              <a:t>r</a:t>
            </a:r>
            <a:r>
              <a:rPr dirty="0" spc="-5"/>
              <a:t>o</a:t>
            </a:r>
            <a:r>
              <a:rPr dirty="0" spc="-55"/>
              <a:t>t</a:t>
            </a:r>
            <a:r>
              <a:rPr dirty="0" spc="-5"/>
              <a:t>o</a:t>
            </a:r>
            <a:r>
              <a:rPr dirty="0" spc="-20"/>
              <a:t>c</a:t>
            </a:r>
            <a:r>
              <a:rPr dirty="0" spc="-25"/>
              <a:t>ol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-12700" y="583092"/>
            <a:ext cx="9169400" cy="93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93465" algn="l"/>
                <a:tab pos="9156065" algn="l"/>
              </a:tabLst>
            </a:pPr>
            <a:r>
              <a:rPr dirty="0" sz="7200" b="1" u="heavy">
                <a:solidFill>
                  <a:srgbClr val="1385ED"/>
                </a:solidFill>
                <a:latin typeface="Calibri"/>
                <a:cs typeface="Calibri"/>
              </a:rPr>
              <a:t> 	V</a:t>
            </a:r>
            <a:r>
              <a:rPr dirty="0" sz="7200" spc="-40" b="1" u="heavy">
                <a:solidFill>
                  <a:srgbClr val="1385ED"/>
                </a:solidFill>
                <a:latin typeface="Calibri"/>
                <a:cs typeface="Calibri"/>
              </a:rPr>
              <a:t>ER</a:t>
            </a:r>
            <a:r>
              <a:rPr dirty="0" sz="7200" spc="-30" b="1" u="heavy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7200" spc="-565" b="1" u="heavy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7200" spc="-40" b="1" u="heavy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7200" spc="-35" b="1" u="heavy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7200" spc="-30" b="1" u="heavy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7200" spc="-20" b="1" u="heavy">
                <a:solidFill>
                  <a:srgbClr val="1385ED"/>
                </a:solidFill>
                <a:latin typeface="Calibri"/>
                <a:cs typeface="Calibri"/>
              </a:rPr>
              <a:t>II</a:t>
            </a:r>
            <a:r>
              <a:rPr dirty="0" sz="7200" b="1" u="heavy">
                <a:solidFill>
                  <a:srgbClr val="1385ED"/>
                </a:solidFill>
                <a:latin typeface="Calibri"/>
                <a:cs typeface="Calibri"/>
              </a:rPr>
              <a:t> 	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812" y="369887"/>
            <a:ext cx="1400174" cy="1490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14627" y="1562643"/>
            <a:ext cx="7352665" cy="218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4130" marR="5080" indent="-1384300">
              <a:lnSpc>
                <a:spcPct val="100000"/>
              </a:lnSpc>
              <a:tabLst>
                <a:tab pos="5805805" algn="l"/>
              </a:tabLst>
            </a:pPr>
            <a:r>
              <a:rPr dirty="0" sz="2200" spc="-130" b="1" u="heavy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er</a:t>
            </a:r>
            <a:r>
              <a:rPr dirty="0" sz="2200" spc="-4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eb</a:t>
            </a:r>
            <a:r>
              <a:rPr dirty="0" sz="2200" spc="-3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oba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sil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200" spc="5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Fl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w</a:t>
            </a:r>
            <a:r>
              <a:rPr dirty="0" sz="22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80" b="1" u="heavy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200" spc="-50" b="1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u</a:t>
            </a:r>
            <a:r>
              <a:rPr dirty="0" sz="2200" spc="-4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200" spc="3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an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200" spc="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10" b="1" u="heavy">
                <a:solidFill>
                  <a:srgbClr val="1385ED"/>
                </a:solidFill>
                <a:latin typeface="Calibri"/>
                <a:cs typeface="Calibri"/>
              </a:rPr>
              <a:t>Ri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sk</a:t>
            </a:r>
            <a:r>
              <a:rPr dirty="0" sz="22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2200" spc="1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120" b="1" u="heavy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200" spc="-6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an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si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200" spc="-45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 Is</a:t>
            </a:r>
            <a:r>
              <a:rPr dirty="0" sz="2200" spc="-5" b="1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he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mic</a:t>
            </a:r>
            <a:r>
              <a:rPr dirty="0" sz="22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90" b="1" u="heavy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200" spc="-40" b="1">
                <a:solidFill>
                  <a:srgbClr val="1385ED"/>
                </a:solidFill>
                <a:latin typeface="Calibri"/>
                <a:cs typeface="Calibri"/>
              </a:rPr>
              <a:t>tt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200" spc="-5" b="1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k</a:t>
            </a:r>
            <a:r>
              <a:rPr dirty="0" sz="2200" spc="3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an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200" spc="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200" spc="-10" b="1" u="heavy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200" spc="-75" b="1">
                <a:solidFill>
                  <a:srgbClr val="1385ED"/>
                </a:solidFill>
                <a:latin typeface="Calibri"/>
                <a:cs typeface="Calibri"/>
              </a:rPr>
              <a:t>k</a:t>
            </a:r>
            <a:r>
              <a:rPr dirty="0" sz="2200" spc="-15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200" b="1">
                <a:solidFill>
                  <a:srgbClr val="1385ED"/>
                </a:solidFill>
                <a:latin typeface="Calibri"/>
                <a:cs typeface="Calibri"/>
              </a:rPr>
              <a:t>	</a:t>
            </a:r>
            <a:r>
              <a:rPr dirty="0" sz="2200" spc="-10" b="1">
                <a:solidFill>
                  <a:srgbClr val="1385ED"/>
                </a:solidFill>
                <a:latin typeface="Calibri"/>
                <a:cs typeface="Calibri"/>
              </a:rPr>
              <a:t>II</a:t>
            </a:r>
            <a:endParaRPr sz="2200">
              <a:latin typeface="Calibri"/>
              <a:cs typeface="Calibri"/>
            </a:endParaRPr>
          </a:p>
          <a:p>
            <a:pPr algn="ctr" marL="12065" marR="795020">
              <a:lnSpc>
                <a:spcPct val="100000"/>
              </a:lnSpc>
              <a:spcBef>
                <a:spcPts val="1335"/>
              </a:spcBef>
              <a:tabLst>
                <a:tab pos="4490085" algn="l"/>
              </a:tabLst>
            </a:pP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P</a:t>
            </a:r>
            <a:r>
              <a:rPr dirty="0" sz="3000" spc="-20" b="1">
                <a:solidFill>
                  <a:srgbClr val="1385ED"/>
                </a:solidFill>
                <a:latin typeface="Calibri"/>
                <a:cs typeface="Calibri"/>
              </a:rPr>
              <a:t>ilo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30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5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ud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30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f 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ub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3000" spc="-4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x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im</a:t>
            </a:r>
            <a:r>
              <a:rPr dirty="0" sz="3000" spc="-2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3000" spc="-1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an</a:t>
            </a:r>
            <a:r>
              <a:rPr dirty="0" sz="3000" spc="5" b="1">
                <a:solidFill>
                  <a:srgbClr val="1385ED"/>
                </a:solidFill>
                <a:latin typeface="Calibri"/>
                <a:cs typeface="Calibri"/>
              </a:rPr>
              <a:t>g</a:t>
            </a:r>
            <a:r>
              <a:rPr dirty="0" sz="3000" spc="-20" b="1">
                <a:solidFill>
                  <a:srgbClr val="1385ED"/>
                </a:solidFill>
                <a:latin typeface="Calibri"/>
                <a:cs typeface="Calibri"/>
              </a:rPr>
              <a:t>iopla</a:t>
            </a:r>
            <a:r>
              <a:rPr dirty="0" sz="3000" spc="-5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ty</a:t>
            </a:r>
            <a:r>
              <a:rPr dirty="0" sz="30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50" b="1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or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h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odyn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am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icall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3000" spc="1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im</a:t>
            </a:r>
            <a:r>
              <a:rPr dirty="0" sz="3000" spc="-20" b="1">
                <a:solidFill>
                  <a:srgbClr val="1385ED"/>
                </a:solidFill>
                <a:latin typeface="Calibri"/>
                <a:cs typeface="Calibri"/>
              </a:rPr>
              <a:t>pai</a:t>
            </a:r>
            <a:r>
              <a:rPr dirty="0" sz="3000" spc="-5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3000" spc="-20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	</a:t>
            </a:r>
            <a:r>
              <a:rPr dirty="0" sz="3000" spc="-6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ym</a:t>
            </a:r>
            <a:r>
              <a:rPr dirty="0" sz="3000" spc="-35" b="1">
                <a:solidFill>
                  <a:srgbClr val="1385ED"/>
                </a:solidFill>
                <a:latin typeface="Calibri"/>
                <a:cs typeface="Calibri"/>
              </a:rPr>
              <a:t>p</a:t>
            </a:r>
            <a:r>
              <a:rPr dirty="0" sz="3000" spc="-3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om</a:t>
            </a:r>
            <a:r>
              <a:rPr dirty="0" sz="3000" spc="-4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ic</a:t>
            </a:r>
            <a:r>
              <a:rPr dirty="0" sz="30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30" b="1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er</a:t>
            </a:r>
            <a:r>
              <a:rPr dirty="0" sz="3000" spc="-50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b</a:t>
            </a:r>
            <a:r>
              <a:rPr dirty="0" sz="3000" spc="-3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oba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ila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3000" spc="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3000" spc="-50" b="1">
                <a:solidFill>
                  <a:srgbClr val="1385ED"/>
                </a:solidFill>
                <a:latin typeface="Calibri"/>
                <a:cs typeface="Calibri"/>
              </a:rPr>
              <a:t>st</a:t>
            </a:r>
            <a:r>
              <a:rPr dirty="0" sz="30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3000" spc="-25" b="1">
                <a:solidFill>
                  <a:srgbClr val="1385ED"/>
                </a:solidFill>
                <a:latin typeface="Calibri"/>
                <a:cs typeface="Calibri"/>
              </a:rPr>
              <a:t>no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3000" spc="-15" b="1">
                <a:solidFill>
                  <a:srgbClr val="1385ED"/>
                </a:solidFill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5" y="4100738"/>
            <a:ext cx="11290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>
                <a:latin typeface="Calibri"/>
                <a:cs typeface="Calibri"/>
              </a:rPr>
              <a:t>Stud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 spc="-15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300" y="4100738"/>
            <a:ext cx="696404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Sepide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min-H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ja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15">
                <a:latin typeface="Calibri"/>
                <a:cs typeface="Calibri"/>
              </a:rPr>
              <a:t>UI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)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dn</a:t>
            </a:r>
            <a:r>
              <a:rPr dirty="0" sz="2200" spc="-15">
                <a:latin typeface="Calibri"/>
                <a:cs typeface="Calibri"/>
              </a:rPr>
              <a:t>an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dd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qu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0">
                <a:latin typeface="Calibri"/>
                <a:cs typeface="Calibri"/>
              </a:rPr>
              <a:t>B</a:t>
            </a:r>
            <a:r>
              <a:rPr dirty="0" sz="2200" spc="-20">
                <a:latin typeface="Calibri"/>
                <a:cs typeface="Calibri"/>
              </a:rPr>
              <a:t>NS</a:t>
            </a:r>
            <a:r>
              <a:rPr dirty="0" sz="2200" spc="-1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326" y="4436018"/>
            <a:ext cx="8221980" cy="19805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00">
              <a:lnSpc>
                <a:spcPct val="100000"/>
              </a:lnSpc>
            </a:pPr>
            <a:r>
              <a:rPr dirty="0" sz="2200" spc="-19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5">
                <a:latin typeface="Calibri"/>
                <a:cs typeface="Calibri"/>
              </a:rPr>
              <a:t>n</a:t>
            </a:r>
            <a:r>
              <a:rPr dirty="0" sz="2200" spc="-45">
                <a:latin typeface="Calibri"/>
                <a:cs typeface="Calibri"/>
              </a:rPr>
              <a:t>y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(M</a:t>
            </a:r>
            <a:r>
              <a:rPr dirty="0" sz="2200" spc="-20">
                <a:latin typeface="Calibri"/>
                <a:cs typeface="Calibri"/>
              </a:rPr>
              <a:t>US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41500" algn="l"/>
              </a:tabLst>
            </a:pP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 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 spc="-15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55">
                <a:latin typeface="Calibri"/>
                <a:cs typeface="Calibri"/>
              </a:rPr>
              <a:t>Y</a:t>
            </a:r>
            <a:r>
              <a:rPr dirty="0" sz="2200" spc="-15">
                <a:latin typeface="Calibri"/>
                <a:cs typeface="Calibri"/>
              </a:rPr>
              <a:t>i-</a:t>
            </a:r>
            <a:r>
              <a:rPr dirty="0" sz="2200" spc="-75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hen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15">
                <a:latin typeface="Calibri"/>
                <a:cs typeface="Calibri"/>
              </a:rPr>
              <a:t>UI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)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14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85">
                <a:latin typeface="Calibri"/>
                <a:cs typeface="Calibri"/>
              </a:rPr>
              <a:t>k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al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ch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(M</a:t>
            </a:r>
            <a:r>
              <a:rPr dirty="0" sz="2200" spc="-20">
                <a:latin typeface="Calibri"/>
                <a:cs typeface="Calibri"/>
              </a:rPr>
              <a:t>US</a:t>
            </a:r>
            <a:r>
              <a:rPr dirty="0" sz="2200" spc="-10">
                <a:latin typeface="Calibri"/>
                <a:cs typeface="Calibri"/>
              </a:rPr>
              <a:t>C)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ee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5">
                <a:latin typeface="Calibri"/>
                <a:cs typeface="Calibri"/>
              </a:rPr>
              <a:t>mm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0">
                <a:latin typeface="Calibri"/>
                <a:cs typeface="Calibri"/>
              </a:rPr>
              <a:t>t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ee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75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3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20">
                <a:latin typeface="Calibri"/>
                <a:cs typeface="Calibri"/>
              </a:rPr>
              <a:t>be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15">
                <a:latin typeface="Calibri"/>
                <a:cs typeface="Calibri"/>
              </a:rPr>
              <a:t>UI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)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55">
                <a:latin typeface="Calibri"/>
                <a:cs typeface="Calibri"/>
              </a:rPr>
              <a:t>h</a:t>
            </a:r>
            <a:r>
              <a:rPr dirty="0" sz="2200" spc="-45">
                <a:latin typeface="Calibri"/>
                <a:cs typeface="Calibri"/>
              </a:rPr>
              <a:t>y</a:t>
            </a:r>
            <a:r>
              <a:rPr dirty="0" sz="2200" spc="-15">
                <a:latin typeface="Calibri"/>
                <a:cs typeface="Calibri"/>
              </a:rPr>
              <a:t>am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bh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0">
                <a:latin typeface="Calibri"/>
                <a:cs typeface="Calibri"/>
              </a:rPr>
              <a:t>k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D</a:t>
            </a:r>
            <a:endParaRPr sz="2200">
              <a:latin typeface="Calibri"/>
              <a:cs typeface="Calibri"/>
            </a:endParaRPr>
          </a:p>
          <a:p>
            <a:pPr marL="2755900">
              <a:lnSpc>
                <a:spcPct val="100000"/>
              </a:lnSpc>
            </a:pP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-25">
                <a:latin typeface="Calibri"/>
                <a:cs typeface="Calibri"/>
              </a:rPr>
              <a:t>M)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Hen</a:t>
            </a:r>
            <a:r>
              <a:rPr dirty="0" sz="220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14">
                <a:latin typeface="Calibri"/>
                <a:cs typeface="Calibri"/>
              </a:rPr>
              <a:t>W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5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B</a:t>
            </a:r>
            <a:r>
              <a:rPr dirty="0" sz="2200" spc="-1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9972" y="2062293"/>
            <a:ext cx="7517765" cy="312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I</a:t>
            </a:r>
            <a:r>
              <a:rPr dirty="0" sz="2800" spc="-40" b="1">
                <a:latin typeface="Calibri"/>
                <a:cs typeface="Calibri"/>
              </a:rPr>
              <a:t>n</a:t>
            </a:r>
            <a:r>
              <a:rPr dirty="0" sz="2800" spc="-45" b="1">
                <a:latin typeface="Calibri"/>
                <a:cs typeface="Calibri"/>
              </a:rPr>
              <a:t>t</a:t>
            </a:r>
            <a:r>
              <a:rPr dirty="0" sz="2800" spc="-20" b="1">
                <a:latin typeface="Calibri"/>
                <a:cs typeface="Calibri"/>
              </a:rPr>
              <a:t>e</a:t>
            </a:r>
            <a:r>
              <a:rPr dirty="0" sz="2800" spc="15" b="1">
                <a:latin typeface="Calibri"/>
                <a:cs typeface="Calibri"/>
              </a:rPr>
              <a:t>r</a:t>
            </a:r>
            <a:r>
              <a:rPr dirty="0" sz="2800" spc="-45" b="1">
                <a:latin typeface="Calibri"/>
                <a:cs typeface="Calibri"/>
              </a:rPr>
              <a:t>v</a:t>
            </a:r>
            <a:r>
              <a:rPr dirty="0" sz="2800" spc="-20" b="1">
                <a:latin typeface="Calibri"/>
                <a:cs typeface="Calibri"/>
              </a:rPr>
              <a:t>e</a:t>
            </a:r>
            <a:r>
              <a:rPr dirty="0" sz="2800" spc="-40" b="1">
                <a:latin typeface="Calibri"/>
                <a:cs typeface="Calibri"/>
              </a:rPr>
              <a:t>n</a:t>
            </a:r>
            <a:r>
              <a:rPr dirty="0" sz="2800" spc="-10" b="1">
                <a:latin typeface="Calibri"/>
                <a:cs typeface="Calibri"/>
              </a:rPr>
              <a:t>t</a:t>
            </a:r>
            <a:r>
              <a:rPr dirty="0" sz="2800" spc="-20" b="1">
                <a:latin typeface="Calibri"/>
                <a:cs typeface="Calibri"/>
              </a:rPr>
              <a:t>io</a:t>
            </a:r>
            <a:r>
              <a:rPr dirty="0" sz="2800" spc="-15" b="1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spcBef>
                <a:spcPts val="55"/>
              </a:spcBef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/</a:t>
            </a:r>
            <a:r>
              <a:rPr dirty="0" sz="2000" spc="-5">
                <a:latin typeface="Calibri"/>
                <a:cs typeface="Calibri"/>
              </a:rPr>
              <a:t>Pl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ix</a:t>
            </a:r>
            <a:endParaRPr sz="20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 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us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pa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250</a:t>
            </a:r>
            <a:endParaRPr sz="2000">
              <a:latin typeface="Calibri"/>
              <a:cs typeface="Calibri"/>
            </a:endParaRPr>
          </a:p>
          <a:p>
            <a:pPr marL="330835" marR="5080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>
                <a:latin typeface="Calibri"/>
                <a:cs typeface="Calibri"/>
              </a:rPr>
              <a:t>Sub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ang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 </a:t>
            </a: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>
                <a:latin typeface="Calibri"/>
                <a:cs typeface="Calibri"/>
              </a:rPr>
              <a:t>50%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>
                <a:latin typeface="Calibri"/>
                <a:cs typeface="Calibri"/>
              </a:rPr>
              <a:t>80%</a:t>
            </a:r>
            <a:r>
              <a:rPr dirty="0" sz="2000">
                <a:latin typeface="Calibri"/>
                <a:cs typeface="Calibri"/>
              </a:rPr>
              <a:t> n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mi</a:t>
            </a:r>
            <a:r>
              <a:rPr dirty="0" sz="2000">
                <a:latin typeface="Calibri"/>
                <a:cs typeface="Calibri"/>
              </a:rPr>
              <a:t>nal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esse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Clr>
                <a:srgbClr val="0F6FC6"/>
              </a:buClr>
              <a:buFont typeface="Wingdings 2"/>
              <a:buChar char="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</a:pPr>
            <a:r>
              <a:rPr dirty="0" sz="2000" spc="-5" b="1">
                <a:latin typeface="Calibri"/>
                <a:cs typeface="Calibri"/>
              </a:rPr>
              <a:t>D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5" b="1">
                <a:latin typeface="Calibri"/>
                <a:cs typeface="Calibri"/>
              </a:rPr>
              <a:t>vi</a:t>
            </a:r>
            <a:r>
              <a:rPr dirty="0" sz="2000" b="1">
                <a:latin typeface="Calibri"/>
                <a:cs typeface="Calibri"/>
              </a:rPr>
              <a:t>c</a:t>
            </a:r>
            <a:r>
              <a:rPr dirty="0" sz="2000" spc="-5" b="1">
                <a:latin typeface="Calibri"/>
                <a:cs typeface="Calibri"/>
              </a:rPr>
              <a:t>e:</a:t>
            </a:r>
            <a:endParaRPr sz="2000">
              <a:latin typeface="Calibri"/>
              <a:cs typeface="Calibri"/>
            </a:endParaRPr>
          </a:p>
          <a:p>
            <a:pPr marL="330835" indent="-318135">
              <a:lnSpc>
                <a:spcPts val="24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2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ub</a:t>
            </a:r>
            <a:r>
              <a:rPr dirty="0" sz="2000" spc="-5">
                <a:latin typeface="Calibri"/>
                <a:cs typeface="Calibri"/>
              </a:rPr>
              <a:t>missi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10"/>
              <a:t>P</a:t>
            </a:r>
            <a:r>
              <a:rPr dirty="0" spc="-55"/>
              <a:t>r</a:t>
            </a:r>
            <a:r>
              <a:rPr dirty="0" spc="-5"/>
              <a:t>o</a:t>
            </a:r>
            <a:r>
              <a:rPr dirty="0" spc="-55"/>
              <a:t>t</a:t>
            </a:r>
            <a:r>
              <a:rPr dirty="0" spc="-5"/>
              <a:t>o</a:t>
            </a:r>
            <a:r>
              <a:rPr dirty="0" spc="-20"/>
              <a:t>c</a:t>
            </a:r>
            <a:r>
              <a:rPr dirty="0" spc="-25"/>
              <a:t>ol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10"/>
              <a:t>P</a:t>
            </a:r>
            <a:r>
              <a:rPr dirty="0" spc="-55"/>
              <a:t>r</a:t>
            </a:r>
            <a:r>
              <a:rPr dirty="0" spc="-5"/>
              <a:t>o</a:t>
            </a:r>
            <a:r>
              <a:rPr dirty="0" spc="-55"/>
              <a:t>t</a:t>
            </a:r>
            <a:r>
              <a:rPr dirty="0" spc="-5"/>
              <a:t>o</a:t>
            </a:r>
            <a:r>
              <a:rPr dirty="0" spc="-20"/>
              <a:t>c</a:t>
            </a:r>
            <a:r>
              <a:rPr dirty="0" spc="-25"/>
              <a:t>ol</a:t>
            </a: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10350" y="1779718"/>
            <a:ext cx="5260340" cy="117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latin typeface="Calibri"/>
                <a:cs typeface="Calibri"/>
              </a:rPr>
              <a:t>M</a:t>
            </a:r>
            <a:r>
              <a:rPr dirty="0" sz="2800" spc="-20" b="1">
                <a:latin typeface="Calibri"/>
                <a:cs typeface="Calibri"/>
              </a:rPr>
              <a:t>edica</a:t>
            </a:r>
            <a:r>
              <a:rPr dirty="0" sz="2800" spc="-10" b="1">
                <a:latin typeface="Calibri"/>
                <a:cs typeface="Calibri"/>
              </a:rPr>
              <a:t>l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</a:t>
            </a:r>
            <a:r>
              <a:rPr dirty="0" sz="2800" spc="-20" b="1">
                <a:latin typeface="Calibri"/>
                <a:cs typeface="Calibri"/>
              </a:rPr>
              <a:t>he</a:t>
            </a:r>
            <a:r>
              <a:rPr dirty="0" sz="2800" spc="-70" b="1">
                <a:latin typeface="Calibri"/>
                <a:cs typeface="Calibri"/>
              </a:rPr>
              <a:t>r</a:t>
            </a:r>
            <a:r>
              <a:rPr dirty="0" sz="2800" spc="-20" b="1">
                <a:latin typeface="Calibri"/>
                <a:cs typeface="Calibri"/>
              </a:rPr>
              <a:t>a</a:t>
            </a:r>
            <a:r>
              <a:rPr dirty="0" sz="2800" spc="-30" b="1">
                <a:latin typeface="Calibri"/>
                <a:cs typeface="Calibri"/>
              </a:rPr>
              <a:t>p</a:t>
            </a:r>
            <a:r>
              <a:rPr dirty="0" sz="2800" spc="-15" b="1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spcBef>
                <a:spcPts val="1005"/>
              </a:spcBef>
              <a:buClr>
                <a:srgbClr val="0F6FC6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A/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50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v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x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3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he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he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20">
                <a:latin typeface="Calibri"/>
                <a:cs typeface="Calibri"/>
              </a:rPr>
              <a:t>R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le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b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P</a:t>
            </a:r>
            <a:r>
              <a:rPr dirty="0" sz="2200" spc="-2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20">
                <a:latin typeface="Calibri"/>
                <a:cs typeface="Calibri"/>
              </a:rPr>
              <a:t>gim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7050" y="3097212"/>
          <a:ext cx="8096250" cy="3618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3151187"/>
                <a:gridCol w="2640012"/>
              </a:tblGrid>
              <a:tr h="388938"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000" spc="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SK </a:t>
                      </a:r>
                      <a:r>
                        <a:rPr dirty="0" sz="2000" spc="-10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000" spc="-3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2000" spc="-4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2000" spc="-2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 spc="-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000" spc="-3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5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dirty="0" sz="2000" spc="-1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2000" spc="-1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b="1">
                          <a:solidFill>
                            <a:srgbClr val="009DD9"/>
                          </a:solidFill>
                          <a:latin typeface="Calibri"/>
                          <a:cs typeface="Calibri"/>
                        </a:rPr>
                        <a:t>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93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600" spc="-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600" spc="-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spc="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600" spc="1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1600" spc="-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600" spc="-1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dirty="0" sz="1600" spc="-1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600" spc="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3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DL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600" spc="45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/dL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lab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30321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yst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lic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oo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ssu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6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Hg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tud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6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600" spc="-1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vice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27781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600" spc="-1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 spc="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600" spc="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600" spc="3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1600" spc="-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600" spc="-1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dirty="0" sz="1600" spc="-1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600" spc="5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3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600" b="1">
                          <a:solidFill>
                            <a:srgbClr val="0F6FC6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on-HDL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lab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1114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7.0%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lab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Sm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Cess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elf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1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65404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gh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ana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ini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MI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ts val="168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5 -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7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/m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4691" sz="1350" spc="-1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5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2</a:t>
                      </a:r>
                      <a:endParaRPr baseline="24691" sz="135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7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/m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baseline="24691" sz="13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4691" sz="1350" spc="-1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% 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gh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loss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154940" indent="-9271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155575" algn="l"/>
                        </a:tabLst>
                      </a:pPr>
                      <a:r>
                        <a:rPr dirty="0" sz="1400" spc="-50" b="1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isit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4940" indent="-9271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155575" algn="l"/>
                        </a:tabLst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Hei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baseline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cise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≥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0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m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ode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cise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3 x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/w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elf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1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0100" y="2062293"/>
            <a:ext cx="409321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latin typeface="Calibri"/>
                <a:cs typeface="Calibri"/>
              </a:rPr>
              <a:t>A</a:t>
            </a:r>
            <a:r>
              <a:rPr dirty="0" sz="2800" spc="-15" b="1">
                <a:latin typeface="Calibri"/>
                <a:cs typeface="Calibri"/>
              </a:rPr>
              <a:t>ss</a:t>
            </a:r>
            <a:r>
              <a:rPr dirty="0" sz="2800" spc="-20" b="1">
                <a:latin typeface="Calibri"/>
                <a:cs typeface="Calibri"/>
              </a:rPr>
              <a:t>e</a:t>
            </a:r>
            <a:r>
              <a:rPr dirty="0" sz="2800" spc="-15" b="1">
                <a:latin typeface="Calibri"/>
                <a:cs typeface="Calibri"/>
              </a:rPr>
              <a:t>ss</a:t>
            </a:r>
            <a:r>
              <a:rPr dirty="0" sz="2800" spc="-20" b="1">
                <a:latin typeface="Calibri"/>
                <a:cs typeface="Calibri"/>
              </a:rPr>
              <a:t>m</a:t>
            </a:r>
            <a:r>
              <a:rPr dirty="0" sz="2800" spc="-20" b="1">
                <a:latin typeface="Calibri"/>
                <a:cs typeface="Calibri"/>
              </a:rPr>
              <a:t>e</a:t>
            </a:r>
            <a:r>
              <a:rPr dirty="0" sz="2800" spc="-40" b="1">
                <a:latin typeface="Calibri"/>
                <a:cs typeface="Calibri"/>
              </a:rPr>
              <a:t>n</a:t>
            </a:r>
            <a:r>
              <a:rPr dirty="0" sz="2800" spc="-15" b="1">
                <a:latin typeface="Calibri"/>
                <a:cs typeface="Calibri"/>
              </a:rPr>
              <a:t>ts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</a:t>
            </a:r>
            <a:r>
              <a:rPr dirty="0" sz="2800" spc="-20" b="1">
                <a:latin typeface="Calibri"/>
                <a:cs typeface="Calibri"/>
              </a:rPr>
              <a:t>n</a:t>
            </a:r>
            <a:r>
              <a:rPr dirty="0" sz="2800" spc="-15" b="1">
                <a:latin typeface="Calibri"/>
                <a:cs typeface="Calibri"/>
              </a:rPr>
              <a:t>d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5" b="1">
                <a:latin typeface="Calibri"/>
                <a:cs typeface="Calibri"/>
              </a:rPr>
              <a:t>F</a:t>
            </a:r>
            <a:r>
              <a:rPr dirty="0" sz="2800" spc="-20" b="1">
                <a:latin typeface="Calibri"/>
                <a:cs typeface="Calibri"/>
              </a:rPr>
              <a:t>ollo</a:t>
            </a:r>
            <a:r>
              <a:rPr dirty="0" sz="2800" spc="-20" b="1">
                <a:latin typeface="Calibri"/>
                <a:cs typeface="Calibri"/>
              </a:rPr>
              <a:t>w</a:t>
            </a:r>
            <a:r>
              <a:rPr dirty="0" sz="2800" spc="-20" b="1">
                <a:latin typeface="Calibri"/>
                <a:cs typeface="Calibri"/>
              </a:rPr>
              <a:t>-u</a:t>
            </a:r>
            <a:r>
              <a:rPr dirty="0" sz="2800" spc="-15" b="1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t</a:t>
            </a:r>
            <a:r>
              <a:rPr dirty="0"/>
              <a:t>udy </a:t>
            </a:r>
            <a:r>
              <a:rPr dirty="0" spc="-10"/>
              <a:t>P</a:t>
            </a:r>
            <a:r>
              <a:rPr dirty="0" spc="-55"/>
              <a:t>r</a:t>
            </a:r>
            <a:r>
              <a:rPr dirty="0" spc="-5"/>
              <a:t>o</a:t>
            </a:r>
            <a:r>
              <a:rPr dirty="0" spc="-55"/>
              <a:t>t</a:t>
            </a:r>
            <a:r>
              <a:rPr dirty="0" spc="-5"/>
              <a:t>o</a:t>
            </a:r>
            <a:r>
              <a:rPr dirty="0" spc="-20"/>
              <a:t>c</a:t>
            </a:r>
            <a:r>
              <a:rPr dirty="0" spc="-25"/>
              <a:t>ol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7268" y="5971222"/>
            <a:ext cx="3953510" cy="843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10">
                <a:latin typeface="Calibri"/>
                <a:cs typeface="Calibri"/>
              </a:rPr>
              <a:t> p</a:t>
            </a:r>
            <a:r>
              <a:rPr dirty="0" sz="1400">
                <a:latin typeface="Calibri"/>
                <a:cs typeface="Calibri"/>
              </a:rPr>
              <a:t>rior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10">
                <a:latin typeface="Calibri"/>
                <a:cs typeface="Calibri"/>
              </a:rPr>
              <a:t>ch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*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W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 </a:t>
            </a:r>
            <a:r>
              <a:rPr dirty="0" sz="1400" spc="-10">
                <a:latin typeface="Calibri"/>
                <a:cs typeface="Calibri"/>
              </a:rPr>
              <a:t>w</a:t>
            </a:r>
            <a:r>
              <a:rPr dirty="0" sz="1400" spc="-5">
                <a:latin typeface="Calibri"/>
                <a:cs typeface="Calibri"/>
              </a:rPr>
              <a:t>ee</a:t>
            </a:r>
            <a:r>
              <a:rPr dirty="0" sz="1400" spc="-15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baseline="24691" sz="1350" spc="22">
                <a:latin typeface="Calibri"/>
                <a:cs typeface="Calibri"/>
              </a:rPr>
              <a:t>#</a:t>
            </a:r>
            <a:r>
              <a:rPr dirty="0" baseline="24691" sz="1350" spc="22">
                <a:latin typeface="Calibri"/>
                <a:cs typeface="Calibri"/>
              </a:rPr>
              <a:t> </a:t>
            </a:r>
            <a:r>
              <a:rPr dirty="0" baseline="24691" sz="1350" spc="-142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ee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if</a:t>
            </a:r>
            <a:r>
              <a:rPr dirty="0" sz="1400" spc="-15">
                <a:latin typeface="Calibri"/>
                <a:cs typeface="Calibri"/>
              </a:rPr>
              <a:t> t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ge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DL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BP</a:t>
            </a:r>
            <a:r>
              <a:rPr dirty="0" sz="1400" spc="-10">
                <a:latin typeface="Calibri"/>
                <a:cs typeface="Calibri"/>
              </a:rPr>
              <a:t> n</a:t>
            </a:r>
            <a:r>
              <a:rPr dirty="0" sz="1400">
                <a:latin typeface="Calibri"/>
                <a:cs typeface="Calibri"/>
              </a:rPr>
              <a:t>ot 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ch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ev</a:t>
            </a:r>
            <a:r>
              <a:rPr dirty="0" sz="1400" spc="-5">
                <a:latin typeface="Calibri"/>
                <a:cs typeface="Calibri"/>
              </a:rPr>
              <a:t>ed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*</a:t>
            </a:r>
            <a:r>
              <a:rPr dirty="0" sz="1400">
                <a:latin typeface="Calibri"/>
                <a:cs typeface="Calibri"/>
              </a:rPr>
              <a:t>* s</a:t>
            </a:r>
            <a:r>
              <a:rPr dirty="0" sz="1400" spc="-10">
                <a:latin typeface="Calibri"/>
                <a:cs typeface="Calibri"/>
              </a:rPr>
              <a:t>ch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du</a:t>
            </a:r>
            <a:r>
              <a:rPr dirty="0" sz="1400">
                <a:latin typeface="Calibri"/>
                <a:cs typeface="Calibri"/>
              </a:rPr>
              <a:t>le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qu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rly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I</a:t>
            </a:r>
            <a:r>
              <a:rPr dirty="0" sz="1400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 u</a:t>
            </a:r>
            <a:r>
              <a:rPr dirty="0" sz="1400" spc="-2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il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ge</a:t>
            </a:r>
            <a:r>
              <a:rPr dirty="0" sz="140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6675" y="2449512"/>
          <a:ext cx="8763000" cy="3411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3415"/>
                <a:gridCol w="417556"/>
                <a:gridCol w="404856"/>
                <a:gridCol w="355639"/>
                <a:gridCol w="384215"/>
                <a:gridCol w="384216"/>
                <a:gridCol w="384215"/>
                <a:gridCol w="384215"/>
                <a:gridCol w="384216"/>
                <a:gridCol w="306419"/>
                <a:gridCol w="384216"/>
                <a:gridCol w="384214"/>
                <a:gridCol w="384216"/>
                <a:gridCol w="381040"/>
                <a:gridCol w="371290"/>
              </a:tblGrid>
              <a:tr h="41745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63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io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x*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ollo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SS,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baseline="-16203" sz="1800" spc="-7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#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ry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baseline="-16203" sz="1800" spc="-7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#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ry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85">
                          <a:latin typeface="Calibri"/>
                          <a:cs typeface="Calibri"/>
                        </a:rPr>
                        <a:t>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ry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HG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**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7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eme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Smo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  <a:tr h="212826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200" spc="-80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3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3400" y="2049339"/>
            <a:ext cx="8376920" cy="4328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1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mpl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n=</a:t>
            </a:r>
            <a:r>
              <a:rPr dirty="0" sz="2200" spc="-15" b="1">
                <a:latin typeface="Calibri"/>
                <a:cs typeface="Calibri"/>
              </a:rPr>
              <a:t>82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(</a:t>
            </a:r>
            <a:r>
              <a:rPr dirty="0" sz="2200" spc="-15" b="1">
                <a:latin typeface="Calibri"/>
                <a:cs typeface="Calibri"/>
              </a:rPr>
              <a:t>62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40" b="1">
                <a:latin typeface="Calibri"/>
                <a:cs typeface="Calibri"/>
              </a:rPr>
              <a:t>nt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5" b="1">
                <a:latin typeface="Calibri"/>
                <a:cs typeface="Calibri"/>
              </a:rPr>
              <a:t>r</a:t>
            </a:r>
            <a:r>
              <a:rPr dirty="0" sz="2200" spc="-35" b="1">
                <a:latin typeface="Calibri"/>
                <a:cs typeface="Calibri"/>
              </a:rPr>
              <a:t>v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45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on</a:t>
            </a:r>
            <a:r>
              <a:rPr dirty="0" sz="2200" spc="-10" b="1">
                <a:latin typeface="Calibri"/>
                <a:cs typeface="Calibri"/>
              </a:rPr>
              <a:t>,</a:t>
            </a:r>
            <a:r>
              <a:rPr dirty="0" sz="2200" spc="4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20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c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45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ls)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mpl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j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40">
                <a:latin typeface="Calibri"/>
                <a:cs typeface="Calibri"/>
              </a:rPr>
              <a:t>nt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20">
                <a:latin typeface="Calibri"/>
                <a:cs typeface="Calibri"/>
              </a:rPr>
              <a:t>)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n=</a:t>
            </a:r>
            <a:r>
              <a:rPr dirty="0" sz="2200" spc="-15" b="1">
                <a:latin typeface="Calibri"/>
                <a:cs typeface="Calibri"/>
              </a:rPr>
              <a:t>62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ermi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30d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spc="-5" b="1">
                <a:latin typeface="Calibri"/>
                <a:cs typeface="Calibri"/>
              </a:rPr>
              <a:t>eri-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spc="-30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oc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du</a:t>
            </a:r>
            <a:r>
              <a:rPr dirty="0" sz="2000" spc="-55" b="1">
                <a:latin typeface="Calibri"/>
                <a:cs typeface="Calibri"/>
              </a:rPr>
              <a:t>r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l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spc="-20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5" b="1">
                <a:latin typeface="Calibri"/>
                <a:cs typeface="Calibri"/>
              </a:rPr>
              <a:t>r</a:t>
            </a:r>
            <a:r>
              <a:rPr dirty="0" sz="2000" spc="-30" b="1">
                <a:latin typeface="Calibri"/>
                <a:cs typeface="Calibri"/>
              </a:rPr>
              <a:t>a</a:t>
            </a:r>
            <a:r>
              <a:rPr dirty="0" sz="2000" spc="-25" b="1">
                <a:latin typeface="Calibri"/>
                <a:cs typeface="Calibri"/>
              </a:rPr>
              <a:t>t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6%, 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90%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</a:t>
            </a:r>
            <a:r>
              <a:rPr dirty="0" sz="2000" b="1">
                <a:latin typeface="Calibri"/>
                <a:cs typeface="Calibri"/>
              </a:rPr>
              <a:t>0</a:t>
            </a:r>
            <a:r>
              <a:rPr dirty="0" sz="2000" spc="-5" b="1">
                <a:latin typeface="Calibri"/>
                <a:cs typeface="Calibri"/>
              </a:rPr>
              <a:t>,</a:t>
            </a:r>
            <a:r>
              <a:rPr dirty="0" sz="2000" b="1">
                <a:latin typeface="Calibri"/>
                <a:cs typeface="Calibri"/>
              </a:rPr>
              <a:t>12%</a:t>
            </a:r>
            <a:r>
              <a:rPr dirty="0" sz="2000" spc="-5" b="1">
                <a:latin typeface="Calibri"/>
                <a:cs typeface="Calibri"/>
              </a:rPr>
              <a:t>)</a:t>
            </a:r>
            <a:r>
              <a:rPr dirty="0" sz="2000" b="1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 </a:t>
            </a:r>
            <a:r>
              <a:rPr dirty="0" sz="2000" spc="-5">
                <a:latin typeface="Calibri"/>
                <a:cs typeface="Calibri"/>
              </a:rPr>
              <a:t>li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6%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 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(0,12</a:t>
            </a:r>
            <a:r>
              <a:rPr dirty="0" sz="2000" spc="-5">
                <a:latin typeface="Calibri"/>
                <a:cs typeface="Calibri"/>
              </a:rPr>
              <a:t>%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Supp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f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ct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 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ngful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futu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lvl="1" marL="841375" marR="299720" indent="-34290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77777"/>
              <a:buFont typeface="Arial"/>
              <a:buChar char="▪"/>
              <a:tabLst>
                <a:tab pos="842010" algn="l"/>
              </a:tabLst>
            </a:pP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eme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0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f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adju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 a</a:t>
            </a:r>
            <a:r>
              <a:rPr dirty="0" sz="1800" spc="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lvl="1" marL="841375" marR="361950" indent="-342900">
              <a:lnSpc>
                <a:spcPct val="100000"/>
              </a:lnSpc>
              <a:buClr>
                <a:srgbClr val="0F6FC6"/>
              </a:buClr>
              <a:buSzPct val="77777"/>
              <a:buFont typeface="Arial"/>
              <a:buChar char="▪"/>
              <a:tabLst>
                <a:tab pos="842010" algn="l"/>
              </a:tabLst>
            </a:pP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2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15">
                <a:latin typeface="Calibri"/>
                <a:cs typeface="Calibri"/>
              </a:rPr>
              <a:t>4</a:t>
            </a:r>
            <a:r>
              <a:rPr dirty="0" sz="1800" spc="-15">
                <a:latin typeface="Calibri"/>
                <a:cs typeface="Calibri"/>
              </a:rPr>
              <a:t>0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)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ful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su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lvl="1" marL="841375" marR="54610" indent="-342900">
              <a:lnSpc>
                <a:spcPct val="100000"/>
              </a:lnSpc>
              <a:buClr>
                <a:srgbClr val="0F6FC6"/>
              </a:buClr>
              <a:buSzPct val="77777"/>
              <a:buFont typeface="Arial"/>
              <a:buChar char="▪"/>
              <a:tabLst>
                <a:tab pos="842010" algn="l"/>
              </a:tabLst>
            </a:pPr>
            <a:r>
              <a:rPr dirty="0" sz="1800" spc="-55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 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6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xp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4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mal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4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AS)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add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 m</a:t>
            </a:r>
            <a:r>
              <a:rPr dirty="0" sz="1800" spc="-4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 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nam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55600" marR="678180" indent="-342900">
              <a:lnSpc>
                <a:spcPts val="2400"/>
              </a:lnSpc>
              <a:spcBef>
                <a:spcPts val="70"/>
              </a:spcBef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App</a:t>
            </a:r>
            <a:r>
              <a:rPr dirty="0" sz="2000" spc="-45">
                <a:latin typeface="Calibri"/>
                <a:cs typeface="Calibri"/>
              </a:rPr>
              <a:t>r</a:t>
            </a:r>
            <a:r>
              <a:rPr dirty="0" sz="2000" spc="-40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30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(5</a:t>
            </a:r>
            <a:r>
              <a:rPr dirty="0" sz="2000" spc="-5">
                <a:latin typeface="Calibri"/>
                <a:cs typeface="Calibri"/>
              </a:rPr>
              <a:t>.</a:t>
            </a:r>
            <a:r>
              <a:rPr dirty="0" sz="2000">
                <a:latin typeface="Calibri"/>
                <a:cs typeface="Calibri"/>
              </a:rPr>
              <a:t>6</a:t>
            </a:r>
            <a:r>
              <a:rPr dirty="0" sz="2000" spc="-5">
                <a:latin typeface="Calibri"/>
                <a:cs typeface="Calibri"/>
              </a:rPr>
              <a:t>%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b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w f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w p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V</a:t>
            </a:r>
            <a:r>
              <a:rPr dirty="0" sz="2000" spc="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16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9113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25"/>
              <a:t>p</a:t>
            </a:r>
            <a:r>
              <a:rPr dirty="0" spc="-20"/>
              <a:t>l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5"/>
              <a:t>s</a:t>
            </a:r>
            <a:r>
              <a:rPr dirty="0" spc="-20"/>
              <a:t>i</a:t>
            </a:r>
            <a:r>
              <a:rPr dirty="0" spc="-85"/>
              <a:t>z</a:t>
            </a:r>
            <a:r>
              <a:rPr dirty="0"/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3400" y="2102996"/>
            <a:ext cx="8234680" cy="3809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mpl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lcul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3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idenc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40">
                <a:latin typeface="Calibri"/>
                <a:cs typeface="Calibri"/>
              </a:rPr>
              <a:t>nt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r</a:t>
            </a:r>
            <a:r>
              <a:rPr dirty="0" sz="2200" spc="-45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pp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6%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 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90">
                <a:latin typeface="Calibri"/>
                <a:cs typeface="Calibri"/>
              </a:rPr>
              <a:t>T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90%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(0</a:t>
            </a:r>
            <a:r>
              <a:rPr dirty="0" sz="2000" spc="-5">
                <a:latin typeface="Calibri"/>
                <a:cs typeface="Calibri"/>
              </a:rPr>
              <a:t>%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</a:t>
            </a:r>
            <a:r>
              <a:rPr dirty="0" sz="2000" spc="-5">
                <a:latin typeface="Calibri"/>
                <a:cs typeface="Calibri"/>
              </a:rPr>
              <a:t>%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eri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2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si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oll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wi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355600" marR="485775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4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ac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-5">
                <a:latin typeface="Calibri"/>
                <a:cs typeface="Calibri"/>
              </a:rPr>
              <a:t>.</a:t>
            </a:r>
            <a:r>
              <a:rPr dirty="0" sz="2000">
                <a:latin typeface="Calibri"/>
                <a:cs typeface="Calibri"/>
              </a:rPr>
              <a:t>03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fl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ac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2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(n)=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62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spc="-3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-5" b="1">
                <a:latin typeface="Calibri"/>
                <a:cs typeface="Calibri"/>
              </a:rPr>
              <a:t>i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spc="-20" b="1">
                <a:latin typeface="Calibri"/>
                <a:cs typeface="Calibri"/>
              </a:rPr>
              <a:t>n</a:t>
            </a:r>
            <a:r>
              <a:rPr dirty="0" sz="2000" b="1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Clr>
                <a:srgbClr val="0F6FC6"/>
              </a:buClr>
              <a:buFont typeface="Wingdings"/>
              <a:buChar char="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Addi</a:t>
            </a:r>
            <a:r>
              <a:rPr dirty="0" sz="2200" spc="-2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l</a:t>
            </a:r>
            <a:r>
              <a:rPr dirty="0" sz="2200" spc="-35">
                <a:latin typeface="Calibri"/>
                <a:cs typeface="Calibri"/>
              </a:rPr>
              <a:t>y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de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5" b="1">
                <a:latin typeface="Calibri"/>
                <a:cs typeface="Calibri"/>
              </a:rPr>
              <a:t>G</a:t>
            </a:r>
            <a:r>
              <a:rPr dirty="0" sz="2000" b="1">
                <a:latin typeface="Calibri"/>
                <a:cs typeface="Calibri"/>
              </a:rPr>
              <a:t>o/no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g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spc="-55" b="1">
                <a:latin typeface="Calibri"/>
                <a:cs typeface="Calibri"/>
              </a:rPr>
              <a:t>r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t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r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utu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lvl="1" marL="620395" marR="5080" indent="-34290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80555"/>
              <a:buFont typeface="Arial"/>
              <a:buChar char="▪"/>
              <a:tabLst>
                <a:tab pos="621030" algn="l"/>
              </a:tabLst>
            </a:pPr>
            <a:r>
              <a:rPr dirty="0" sz="1800" spc="-55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50">
                <a:latin typeface="Calibri"/>
                <a:cs typeface="Calibri"/>
              </a:rPr>
              <a:t>f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.e.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5">
                <a:latin typeface="Calibri"/>
                <a:cs typeface="Calibri"/>
              </a:rPr>
              <a:t>9</a:t>
            </a:r>
            <a:r>
              <a:rPr dirty="0" sz="1800" spc="-15">
                <a:latin typeface="Calibri"/>
                <a:cs typeface="Calibri"/>
              </a:rPr>
              <a:t>3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b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x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6</a:t>
            </a:r>
            <a:r>
              <a:rPr dirty="0" sz="1800" spc="-15"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  <a:p>
            <a:pPr lvl="1" marL="620395" marR="389255" indent="-342900">
              <a:lnSpc>
                <a:spcPct val="100000"/>
              </a:lnSpc>
              <a:buClr>
                <a:srgbClr val="0F6FC6"/>
              </a:buClr>
              <a:buSzPct val="80555"/>
              <a:buFont typeface="Arial"/>
              <a:buChar char="▪"/>
              <a:tabLst>
                <a:tab pos="621030" algn="l"/>
              </a:tabLst>
            </a:pP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nam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ndp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2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9113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25"/>
              <a:t>p</a:t>
            </a:r>
            <a:r>
              <a:rPr dirty="0" spc="-20"/>
              <a:t>l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5"/>
              <a:t>s</a:t>
            </a:r>
            <a:r>
              <a:rPr dirty="0" spc="-20"/>
              <a:t>i</a:t>
            </a:r>
            <a:r>
              <a:rPr dirty="0" spc="-85"/>
              <a:t>z</a:t>
            </a:r>
            <a:r>
              <a:rPr dirty="0"/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3400" y="2049339"/>
            <a:ext cx="8411210" cy="328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1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mpl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n=</a:t>
            </a:r>
            <a:r>
              <a:rPr dirty="0" sz="2200" spc="-15" b="1">
                <a:latin typeface="Calibri"/>
                <a:cs typeface="Calibri"/>
              </a:rPr>
              <a:t>82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(</a:t>
            </a:r>
            <a:r>
              <a:rPr dirty="0" sz="2200" spc="-15" b="1">
                <a:latin typeface="Calibri"/>
                <a:cs typeface="Calibri"/>
              </a:rPr>
              <a:t>62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40" b="1">
                <a:latin typeface="Calibri"/>
                <a:cs typeface="Calibri"/>
              </a:rPr>
              <a:t>nt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5" b="1">
                <a:latin typeface="Calibri"/>
                <a:cs typeface="Calibri"/>
              </a:rPr>
              <a:t>r</a:t>
            </a:r>
            <a:r>
              <a:rPr dirty="0" sz="2200" spc="-35" b="1">
                <a:latin typeface="Calibri"/>
                <a:cs typeface="Calibri"/>
              </a:rPr>
              <a:t>v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45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on</a:t>
            </a:r>
            <a:r>
              <a:rPr dirty="0" sz="2200" spc="-10" b="1">
                <a:latin typeface="Calibri"/>
                <a:cs typeface="Calibri"/>
              </a:rPr>
              <a:t>,</a:t>
            </a:r>
            <a:r>
              <a:rPr dirty="0" sz="2200" spc="4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20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c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45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ls)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mpl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65">
                <a:latin typeface="Calibri"/>
                <a:cs typeface="Calibri"/>
              </a:rPr>
              <a:t>z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j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l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)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n=</a:t>
            </a:r>
            <a:r>
              <a:rPr dirty="0" sz="2200" spc="-15" b="1">
                <a:latin typeface="Calibri"/>
                <a:cs typeface="Calibri"/>
              </a:rPr>
              <a:t>20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ermi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si</a:t>
            </a:r>
            <a:r>
              <a:rPr dirty="0" sz="2000">
                <a:latin typeface="Calibri"/>
                <a:cs typeface="Calibri"/>
              </a:rPr>
              <a:t>b</a:t>
            </a:r>
            <a:r>
              <a:rPr dirty="0" sz="2000" spc="-5">
                <a:latin typeface="Calibri"/>
                <a:cs typeface="Calibri"/>
              </a:rPr>
              <a:t>ili</a:t>
            </a:r>
            <a:r>
              <a:rPr dirty="0" sz="2000">
                <a:latin typeface="Calibri"/>
                <a:cs typeface="Calibri"/>
              </a:rPr>
              <a:t>ty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futu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ria</a:t>
            </a:r>
            <a:r>
              <a:rPr dirty="0" sz="2000"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  <a:p>
            <a:pPr marL="355600" marR="160655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406400" algn="l"/>
              </a:tabLst>
            </a:pP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mon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tr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 t</a:t>
            </a:r>
            <a:r>
              <a:rPr dirty="0" sz="2000">
                <a:latin typeface="Corbel"/>
                <a:cs typeface="Corbel"/>
              </a:rPr>
              <a:t>he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10">
                <a:latin typeface="Corbel"/>
                <a:cs typeface="Corbel"/>
              </a:rPr>
              <a:t>b</a:t>
            </a:r>
            <a:r>
              <a:rPr dirty="0" sz="2000">
                <a:latin typeface="Corbel"/>
                <a:cs typeface="Corbel"/>
              </a:rPr>
              <a:t>ili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y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5">
                <a:latin typeface="Corbel"/>
                <a:cs typeface="Corbel"/>
              </a:rPr>
              <a:t>:</a:t>
            </a:r>
            <a:r>
              <a:rPr dirty="0" sz="2000">
                <a:latin typeface="Corbel"/>
                <a:cs typeface="Corbel"/>
              </a:rPr>
              <a:t>1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om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z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n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whi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s 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he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pra</a:t>
            </a:r>
            <a:r>
              <a:rPr dirty="0" sz="2000" spc="-5">
                <a:latin typeface="Corbel"/>
                <a:cs typeface="Corbel"/>
              </a:rPr>
              <a:t>ct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>
                <a:latin typeface="Corbel"/>
                <a:cs typeface="Corbel"/>
              </a:rPr>
              <a:t>re</a:t>
            </a:r>
            <a:r>
              <a:rPr dirty="0" sz="2000" spc="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pha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3 </a:t>
            </a:r>
            <a:r>
              <a:rPr dirty="0" sz="2000" spc="-5">
                <a:latin typeface="Corbel"/>
                <a:cs typeface="Corbel"/>
              </a:rPr>
              <a:t>tr</a:t>
            </a:r>
            <a:r>
              <a:rPr dirty="0" sz="2000">
                <a:latin typeface="Corbel"/>
                <a:cs typeface="Corbel"/>
              </a:rPr>
              <a:t>ial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mo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t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2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</a:t>
            </a:r>
            <a:endParaRPr sz="2000">
              <a:latin typeface="Corbel"/>
              <a:cs typeface="Corbel"/>
            </a:endParaRPr>
          </a:p>
          <a:p>
            <a:pPr algn="just" marL="355600" marR="5080" indent="-342900">
              <a:lnSpc>
                <a:spcPct val="100000"/>
              </a:lnSpc>
              <a:buClr>
                <a:srgbClr val="0F6FC6"/>
              </a:buClr>
              <a:buSzPct val="80000"/>
              <a:buFont typeface="Wingdings"/>
              <a:buChar char=""/>
              <a:tabLst>
                <a:tab pos="355600" algn="l"/>
              </a:tabLst>
            </a:pPr>
            <a:r>
              <a:rPr dirty="0" sz="2000" spc="-5">
                <a:latin typeface="Corbel"/>
                <a:cs typeface="Corbel"/>
              </a:rPr>
              <a:t>Ad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pr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n</a:t>
            </a:r>
            <a:r>
              <a:rPr dirty="0" sz="2000" spc="-3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o</a:t>
            </a:r>
            <a:r>
              <a:rPr dirty="0" sz="2000" spc="-5">
                <a:latin typeface="Corbel"/>
                <a:cs typeface="Corbel"/>
              </a:rPr>
              <a:t> t</a:t>
            </a:r>
            <a:r>
              <a:rPr dirty="0" sz="2000">
                <a:latin typeface="Corbel"/>
                <a:cs typeface="Corbel"/>
              </a:rPr>
              <a:t>he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t</a:t>
            </a:r>
            <a:r>
              <a:rPr dirty="0" sz="2000">
                <a:latin typeface="Corbel"/>
                <a:cs typeface="Corbel"/>
              </a:rPr>
              <a:t>he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12 </a:t>
            </a:r>
            <a:r>
              <a:rPr dirty="0" sz="2000" spc="-5">
                <a:latin typeface="Corbel"/>
                <a:cs typeface="Corbel"/>
              </a:rPr>
              <a:t>mont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 spc="-5">
                <a:latin typeface="Corbel"/>
                <a:cs typeface="Corbel"/>
              </a:rPr>
              <a:t>en</a:t>
            </a:r>
            <a:r>
              <a:rPr dirty="0" sz="2000">
                <a:latin typeface="Corbel"/>
                <a:cs typeface="Corbel"/>
              </a:rPr>
              <a:t>t</a:t>
            </a:r>
            <a:r>
              <a:rPr dirty="0" sz="2000" spc="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ra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f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pa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ent</a:t>
            </a:r>
            <a:r>
              <a:rPr dirty="0" sz="2000">
                <a:latin typeface="Corbel"/>
                <a:cs typeface="Corbel"/>
              </a:rPr>
              <a:t>s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ow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</a:t>
            </a:r>
            <a:r>
              <a:rPr dirty="0" sz="2000" spc="-15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V</a:t>
            </a:r>
            <a:r>
              <a:rPr dirty="0" sz="2000">
                <a:latin typeface="Corbel"/>
                <a:cs typeface="Corbel"/>
              </a:rPr>
              <a:t>B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5">
                <a:latin typeface="Corbel"/>
                <a:cs typeface="Corbel"/>
              </a:rPr>
              <a:t>s</a:t>
            </a:r>
            <a:r>
              <a:rPr dirty="0" sz="2000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 tre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te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m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>
                <a:latin typeface="Corbel"/>
                <a:cs typeface="Corbel"/>
              </a:rPr>
              <a:t>i</a:t>
            </a:r>
            <a:r>
              <a:rPr dirty="0" sz="2000" spc="-5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al</a:t>
            </a:r>
            <a:r>
              <a:rPr dirty="0" sz="2000" spc="-5">
                <a:latin typeface="Corbel"/>
                <a:cs typeface="Corbel"/>
              </a:rPr>
              <a:t> t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rapy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wh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n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p</a:t>
            </a:r>
            <a:r>
              <a:rPr dirty="0" sz="2000" spc="-5">
                <a:latin typeface="Corbel"/>
                <a:cs typeface="Corbel"/>
              </a:rPr>
              <a:t>oo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2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h</a:t>
            </a:r>
            <a:r>
              <a:rPr dirty="0" sz="2000" spc="-5">
                <a:latin typeface="Corbel"/>
                <a:cs typeface="Corbel"/>
              </a:rPr>
              <a:t> t</a:t>
            </a:r>
            <a:r>
              <a:rPr dirty="0" sz="2000">
                <a:latin typeface="Corbel"/>
                <a:cs typeface="Corbel"/>
              </a:rPr>
              <a:t>he</a:t>
            </a:r>
            <a:r>
              <a:rPr dirty="0" sz="2000" spc="-14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VE</a:t>
            </a:r>
            <a:r>
              <a:rPr dirty="0" sz="2000">
                <a:latin typeface="Corbel"/>
                <a:cs typeface="Corbel"/>
              </a:rPr>
              <a:t>Ri</a:t>
            </a:r>
            <a:r>
              <a:rPr dirty="0" sz="2000" spc="-105">
                <a:latin typeface="Corbel"/>
                <a:cs typeface="Corbel"/>
              </a:rPr>
              <a:t>T</a:t>
            </a:r>
            <a:r>
              <a:rPr dirty="0" sz="2000" spc="-5">
                <a:latin typeface="Corbel"/>
                <a:cs typeface="Corbel"/>
              </a:rPr>
              <a:t>AS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 spc="-5">
                <a:latin typeface="Corbel"/>
                <a:cs typeface="Corbel"/>
              </a:rPr>
              <a:t>f</a:t>
            </a:r>
            <a:r>
              <a:rPr dirty="0" sz="2000">
                <a:latin typeface="Corbel"/>
                <a:cs typeface="Corbel"/>
              </a:rPr>
              <a:t>l</a:t>
            </a:r>
            <a:r>
              <a:rPr dirty="0" sz="2000" spc="-5">
                <a:latin typeface="Corbel"/>
                <a:cs typeface="Corbel"/>
              </a:rPr>
              <a:t>o</a:t>
            </a:r>
            <a:r>
              <a:rPr dirty="0" sz="2000">
                <a:latin typeface="Corbel"/>
                <a:cs typeface="Corbel"/>
              </a:rPr>
              <a:t>w</a:t>
            </a:r>
            <a:r>
              <a:rPr dirty="0" sz="2000" spc="-15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gro</a:t>
            </a:r>
            <a:r>
              <a:rPr dirty="0" sz="2000" spc="-10">
                <a:latin typeface="Corbel"/>
                <a:cs typeface="Corbel"/>
              </a:rPr>
              <a:t>u</a:t>
            </a:r>
            <a:r>
              <a:rPr dirty="0" sz="2000">
                <a:latin typeface="Corbel"/>
                <a:cs typeface="Corbel"/>
              </a:rPr>
              <a:t>p</a:t>
            </a:r>
            <a:endParaRPr sz="2000">
              <a:latin typeface="Corbel"/>
              <a:cs typeface="Corbel"/>
            </a:endParaRPr>
          </a:p>
          <a:p>
            <a:pPr lvl="1" marL="620395" indent="-342900">
              <a:lnSpc>
                <a:spcPct val="100000"/>
              </a:lnSpc>
              <a:spcBef>
                <a:spcPts val="5"/>
              </a:spcBef>
              <a:buClr>
                <a:srgbClr val="0F6FC6"/>
              </a:buClr>
              <a:buSzPct val="77777"/>
              <a:buFont typeface="Arial"/>
              <a:buChar char="▪"/>
              <a:tabLst>
                <a:tab pos="621030" algn="l"/>
              </a:tabLst>
            </a:pPr>
            <a:r>
              <a:rPr dirty="0" sz="1800" spc="5">
                <a:latin typeface="Corbel"/>
                <a:cs typeface="Corbel"/>
              </a:rPr>
              <a:t>P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15">
                <a:latin typeface="Corbel"/>
                <a:cs typeface="Corbel"/>
              </a:rPr>
              <a:t>v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 spc="-15">
                <a:latin typeface="Corbel"/>
                <a:cs typeface="Corbel"/>
              </a:rPr>
              <a:t>d</a:t>
            </a:r>
            <a:r>
              <a:rPr dirty="0" sz="1800" spc="-10">
                <a:latin typeface="Corbel"/>
                <a:cs typeface="Corbel"/>
              </a:rPr>
              <a:t>es</a:t>
            </a:r>
            <a:r>
              <a:rPr dirty="0" sz="1800">
                <a:latin typeface="Corbel"/>
                <a:cs typeface="Corbel"/>
              </a:rPr>
              <a:t> </a:t>
            </a:r>
            <a:r>
              <a:rPr dirty="0" sz="1800" spc="-15">
                <a:latin typeface="Corbel"/>
                <a:cs typeface="Corbel"/>
              </a:rPr>
              <a:t>8</a:t>
            </a:r>
            <a:r>
              <a:rPr dirty="0" sz="1800" spc="-15">
                <a:latin typeface="Corbel"/>
                <a:cs typeface="Corbel"/>
              </a:rPr>
              <a:t>0</a:t>
            </a:r>
            <a:r>
              <a:rPr dirty="0" sz="1800" spc="-15">
                <a:latin typeface="Corbel"/>
                <a:cs typeface="Corbel"/>
              </a:rPr>
              <a:t>%</a:t>
            </a:r>
            <a:r>
              <a:rPr dirty="0" sz="1800" spc="-70">
                <a:latin typeface="Corbel"/>
                <a:cs typeface="Corbel"/>
              </a:rPr>
              <a:t> </a:t>
            </a:r>
            <a:r>
              <a:rPr dirty="0" sz="1800" spc="-5">
                <a:latin typeface="Corbel"/>
                <a:cs typeface="Corbel"/>
              </a:rPr>
              <a:t>C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>
                <a:latin typeface="Corbel"/>
                <a:cs typeface="Corbel"/>
              </a:rPr>
              <a:t> </a:t>
            </a:r>
            <a:r>
              <a:rPr dirty="0" sz="1800" spc="-10">
                <a:latin typeface="Corbel"/>
                <a:cs typeface="Corbel"/>
              </a:rPr>
              <a:t>(</a:t>
            </a:r>
            <a:r>
              <a:rPr dirty="0" sz="1800" spc="-5">
                <a:latin typeface="Corbel"/>
                <a:cs typeface="Corbel"/>
              </a:rPr>
              <a:t>1</a:t>
            </a:r>
            <a:r>
              <a:rPr dirty="0" sz="1800" spc="-10">
                <a:latin typeface="Corbel"/>
                <a:cs typeface="Corbel"/>
              </a:rPr>
              <a:t>2%,</a:t>
            </a:r>
            <a:r>
              <a:rPr dirty="0" sz="1800" spc="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3</a:t>
            </a:r>
            <a:r>
              <a:rPr dirty="0" sz="1800" spc="-10">
                <a:latin typeface="Corbel"/>
                <a:cs typeface="Corbel"/>
              </a:rPr>
              <a:t>2%)</a:t>
            </a:r>
            <a:r>
              <a:rPr dirty="0" sz="1800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10">
                <a:latin typeface="Corbel"/>
                <a:cs typeface="Corbel"/>
              </a:rPr>
              <a:t>u</a:t>
            </a:r>
            <a:r>
              <a:rPr dirty="0" sz="1800" spc="-15">
                <a:latin typeface="Corbel"/>
                <a:cs typeface="Corbel"/>
              </a:rPr>
              <a:t>n</a:t>
            </a:r>
            <a:r>
              <a:rPr dirty="0" sz="1800" spc="-10">
                <a:latin typeface="Corbel"/>
                <a:cs typeface="Corbel"/>
              </a:rPr>
              <a:t>d</a:t>
            </a:r>
            <a:r>
              <a:rPr dirty="0" sz="1800" spc="15">
                <a:latin typeface="Corbel"/>
                <a:cs typeface="Corbel"/>
              </a:rPr>
              <a:t> 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>
                <a:latin typeface="Corbel"/>
                <a:cs typeface="Corbel"/>
              </a:rPr>
              <a:t>h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>
                <a:latin typeface="Corbel"/>
                <a:cs typeface="Corbel"/>
              </a:rPr>
              <a:t> o</a:t>
            </a:r>
            <a:r>
              <a:rPr dirty="0" sz="1800" spc="-5">
                <a:latin typeface="Corbel"/>
                <a:cs typeface="Corbel"/>
              </a:rPr>
              <a:t>n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y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10">
                <a:latin typeface="Corbel"/>
                <a:cs typeface="Corbel"/>
              </a:rPr>
              <a:t>r</a:t>
            </a:r>
            <a:r>
              <a:rPr dirty="0" sz="1800" spc="5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e</a:t>
            </a:r>
            <a:r>
              <a:rPr dirty="0" sz="1800" spc="-15">
                <a:latin typeface="Corbel"/>
                <a:cs typeface="Corbel"/>
              </a:rPr>
              <a:t>v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-15">
                <a:latin typeface="Corbel"/>
                <a:cs typeface="Corbel"/>
              </a:rPr>
              <a:t>n</a:t>
            </a:r>
            <a:r>
              <a:rPr dirty="0" sz="1800">
                <a:latin typeface="Corbel"/>
                <a:cs typeface="Corbel"/>
              </a:rPr>
              <a:t>t</a:t>
            </a:r>
            <a:r>
              <a:rPr dirty="0" sz="1800" spc="20">
                <a:latin typeface="Corbel"/>
                <a:cs typeface="Corbel"/>
              </a:rPr>
              <a:t> 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10">
                <a:latin typeface="Corbel"/>
                <a:cs typeface="Corbel"/>
              </a:rPr>
              <a:t>f</a:t>
            </a:r>
            <a:r>
              <a:rPr dirty="0" sz="1800">
                <a:latin typeface="Corbel"/>
                <a:cs typeface="Corbel"/>
              </a:rPr>
              <a:t> </a:t>
            </a:r>
            <a:r>
              <a:rPr dirty="0" sz="1800" spc="-90">
                <a:latin typeface="Corbel"/>
                <a:cs typeface="Corbel"/>
              </a:rPr>
              <a:t>2</a:t>
            </a:r>
            <a:r>
              <a:rPr dirty="0" sz="1800" spc="-15">
                <a:latin typeface="Corbel"/>
                <a:cs typeface="Corbel"/>
              </a:rPr>
              <a:t>2%</a:t>
            </a:r>
            <a:r>
              <a:rPr dirty="0" sz="1800" spc="1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15">
                <a:latin typeface="Corbel"/>
                <a:cs typeface="Corbel"/>
              </a:rPr>
              <a:t>b</a:t>
            </a:r>
            <a:r>
              <a:rPr dirty="0" sz="1800">
                <a:latin typeface="Corbel"/>
                <a:cs typeface="Corbel"/>
              </a:rPr>
              <a:t>s</a:t>
            </a:r>
            <a:r>
              <a:rPr dirty="0" sz="1800" spc="-10">
                <a:latin typeface="Corbel"/>
                <a:cs typeface="Corbel"/>
              </a:rPr>
              <a:t>e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15">
                <a:latin typeface="Corbel"/>
                <a:cs typeface="Corbel"/>
              </a:rPr>
              <a:t>v</a:t>
            </a:r>
            <a:r>
              <a:rPr dirty="0" sz="1800" spc="-10">
                <a:latin typeface="Corbel"/>
                <a:cs typeface="Corbel"/>
              </a:rPr>
              <a:t>ed</a:t>
            </a:r>
            <a:r>
              <a:rPr dirty="0" sz="1800" spc="5">
                <a:latin typeface="Corbel"/>
                <a:cs typeface="Corbel"/>
              </a:rPr>
              <a:t> </a:t>
            </a:r>
            <a:r>
              <a:rPr dirty="0" sz="1800" spc="-5">
                <a:latin typeface="Corbel"/>
                <a:cs typeface="Corbel"/>
              </a:rPr>
              <a:t>i</a:t>
            </a:r>
            <a:r>
              <a:rPr dirty="0" sz="1800">
                <a:latin typeface="Corbel"/>
                <a:cs typeface="Corbel"/>
              </a:rPr>
              <a:t>n</a:t>
            </a:r>
            <a:r>
              <a:rPr dirty="0" sz="1800" spc="-5">
                <a:latin typeface="Corbel"/>
                <a:cs typeface="Corbel"/>
              </a:rPr>
              <a:t> </a:t>
            </a:r>
            <a:r>
              <a:rPr dirty="0" sz="1800" spc="-5">
                <a:latin typeface="Corbel"/>
                <a:cs typeface="Corbel"/>
              </a:rPr>
              <a:t>t</a:t>
            </a:r>
            <a:r>
              <a:rPr dirty="0" sz="1800">
                <a:latin typeface="Corbel"/>
                <a:cs typeface="Corbel"/>
              </a:rPr>
              <a:t>h</a:t>
            </a:r>
            <a:r>
              <a:rPr dirty="0" sz="1800" spc="-10">
                <a:latin typeface="Corbel"/>
                <a:cs typeface="Corbel"/>
              </a:rPr>
              <a:t>e</a:t>
            </a:r>
            <a:endParaRPr sz="1800">
              <a:latin typeface="Corbel"/>
              <a:cs typeface="Corbel"/>
            </a:endParaRPr>
          </a:p>
          <a:p>
            <a:pPr marL="620395">
              <a:lnSpc>
                <a:spcPct val="100000"/>
              </a:lnSpc>
              <a:spcBef>
                <a:spcPts val="190"/>
              </a:spcBef>
            </a:pPr>
            <a:r>
              <a:rPr dirty="0" sz="1800">
                <a:latin typeface="Corbel"/>
                <a:cs typeface="Corbel"/>
              </a:rPr>
              <a:t>o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 spc="-10">
                <a:latin typeface="Corbel"/>
                <a:cs typeface="Corbel"/>
              </a:rPr>
              <a:t>ig</a:t>
            </a:r>
            <a:r>
              <a:rPr dirty="0" sz="1800">
                <a:latin typeface="Corbel"/>
                <a:cs typeface="Corbel"/>
              </a:rPr>
              <a:t>i</a:t>
            </a:r>
            <a:r>
              <a:rPr dirty="0" sz="1800" spc="-5">
                <a:latin typeface="Corbel"/>
                <a:cs typeface="Corbel"/>
              </a:rPr>
              <a:t>n</a:t>
            </a:r>
            <a:r>
              <a:rPr dirty="0" sz="1800" spc="-20">
                <a:latin typeface="Corbel"/>
                <a:cs typeface="Corbel"/>
              </a:rPr>
              <a:t>a</a:t>
            </a:r>
            <a:r>
              <a:rPr dirty="0" sz="1800" spc="-5">
                <a:latin typeface="Corbel"/>
                <a:cs typeface="Corbel"/>
              </a:rPr>
              <a:t>l</a:t>
            </a:r>
            <a:r>
              <a:rPr dirty="0" sz="1800" spc="-130">
                <a:latin typeface="Corbel"/>
                <a:cs typeface="Corbel"/>
              </a:rPr>
              <a:t> </a:t>
            </a:r>
            <a:r>
              <a:rPr dirty="0" sz="1800" spc="-20">
                <a:latin typeface="Corbel"/>
                <a:cs typeface="Corbel"/>
              </a:rPr>
              <a:t>V</a:t>
            </a:r>
            <a:r>
              <a:rPr dirty="0" sz="1800">
                <a:latin typeface="Corbel"/>
                <a:cs typeface="Corbel"/>
              </a:rPr>
              <a:t>E</a:t>
            </a:r>
            <a:r>
              <a:rPr dirty="0" sz="1800" spc="-10">
                <a:latin typeface="Corbel"/>
                <a:cs typeface="Corbel"/>
              </a:rPr>
              <a:t>Ri</a:t>
            </a:r>
            <a:r>
              <a:rPr dirty="0" sz="1800" spc="-100">
                <a:latin typeface="Corbel"/>
                <a:cs typeface="Corbel"/>
              </a:rPr>
              <a:t>T</a:t>
            </a:r>
            <a:r>
              <a:rPr dirty="0" sz="1800" spc="-5">
                <a:latin typeface="Corbel"/>
                <a:cs typeface="Corbel"/>
              </a:rPr>
              <a:t>A</a:t>
            </a:r>
            <a:r>
              <a:rPr dirty="0" sz="1800" spc="-10">
                <a:latin typeface="Corbel"/>
                <a:cs typeface="Corbel"/>
              </a:rPr>
              <a:t>S</a:t>
            </a:r>
            <a:r>
              <a:rPr dirty="0" sz="1800" spc="-35">
                <a:latin typeface="Corbel"/>
                <a:cs typeface="Corbel"/>
              </a:rPr>
              <a:t> </a:t>
            </a:r>
            <a:r>
              <a:rPr dirty="0" sz="1800">
                <a:latin typeface="Corbel"/>
                <a:cs typeface="Corbel"/>
              </a:rPr>
              <a:t>coho</a:t>
            </a:r>
            <a:r>
              <a:rPr dirty="0" sz="1800" spc="-15">
                <a:latin typeface="Corbel"/>
                <a:cs typeface="Corbel"/>
              </a:rPr>
              <a:t>r</a:t>
            </a:r>
            <a:r>
              <a:rPr dirty="0" sz="1800">
                <a:latin typeface="Corbel"/>
                <a:cs typeface="Corbel"/>
              </a:rPr>
              <a:t>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91130">
              <a:lnSpc>
                <a:spcPct val="100000"/>
              </a:lnSpc>
            </a:pPr>
            <a:r>
              <a:rPr dirty="0" spc="-10"/>
              <a:t>S</a:t>
            </a:r>
            <a:r>
              <a:rPr dirty="0" spc="-5"/>
              <a:t>a</a:t>
            </a:r>
            <a:r>
              <a:rPr dirty="0" spc="5"/>
              <a:t>m</a:t>
            </a:r>
            <a:r>
              <a:rPr dirty="0" spc="-25"/>
              <a:t>p</a:t>
            </a:r>
            <a:r>
              <a:rPr dirty="0" spc="-20"/>
              <a:t>l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5"/>
              <a:t>s</a:t>
            </a:r>
            <a:r>
              <a:rPr dirty="0" spc="-20"/>
              <a:t>i</a:t>
            </a:r>
            <a:r>
              <a:rPr dirty="0" spc="-85"/>
              <a:t>z</a:t>
            </a:r>
            <a:r>
              <a:rPr dirty="0"/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3400" y="2102996"/>
            <a:ext cx="5451475" cy="265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latin typeface="Calibri"/>
                <a:cs typeface="Calibri"/>
              </a:rPr>
              <a:t>Tim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li</a:t>
            </a:r>
            <a:r>
              <a:rPr dirty="0" sz="2200" spc="-20" b="1">
                <a:latin typeface="Calibri"/>
                <a:cs typeface="Calibri"/>
              </a:rPr>
              <a:t>ne</a:t>
            </a:r>
            <a:r>
              <a:rPr dirty="0" sz="2200" spc="-10" b="1">
                <a:latin typeface="Calibri"/>
                <a:cs typeface="Calibri"/>
              </a:rPr>
              <a:t>: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4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35" b="1">
                <a:latin typeface="Calibri"/>
                <a:cs typeface="Calibri"/>
              </a:rPr>
              <a:t>y</a:t>
            </a:r>
            <a:r>
              <a:rPr dirty="0" sz="2200" spc="-20" b="1">
                <a:latin typeface="Calibri"/>
                <a:cs typeface="Calibri"/>
              </a:rPr>
              <a:t>ea</a:t>
            </a:r>
            <a:r>
              <a:rPr dirty="0" sz="2200" spc="-10" b="1">
                <a:latin typeface="Calibri"/>
                <a:cs typeface="Calibri"/>
              </a:rPr>
              <a:t>r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10" b="1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79545"/>
              <a:buFont typeface="Wingdings"/>
              <a:buChar char=""/>
              <a:tabLst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6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-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5">
                <a:latin typeface="Calibri"/>
                <a:cs typeface="Calibri"/>
              </a:rPr>
              <a:t>p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79545"/>
              <a:buFont typeface="Wingdings"/>
              <a:buChar char=""/>
              <a:tabLst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2</a:t>
            </a:r>
            <a:r>
              <a:rPr dirty="0" sz="2200" spc="-15">
                <a:latin typeface="Calibri"/>
                <a:cs typeface="Calibri"/>
              </a:rPr>
              <a:t>.</a:t>
            </a:r>
            <a:r>
              <a:rPr dirty="0" sz="2200" spc="-15">
                <a:latin typeface="Calibri"/>
                <a:cs typeface="Calibri"/>
              </a:rPr>
              <a:t>5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uit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F6FC6"/>
              </a:buClr>
              <a:buSzPct val="79545"/>
              <a:buFont typeface="Wingdings"/>
              <a:buChar char=""/>
              <a:tabLst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12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>
                <a:latin typeface="Calibri"/>
                <a:cs typeface="Calibri"/>
              </a:rPr>
              <a:t>ll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-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5">
                <a:latin typeface="Calibri"/>
                <a:cs typeface="Calibri"/>
              </a:rPr>
              <a:t>p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20" b="1">
                <a:latin typeface="Calibri"/>
                <a:cs typeface="Calibri"/>
              </a:rPr>
              <a:t>P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opo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5" b="1">
                <a:latin typeface="Calibri"/>
                <a:cs typeface="Calibri"/>
              </a:rPr>
              <a:t>d</a:t>
            </a:r>
            <a:r>
              <a:rPr dirty="0" sz="2200" spc="4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#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f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si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s: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20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-5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6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45">
                <a:latin typeface="Calibri"/>
                <a:cs typeface="Calibri"/>
              </a:rPr>
              <a:t>g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1</a:t>
            </a:r>
            <a:r>
              <a:rPr dirty="0" sz="2200" spc="-15">
                <a:latin typeface="Calibri"/>
                <a:cs typeface="Calibri"/>
              </a:rPr>
              <a:t>-</a:t>
            </a:r>
            <a:r>
              <a:rPr dirty="0" sz="2200" spc="-15">
                <a:latin typeface="Calibri"/>
                <a:cs typeface="Calibri"/>
              </a:rPr>
              <a:t>2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(</a:t>
            </a:r>
            <a:r>
              <a:rPr dirty="0" sz="2200" spc="-15">
                <a:latin typeface="Calibri"/>
                <a:cs typeface="Calibri"/>
              </a:rPr>
              <a:t>1</a:t>
            </a:r>
            <a:r>
              <a:rPr dirty="0" sz="2200" spc="-15">
                <a:latin typeface="Calibri"/>
                <a:cs typeface="Calibri"/>
              </a:rPr>
              <a:t>.</a:t>
            </a:r>
            <a:r>
              <a:rPr dirty="0" sz="2200" spc="-10">
                <a:latin typeface="Calibri"/>
                <a:cs typeface="Calibri"/>
              </a:rPr>
              <a:t>65)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/</a:t>
            </a:r>
            <a:r>
              <a:rPr dirty="0" sz="2200" spc="-35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en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llme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82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98420">
              <a:lnSpc>
                <a:spcPct val="100000"/>
              </a:lnSpc>
            </a:pPr>
            <a:r>
              <a:rPr dirty="0" spc="-60"/>
              <a:t>R</a:t>
            </a:r>
            <a:r>
              <a:rPr dirty="0"/>
              <a:t>e</a:t>
            </a:r>
            <a:r>
              <a:rPr dirty="0" spc="5"/>
              <a:t>c</a:t>
            </a:r>
            <a:r>
              <a:rPr dirty="0" spc="-10"/>
              <a:t>r</a:t>
            </a:r>
            <a:r>
              <a:rPr dirty="0"/>
              <a:t>u</a:t>
            </a:r>
            <a:r>
              <a:rPr dirty="0" spc="-5"/>
              <a:t>itm</a:t>
            </a:r>
            <a:r>
              <a:rPr dirty="0" spc="-15"/>
              <a:t>e</a:t>
            </a:r>
            <a:r>
              <a:rPr dirty="0" spc="-40"/>
              <a:t>n</a:t>
            </a:r>
            <a:r>
              <a:rPr dirty="0" spc="-20"/>
              <a:t>t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5812" y="2060705"/>
            <a:ext cx="6637655" cy="3723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latin typeface="Calibri"/>
                <a:cs typeface="Calibri"/>
              </a:rPr>
              <a:t>Si</a:t>
            </a:r>
            <a:r>
              <a:rPr dirty="0" sz="2800" spc="-45" b="1">
                <a:latin typeface="Calibri"/>
                <a:cs typeface="Calibri"/>
              </a:rPr>
              <a:t>t</a:t>
            </a:r>
            <a:r>
              <a:rPr dirty="0" sz="2800" spc="-15" b="1">
                <a:latin typeface="Calibri"/>
                <a:cs typeface="Calibri"/>
              </a:rPr>
              <a:t>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</a:t>
            </a:r>
            <a:r>
              <a:rPr dirty="0" sz="2800" spc="-20" b="1">
                <a:latin typeface="Calibri"/>
                <a:cs typeface="Calibri"/>
              </a:rPr>
              <a:t>ele</a:t>
            </a:r>
            <a:r>
              <a:rPr dirty="0" sz="2800" spc="-10" b="1">
                <a:latin typeface="Calibri"/>
                <a:cs typeface="Calibri"/>
              </a:rPr>
              <a:t>c</a:t>
            </a:r>
            <a:r>
              <a:rPr dirty="0" sz="2800" spc="-10" b="1">
                <a:latin typeface="Calibri"/>
                <a:cs typeface="Calibri"/>
              </a:rPr>
              <a:t>t</a:t>
            </a:r>
            <a:r>
              <a:rPr dirty="0" sz="2800" spc="-20" b="1">
                <a:latin typeface="Calibri"/>
                <a:cs typeface="Calibri"/>
              </a:rPr>
              <a:t>ion:</a:t>
            </a:r>
            <a:endParaRPr sz="28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spcBef>
                <a:spcPts val="1015"/>
              </a:spcBef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alibri"/>
                <a:cs typeface="Calibri"/>
              </a:rPr>
              <a:t>Hi</a:t>
            </a:r>
            <a:r>
              <a:rPr dirty="0" sz="2000">
                <a:latin typeface="Calibri"/>
                <a:cs typeface="Calibri"/>
              </a:rPr>
              <a:t>gh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VB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ise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439"/>
              </a:spcBef>
              <a:buClr>
                <a:srgbClr val="009DD9"/>
              </a:buClr>
              <a:buSzPct val="88888"/>
              <a:buFont typeface="Wingdings"/>
              <a:buChar char=""/>
              <a:tabLst>
                <a:tab pos="622300" algn="l"/>
              </a:tabLst>
            </a:pPr>
            <a:r>
              <a:rPr dirty="0" sz="1800" spc="-10">
                <a:latin typeface="Calibri"/>
                <a:cs typeface="Calibri"/>
              </a:rPr>
              <a:t>Idea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see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&gt;</a:t>
            </a:r>
            <a:r>
              <a:rPr dirty="0" sz="1800" spc="-15">
                <a:latin typeface="Calibri"/>
                <a:cs typeface="Calibri"/>
              </a:rPr>
              <a:t>8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0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B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ear</a:t>
            </a:r>
            <a:endParaRPr sz="18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430"/>
              </a:spcBef>
              <a:buClr>
                <a:srgbClr val="009DD9"/>
              </a:buClr>
              <a:buSzPct val="88888"/>
              <a:buFont typeface="Wingdings"/>
              <a:buChar char=""/>
              <a:tabLst>
                <a:tab pos="622300" algn="l"/>
              </a:tabLst>
            </a:pPr>
            <a:r>
              <a:rPr dirty="0" sz="1800" spc="-15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0</a:t>
            </a:r>
            <a:r>
              <a:rPr dirty="0" sz="1800" spc="-15">
                <a:latin typeface="Calibri"/>
                <a:cs typeface="Calibri"/>
              </a:rPr>
              <a:t>%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xp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nab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4"/>
              </a:spcBef>
              <a:buClr>
                <a:srgbClr val="009DD9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O</a:t>
            </a:r>
            <a:r>
              <a:rPr dirty="0" sz="2000" spc="-95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soft</a:t>
            </a:r>
            <a:r>
              <a:rPr dirty="0" sz="2000" spc="-30">
                <a:latin typeface="Calibri"/>
                <a:cs typeface="Calibri"/>
              </a:rPr>
              <a:t>w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Q</a:t>
            </a:r>
            <a:r>
              <a:rPr dirty="0" sz="2000">
                <a:latin typeface="Calibri"/>
                <a:cs typeface="Calibri"/>
              </a:rPr>
              <a:t>MRA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ady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ab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439"/>
              </a:spcBef>
              <a:buClr>
                <a:srgbClr val="009DD9"/>
              </a:buClr>
              <a:buSzPct val="88888"/>
              <a:buFont typeface="Wingdings"/>
              <a:buChar char=""/>
              <a:tabLst>
                <a:tab pos="622300" algn="l"/>
              </a:tabLst>
            </a:pP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 us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4"/>
              </a:spcBef>
              <a:buClr>
                <a:srgbClr val="009DD9"/>
              </a:buClr>
              <a:buFont typeface="Wingdings"/>
              <a:buChar char=""/>
            </a:pPr>
            <a:endParaRPr sz="2200">
              <a:latin typeface="Times New Roman"/>
              <a:cs typeface="Times New Roman"/>
            </a:endParaRPr>
          </a:p>
          <a:p>
            <a:pPr marL="330835" indent="-318135">
              <a:lnSpc>
                <a:spcPct val="100000"/>
              </a:lnSpc>
              <a:buClr>
                <a:srgbClr val="0F6FC6"/>
              </a:buClr>
              <a:buSzPct val="80000"/>
              <a:buFont typeface="Wingdings 2"/>
              <a:buChar char=""/>
              <a:tabLst>
                <a:tab pos="331470" algn="l"/>
              </a:tabLst>
            </a:pP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20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5">
                <a:latin typeface="Calibri"/>
                <a:cs typeface="Calibri"/>
              </a:rPr>
              <a:t>li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ri</a:t>
            </a:r>
            <a:r>
              <a:rPr dirty="0" sz="2000" spc="-3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er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ise</a:t>
            </a:r>
            <a:endParaRPr sz="20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440"/>
              </a:spcBef>
              <a:buClr>
                <a:srgbClr val="009DD9"/>
              </a:buClr>
              <a:buSzPct val="88888"/>
              <a:buFont typeface="Wingdings"/>
              <a:buChar char=""/>
              <a:tabLst>
                <a:tab pos="622300" algn="l"/>
              </a:tabLst>
            </a:pP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430"/>
              </a:spcBef>
              <a:buClr>
                <a:srgbClr val="009DD9"/>
              </a:buClr>
              <a:buSzPct val="88888"/>
              <a:buFont typeface="Wingdings"/>
              <a:buChar char=""/>
              <a:tabLst>
                <a:tab pos="622300" algn="l"/>
              </a:tabLst>
            </a:pP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94915">
              <a:lnSpc>
                <a:spcPct val="100000"/>
              </a:lnSpc>
            </a:pPr>
            <a:r>
              <a:rPr dirty="0" spc="-10"/>
              <a:t>S</a:t>
            </a:r>
            <a:r>
              <a:rPr dirty="0" spc="-20"/>
              <a:t>i</a:t>
            </a:r>
            <a:r>
              <a:rPr dirty="0" spc="-75"/>
              <a:t>t</a:t>
            </a:r>
            <a:r>
              <a:rPr dirty="0"/>
              <a:t>e</a:t>
            </a:r>
            <a:r>
              <a:rPr dirty="0" spc="-10"/>
              <a:t> </a:t>
            </a:r>
            <a:r>
              <a:rPr dirty="0" spc="-5"/>
              <a:t>s</a:t>
            </a:r>
            <a:r>
              <a:rPr dirty="0"/>
              <a:t>e</a:t>
            </a:r>
            <a:r>
              <a:rPr dirty="0" spc="-5"/>
              <a:t>l</a:t>
            </a:r>
            <a:r>
              <a:rPr dirty="0"/>
              <a:t>e</a:t>
            </a:r>
            <a:r>
              <a:rPr dirty="0" spc="5"/>
              <a:t>c</a:t>
            </a:r>
            <a:r>
              <a:rPr dirty="0" spc="-5"/>
              <a:t>tion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5812" y="2073151"/>
            <a:ext cx="8021320" cy="448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3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30">
                <a:latin typeface="Calibri"/>
                <a:cs typeface="Calibri"/>
              </a:rPr>
              <a:t>p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VB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20">
                <a:latin typeface="Calibri"/>
                <a:cs typeface="Calibri"/>
              </a:rPr>
              <a:t>de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-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g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algn="just" marL="330835" marR="450850" indent="-318135">
              <a:lnSpc>
                <a:spcPct val="100000"/>
              </a:lnSpc>
              <a:spcBef>
                <a:spcPts val="960"/>
              </a:spcBef>
              <a:buClr>
                <a:srgbClr val="1385ED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105">
                <a:latin typeface="Calibri"/>
                <a:cs typeface="Calibri"/>
              </a:rPr>
              <a:t>W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w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50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b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g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b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85">
                <a:latin typeface="Calibri"/>
                <a:cs typeface="Calibri"/>
              </a:rPr>
              <a:t>k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85">
                <a:latin typeface="Calibri"/>
                <a:cs typeface="Calibri"/>
              </a:rPr>
              <a:t>k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k: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hem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ic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mp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me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l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5">
                <a:latin typeface="Calibri"/>
                <a:cs typeface="Calibri"/>
              </a:rPr>
              <a:t>n</a:t>
            </a:r>
            <a:r>
              <a:rPr dirty="0" sz="2200" spc="-45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oo</a:t>
            </a:r>
            <a:r>
              <a:rPr dirty="0" sz="2200" spc="-5">
                <a:latin typeface="Calibri"/>
                <a:cs typeface="Calibri"/>
              </a:rPr>
              <a:t>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-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Q</a:t>
            </a:r>
            <a:r>
              <a:rPr dirty="0" sz="2200" spc="-30">
                <a:latin typeface="Calibri"/>
                <a:cs typeface="Calibri"/>
              </a:rPr>
              <a:t>M</a:t>
            </a:r>
            <a:r>
              <a:rPr dirty="0" sz="2200" spc="-20">
                <a:latin typeface="Calibri"/>
                <a:cs typeface="Calibri"/>
              </a:rPr>
              <a:t>RA</a:t>
            </a:r>
            <a:endParaRPr sz="2200">
              <a:latin typeface="Calibri"/>
              <a:cs typeface="Calibri"/>
            </a:endParaRPr>
          </a:p>
          <a:p>
            <a:pPr marL="330835" marR="5080" indent="-318135">
              <a:lnSpc>
                <a:spcPct val="100000"/>
              </a:lnSpc>
              <a:spcBef>
                <a:spcPts val="960"/>
              </a:spcBef>
              <a:buClr>
                <a:srgbClr val="1385ED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20">
                <a:latin typeface="Calibri"/>
                <a:cs typeface="Calibri"/>
              </a:rPr>
              <a:t>Subm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xim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ngi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pl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ep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l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gi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ll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pl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ible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5">
                <a:latin typeface="Calibri"/>
                <a:cs typeface="Calibri"/>
              </a:rPr>
              <a:t>a</a:t>
            </a:r>
            <a:r>
              <a:rPr dirty="0" sz="2200" spc="-70">
                <a:latin typeface="Calibri"/>
                <a:cs typeface="Calibri"/>
              </a:rPr>
              <a:t>f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 a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o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en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 spc="-25">
                <a:latin typeface="Calibri"/>
                <a:cs typeface="Calibri"/>
              </a:rPr>
              <a:t>o</a:t>
            </a:r>
            <a:r>
              <a:rPr dirty="0" sz="2200" spc="-45">
                <a:latin typeface="Calibri"/>
                <a:cs typeface="Calibri"/>
              </a:rPr>
              <a:t>v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c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60">
                <a:latin typeface="Calibri"/>
                <a:cs typeface="Calibri"/>
              </a:rPr>
              <a:t>f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30">
                <a:latin typeface="Calibri"/>
                <a:cs typeface="Calibri"/>
              </a:rPr>
              <a:t>e</a:t>
            </a:r>
            <a:r>
              <a:rPr dirty="0" sz="2200" spc="-30">
                <a:latin typeface="Calibri"/>
                <a:cs typeface="Calibri"/>
              </a:rPr>
              <a:t>v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hem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20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ic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mp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330835" marR="147320" indent="-318135">
              <a:lnSpc>
                <a:spcPct val="100000"/>
              </a:lnSpc>
              <a:spcBef>
                <a:spcPts val="960"/>
              </a:spcBef>
              <a:buClr>
                <a:srgbClr val="1385ED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15" b="1">
                <a:latin typeface="Calibri"/>
                <a:cs typeface="Calibri"/>
              </a:rPr>
              <a:t>A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</a:t>
            </a:r>
            <a:r>
              <a:rPr dirty="0" sz="2200" spc="-10" b="1">
                <a:latin typeface="Calibri"/>
                <a:cs typeface="Calibri"/>
              </a:rPr>
              <a:t>il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t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35" b="1">
                <a:latin typeface="Calibri"/>
                <a:cs typeface="Calibri"/>
              </a:rPr>
              <a:t>s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ud</a:t>
            </a:r>
            <a:r>
              <a:rPr dirty="0" sz="2200" spc="-15" b="1">
                <a:latin typeface="Calibri"/>
                <a:cs typeface="Calibri"/>
              </a:rPr>
              <a:t>y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15" b="1">
                <a:latin typeface="Calibri"/>
                <a:cs typeface="Calibri"/>
              </a:rPr>
              <a:t>o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35" b="1">
                <a:latin typeface="Calibri"/>
                <a:cs typeface="Calibri"/>
              </a:rPr>
              <a:t>s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ab</a:t>
            </a:r>
            <a:r>
              <a:rPr dirty="0" sz="2200" spc="-10" b="1">
                <a:latin typeface="Calibri"/>
                <a:cs typeface="Calibri"/>
              </a:rPr>
              <a:t>lish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35" b="1">
                <a:latin typeface="Calibri"/>
                <a:cs typeface="Calibri"/>
              </a:rPr>
              <a:t>a</a:t>
            </a:r>
            <a:r>
              <a:rPr dirty="0" sz="2200" spc="-45" b="1">
                <a:latin typeface="Calibri"/>
                <a:cs typeface="Calibri"/>
              </a:rPr>
              <a:t>f</a:t>
            </a:r>
            <a:r>
              <a:rPr dirty="0" sz="2200" spc="-30" b="1">
                <a:latin typeface="Calibri"/>
                <a:cs typeface="Calibri"/>
              </a:rPr>
              <a:t>e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5" b="1">
                <a:latin typeface="Calibri"/>
                <a:cs typeface="Calibri"/>
              </a:rPr>
              <a:t>y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f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an</a:t>
            </a:r>
            <a:r>
              <a:rPr dirty="0" sz="2200" spc="-10" b="1">
                <a:latin typeface="Calibri"/>
                <a:cs typeface="Calibri"/>
              </a:rPr>
              <a:t>gi</a:t>
            </a:r>
            <a:r>
              <a:rPr dirty="0" sz="2200" spc="-20" b="1">
                <a:latin typeface="Calibri"/>
                <a:cs typeface="Calibri"/>
              </a:rPr>
              <a:t>op</a:t>
            </a:r>
            <a:r>
              <a:rPr dirty="0" sz="2200" spc="-10" b="1">
                <a:latin typeface="Calibri"/>
                <a:cs typeface="Calibri"/>
              </a:rPr>
              <a:t>l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35" b="1">
                <a:latin typeface="Calibri"/>
                <a:cs typeface="Calibri"/>
              </a:rPr>
              <a:t>s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5" b="1">
                <a:latin typeface="Calibri"/>
                <a:cs typeface="Calibri"/>
              </a:rPr>
              <a:t>y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</a:t>
            </a:r>
            <a:r>
              <a:rPr dirty="0" sz="2200" spc="-15" b="1">
                <a:latin typeface="Calibri"/>
                <a:cs typeface="Calibri"/>
              </a:rPr>
              <a:t>r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r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15" b="1">
                <a:latin typeface="Calibri"/>
                <a:cs typeface="Calibri"/>
              </a:rPr>
              <a:t>o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pu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20" b="1">
                <a:latin typeface="Calibri"/>
                <a:cs typeface="Calibri"/>
              </a:rPr>
              <a:t>u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n</a:t>
            </a:r>
            <a:r>
              <a:rPr dirty="0" sz="2200" spc="-15" b="1">
                <a:latin typeface="Calibri"/>
                <a:cs typeface="Calibri"/>
              </a:rPr>
              <a:t>g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a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</a:t>
            </a:r>
            <a:r>
              <a:rPr dirty="0" sz="2200" spc="-30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fi</a:t>
            </a:r>
            <a:r>
              <a:rPr dirty="0" sz="2200" spc="-20" b="1">
                <a:latin typeface="Calibri"/>
                <a:cs typeface="Calibri"/>
              </a:rPr>
              <a:t>n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35" b="1">
                <a:latin typeface="Calibri"/>
                <a:cs typeface="Calibri"/>
              </a:rPr>
              <a:t>v</a:t>
            </a:r>
            <a:r>
              <a:rPr dirty="0" sz="2200" spc="-15" b="1">
                <a:latin typeface="Calibri"/>
                <a:cs typeface="Calibri"/>
              </a:rPr>
              <a:t>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60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20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d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5" b="1">
                <a:latin typeface="Calibri"/>
                <a:cs typeface="Calibri"/>
              </a:rPr>
              <a:t>mi</a:t>
            </a:r>
            <a:r>
              <a:rPr dirty="0" sz="2200" spc="-45" b="1">
                <a:latin typeface="Calibri"/>
                <a:cs typeface="Calibri"/>
              </a:rPr>
              <a:t>z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5" b="1">
                <a:latin typeface="Calibri"/>
                <a:cs typeface="Calibri"/>
              </a:rPr>
              <a:t>d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5" b="1">
                <a:latin typeface="Calibri"/>
                <a:cs typeface="Calibri"/>
              </a:rPr>
              <a:t>ria</a:t>
            </a:r>
            <a:r>
              <a:rPr dirty="0" sz="2200" spc="-10" b="1">
                <a:latin typeface="Calibri"/>
                <a:cs typeface="Calibri"/>
              </a:rPr>
              <a:t>l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ne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15" b="1">
                <a:latin typeface="Calibri"/>
                <a:cs typeface="Calibri"/>
              </a:rPr>
              <a:t>essa</a:t>
            </a:r>
            <a:r>
              <a:rPr dirty="0" sz="2200" b="1">
                <a:latin typeface="Calibri"/>
                <a:cs typeface="Calibri"/>
              </a:rPr>
              <a:t>r</a:t>
            </a:r>
            <a:r>
              <a:rPr dirty="0" sz="2200" spc="-15" b="1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330835" marR="503555" indent="-318135">
              <a:lnSpc>
                <a:spcPct val="100000"/>
              </a:lnSpc>
              <a:spcBef>
                <a:spcPts val="960"/>
              </a:spcBef>
              <a:buClr>
                <a:srgbClr val="1385ED"/>
              </a:buClr>
              <a:buSzPct val="79545"/>
              <a:buFont typeface="Wingdings 2"/>
              <a:buChar char=""/>
              <a:tabLst>
                <a:tab pos="331470" algn="l"/>
              </a:tabLst>
            </a:pP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30">
                <a:latin typeface="Calibri"/>
                <a:cs typeface="Calibri"/>
              </a:rPr>
              <a:t>s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bli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hin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5">
                <a:latin typeface="Calibri"/>
                <a:cs typeface="Calibri"/>
              </a:rPr>
              <a:t>a</a:t>
            </a:r>
            <a:r>
              <a:rPr dirty="0" sz="2200" spc="-70">
                <a:latin typeface="Calibri"/>
                <a:cs typeface="Calibri"/>
              </a:rPr>
              <a:t>f</a:t>
            </a:r>
            <a:r>
              <a:rPr dirty="0" sz="2200" spc="-3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th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VB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ci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cul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w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ul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ultim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40">
                <a:latin typeface="Calibri"/>
                <a:cs typeface="Calibri"/>
              </a:rPr>
              <a:t>t</a:t>
            </a:r>
            <a:r>
              <a:rPr dirty="0" sz="2200" spc="-15">
                <a:latin typeface="Calibri"/>
                <a:cs typeface="Calibri"/>
              </a:rPr>
              <a:t>el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be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45" u="heavy">
                <a:latin typeface="Calibri"/>
                <a:cs typeface="Calibri"/>
              </a:rPr>
              <a:t>g</a:t>
            </a:r>
            <a:r>
              <a:rPr dirty="0" sz="2200" spc="-20" u="heavy">
                <a:latin typeface="Calibri"/>
                <a:cs typeface="Calibri"/>
              </a:rPr>
              <a:t>e</a:t>
            </a:r>
            <a:r>
              <a:rPr dirty="0" sz="2200" spc="-20" u="heavy">
                <a:latin typeface="Calibri"/>
                <a:cs typeface="Calibri"/>
              </a:rPr>
              <a:t>ne</a:t>
            </a:r>
            <a:r>
              <a:rPr dirty="0" sz="2200" spc="-60" u="heavy">
                <a:latin typeface="Calibri"/>
                <a:cs typeface="Calibri"/>
              </a:rPr>
              <a:t>r</a:t>
            </a:r>
            <a:r>
              <a:rPr dirty="0" sz="2200" spc="-15" u="heavy">
                <a:latin typeface="Calibri"/>
                <a:cs typeface="Calibri"/>
              </a:rPr>
              <a:t>a</a:t>
            </a:r>
            <a:r>
              <a:rPr dirty="0" sz="2200" spc="-10" u="heavy">
                <a:latin typeface="Calibri"/>
                <a:cs typeface="Calibri"/>
              </a:rPr>
              <a:t>li</a:t>
            </a:r>
            <a:r>
              <a:rPr dirty="0" sz="2200" spc="-50" u="heavy">
                <a:latin typeface="Calibri"/>
                <a:cs typeface="Calibri"/>
              </a:rPr>
              <a:t>z</a:t>
            </a:r>
            <a:r>
              <a:rPr dirty="0" sz="2200" spc="-15" u="heavy">
                <a:latin typeface="Calibri"/>
                <a:cs typeface="Calibri"/>
              </a:rPr>
              <a:t>a</a:t>
            </a:r>
            <a:r>
              <a:rPr dirty="0" sz="2200" spc="-15" u="heavy">
                <a:latin typeface="Calibri"/>
                <a:cs typeface="Calibri"/>
              </a:rPr>
              <a:t>ble</a:t>
            </a:r>
            <a:r>
              <a:rPr dirty="0" sz="2200" spc="5" u="heavy">
                <a:latin typeface="Calibri"/>
                <a:cs typeface="Calibri"/>
              </a:rPr>
              <a:t> </a:t>
            </a:r>
            <a:r>
              <a:rPr dirty="0" sz="2200" spc="-40" u="heavy">
                <a:latin typeface="Calibri"/>
                <a:cs typeface="Calibri"/>
              </a:rPr>
              <a:t>t</a:t>
            </a:r>
            <a:r>
              <a:rPr dirty="0" sz="2200" spc="-15" u="heavy">
                <a:latin typeface="Calibri"/>
                <a:cs typeface="Calibri"/>
              </a:rPr>
              <a:t>o</a:t>
            </a:r>
            <a:r>
              <a:rPr dirty="0" sz="2200" spc="0" u="heavy">
                <a:latin typeface="Calibri"/>
                <a:cs typeface="Calibri"/>
              </a:rPr>
              <a:t> </a:t>
            </a:r>
            <a:r>
              <a:rPr dirty="0" sz="2200" spc="-15" u="heavy">
                <a:latin typeface="Calibri"/>
                <a:cs typeface="Calibri"/>
              </a:rPr>
              <a:t>t</a:t>
            </a:r>
            <a:r>
              <a:rPr dirty="0" sz="2200" spc="-20" u="heavy">
                <a:latin typeface="Calibri"/>
                <a:cs typeface="Calibri"/>
              </a:rPr>
              <a:t>he</a:t>
            </a:r>
            <a:r>
              <a:rPr dirty="0" sz="2200" spc="5" u="heavy">
                <a:latin typeface="Calibri"/>
                <a:cs typeface="Calibri"/>
              </a:rPr>
              <a:t> </a:t>
            </a:r>
            <a:r>
              <a:rPr dirty="0" sz="2200" spc="-15" u="heavy">
                <a:latin typeface="Calibri"/>
                <a:cs typeface="Calibri"/>
              </a:rPr>
              <a:t>a</a:t>
            </a:r>
            <a:r>
              <a:rPr dirty="0" sz="2200" spc="-45" u="heavy">
                <a:latin typeface="Calibri"/>
                <a:cs typeface="Calibri"/>
              </a:rPr>
              <a:t>n</a:t>
            </a:r>
            <a:r>
              <a:rPr dirty="0" sz="2200" spc="-40" u="heavy">
                <a:latin typeface="Calibri"/>
                <a:cs typeface="Calibri"/>
              </a:rPr>
              <a:t>t</a:t>
            </a:r>
            <a:r>
              <a:rPr dirty="0" sz="2200" spc="-20" u="heavy">
                <a:latin typeface="Calibri"/>
                <a:cs typeface="Calibri"/>
              </a:rPr>
              <a:t>e</a:t>
            </a:r>
            <a:r>
              <a:rPr dirty="0" sz="2200" spc="-10" u="heavy">
                <a:latin typeface="Calibri"/>
                <a:cs typeface="Calibri"/>
              </a:rPr>
              <a:t>r</a:t>
            </a:r>
            <a:r>
              <a:rPr dirty="0" sz="2200" spc="-10" u="heavy">
                <a:latin typeface="Calibri"/>
                <a:cs typeface="Calibri"/>
              </a:rPr>
              <a:t>i</a:t>
            </a:r>
            <a:r>
              <a:rPr dirty="0" sz="2200" spc="-10" u="heavy">
                <a:latin typeface="Calibri"/>
                <a:cs typeface="Calibri"/>
              </a:rPr>
              <a:t>o</a:t>
            </a:r>
            <a:r>
              <a:rPr dirty="0" sz="2200" spc="-10" u="heavy">
                <a:latin typeface="Calibri"/>
                <a:cs typeface="Calibri"/>
              </a:rPr>
              <a:t>r</a:t>
            </a:r>
            <a:r>
              <a:rPr dirty="0" sz="2200" spc="-10" u="heavy">
                <a:latin typeface="Calibri"/>
                <a:cs typeface="Calibri"/>
              </a:rPr>
              <a:t> </a:t>
            </a:r>
            <a:r>
              <a:rPr dirty="0" sz="2200" spc="-15" u="heavy">
                <a:latin typeface="Calibri"/>
                <a:cs typeface="Calibri"/>
              </a:rPr>
              <a:t>c</a:t>
            </a:r>
            <a:r>
              <a:rPr dirty="0" sz="2200" spc="-10" u="heavy">
                <a:latin typeface="Calibri"/>
                <a:cs typeface="Calibri"/>
              </a:rPr>
              <a:t>i</a:t>
            </a:r>
            <a:r>
              <a:rPr dirty="0" sz="2200" spc="-45" u="heavy">
                <a:latin typeface="Calibri"/>
                <a:cs typeface="Calibri"/>
              </a:rPr>
              <a:t>r</a:t>
            </a:r>
            <a:r>
              <a:rPr dirty="0" sz="2200" spc="-15" u="heavy">
                <a:latin typeface="Calibri"/>
                <a:cs typeface="Calibri"/>
              </a:rPr>
              <a:t>c</a:t>
            </a:r>
            <a:r>
              <a:rPr dirty="0" sz="2200" spc="-15" u="heavy">
                <a:latin typeface="Calibri"/>
                <a:cs typeface="Calibri"/>
              </a:rPr>
              <a:t>ul</a:t>
            </a:r>
            <a:r>
              <a:rPr dirty="0" sz="2200" spc="-35" u="heavy">
                <a:latin typeface="Calibri"/>
                <a:cs typeface="Calibri"/>
              </a:rPr>
              <a:t>a</a:t>
            </a:r>
            <a:r>
              <a:rPr dirty="0" sz="2200" spc="-15" u="heavy">
                <a:latin typeface="Calibri"/>
                <a:cs typeface="Calibri"/>
              </a:rPr>
              <a:t>t</a:t>
            </a:r>
            <a:r>
              <a:rPr dirty="0" sz="2200" spc="-10" u="heavy">
                <a:latin typeface="Calibri"/>
                <a:cs typeface="Calibri"/>
              </a:rPr>
              <a:t>i</a:t>
            </a:r>
            <a:r>
              <a:rPr dirty="0" sz="2200" spc="-10" u="heavy">
                <a:latin typeface="Calibri"/>
                <a:cs typeface="Calibri"/>
              </a:rPr>
              <a:t>o</a:t>
            </a:r>
            <a:r>
              <a:rPr dirty="0" sz="2200" spc="-15" u="heavy">
                <a:latin typeface="Calibri"/>
                <a:cs typeface="Calibri"/>
              </a:rPr>
              <a:t>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5">
                <a:latin typeface="Calibri"/>
                <a:cs typeface="Calibri"/>
              </a:rPr>
              <a:t>i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20">
                <a:latin typeface="Calibri"/>
                <a:cs typeface="Calibri"/>
              </a:rPr>
              <a:t>g</a:t>
            </a:r>
            <a:r>
              <a:rPr dirty="0" sz="2200" spc="-15">
                <a:latin typeface="Calibri"/>
                <a:cs typeface="Calibri"/>
              </a:rPr>
              <a:t>h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b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5">
                <a:latin typeface="Calibri"/>
                <a:cs typeface="Calibri"/>
              </a:rPr>
              <a:t>m</a:t>
            </a:r>
            <a:r>
              <a:rPr dirty="0" sz="2200" spc="-10">
                <a:latin typeface="Calibri"/>
                <a:cs typeface="Calibri"/>
              </a:rPr>
              <a:t>ar</a:t>
            </a:r>
            <a:r>
              <a:rPr dirty="0" sz="2200" spc="-85">
                <a:latin typeface="Calibri"/>
                <a:cs typeface="Calibri"/>
              </a:rPr>
              <a:t>k</a:t>
            </a:r>
            <a:r>
              <a:rPr dirty="0" sz="2200" spc="-20">
                <a:latin typeface="Calibri"/>
                <a:cs typeface="Calibri"/>
              </a:rPr>
              <a:t>e</a:t>
            </a:r>
            <a:r>
              <a:rPr dirty="0" sz="2200" spc="-45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eme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45">
                <a:latin typeface="Calibri"/>
                <a:cs typeface="Calibri"/>
              </a:rPr>
              <a:t>g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p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>
                <a:latin typeface="Calibri"/>
                <a:cs typeface="Calibri"/>
              </a:rPr>
              <a:t>l</a:t>
            </a:r>
            <a:r>
              <a:rPr dirty="0" sz="2200" spc="-35">
                <a:latin typeface="Calibri"/>
                <a:cs typeface="Calibri"/>
              </a:rPr>
              <a:t>a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h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15">
                <a:latin typeface="Calibri"/>
                <a:cs typeface="Calibri"/>
              </a:rPr>
              <a:t>t</a:t>
            </a:r>
            <a:r>
              <a:rPr dirty="0" sz="2200" spc="-20">
                <a:latin typeface="Calibri"/>
                <a:cs typeface="Calibri"/>
              </a:rPr>
              <a:t>u</a:t>
            </a:r>
            <a:r>
              <a:rPr dirty="0" sz="2200" spc="-35">
                <a:latin typeface="Calibri"/>
                <a:cs typeface="Calibri"/>
              </a:rPr>
              <a:t>r</a:t>
            </a:r>
            <a:r>
              <a:rPr dirty="0" sz="2200" spc="-15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29255">
              <a:lnSpc>
                <a:spcPct val="100000"/>
              </a:lnSpc>
            </a:pPr>
            <a:r>
              <a:rPr dirty="0" spc="-10"/>
              <a:t>S</a:t>
            </a:r>
            <a:r>
              <a:rPr dirty="0"/>
              <a:t>u</a:t>
            </a:r>
            <a:r>
              <a:rPr dirty="0" spc="5"/>
              <a:t>mm</a:t>
            </a:r>
            <a:r>
              <a:rPr dirty="0" spc="-5"/>
              <a:t>a</a:t>
            </a:r>
            <a:r>
              <a:rPr dirty="0" spc="15"/>
              <a:t>r</a:t>
            </a:r>
            <a:r>
              <a:rPr dirty="0"/>
              <a:t>y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0100" y="2062293"/>
            <a:ext cx="7773034" cy="360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80357"/>
              <a:buFont typeface="Wingdings 2"/>
              <a:buChar char=""/>
              <a:tabLst>
                <a:tab pos="331470" algn="l"/>
              </a:tabLst>
            </a:pPr>
            <a:r>
              <a:rPr dirty="0" sz="2800" spc="-20">
                <a:latin typeface="Calibri"/>
                <a:cs typeface="Calibri"/>
              </a:rPr>
              <a:t>Pr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30">
                <a:latin typeface="Calibri"/>
                <a:cs typeface="Calibri"/>
              </a:rPr>
              <a:t>m</a:t>
            </a:r>
            <a:r>
              <a:rPr dirty="0" sz="2800" spc="-15">
                <a:latin typeface="Calibri"/>
                <a:cs typeface="Calibri"/>
              </a:rPr>
              <a:t>a</a:t>
            </a:r>
            <a:r>
              <a:rPr dirty="0" sz="2800" spc="-5">
                <a:latin typeface="Calibri"/>
                <a:cs typeface="Calibri"/>
              </a:rPr>
              <a:t>r</a:t>
            </a:r>
            <a:r>
              <a:rPr dirty="0" sz="2800" spc="-15">
                <a:latin typeface="Calibri"/>
                <a:cs typeface="Calibri"/>
              </a:rPr>
              <a:t>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</a:t>
            </a:r>
            <a:r>
              <a:rPr dirty="0" sz="2800" spc="-25"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  <a:p>
            <a:pPr algn="just" lvl="1" marL="622300" marR="5080" indent="-271780">
              <a:lnSpc>
                <a:spcPct val="100000"/>
              </a:lnSpc>
              <a:spcBef>
                <a:spcPts val="605"/>
              </a:spcBef>
              <a:buClr>
                <a:srgbClr val="1385ED"/>
              </a:buClr>
              <a:buSzPct val="89583"/>
              <a:buFont typeface="Wingdings"/>
              <a:buChar char=""/>
              <a:tabLst>
                <a:tab pos="622300" algn="l"/>
              </a:tabLst>
            </a:pPr>
            <a:r>
              <a:rPr dirty="0" sz="2400" spc="-20">
                <a:latin typeface="Calibri"/>
                <a:cs typeface="Calibri"/>
              </a:rPr>
              <a:t>D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rm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2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5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f</a:t>
            </a:r>
            <a:r>
              <a:rPr dirty="0" sz="2400" spc="-1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f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20" b="1">
                <a:latin typeface="Calibri"/>
                <a:cs typeface="Calibri"/>
              </a:rPr>
              <a:t>b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x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10" b="1">
                <a:latin typeface="Calibri"/>
                <a:cs typeface="Calibri"/>
              </a:rPr>
              <a:t>al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b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g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tm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m</a:t>
            </a:r>
            <a:r>
              <a:rPr dirty="0" sz="2400" spc="-4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ic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ial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v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20" b="1">
                <a:latin typeface="Calibri"/>
                <a:cs typeface="Calibri"/>
              </a:rPr>
              <a:t>b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b</a:t>
            </a:r>
            <a:r>
              <a:rPr dirty="0" sz="2400" spc="-15" b="1">
                <a:latin typeface="Calibri"/>
                <a:cs typeface="Calibri"/>
              </a:rPr>
              <a:t>as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b="1">
                <a:latin typeface="Calibri"/>
                <a:cs typeface="Calibri"/>
              </a:rPr>
              <a:t>ar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w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</a:t>
            </a:r>
            <a:r>
              <a:rPr dirty="0" sz="2400" spc="-15" b="1">
                <a:latin typeface="Calibri"/>
                <a:cs typeface="Calibri"/>
              </a:rPr>
              <a:t>om</a:t>
            </a:r>
            <a:r>
              <a:rPr dirty="0" sz="2400" spc="-25" b="1">
                <a:latin typeface="Calibri"/>
                <a:cs typeface="Calibri"/>
              </a:rPr>
              <a:t>p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om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300">
              <a:latin typeface="Times New Roman"/>
              <a:cs typeface="Times New Roman"/>
            </a:endParaRPr>
          </a:p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78846"/>
              <a:buFont typeface="Wingdings 2"/>
              <a:buChar char=""/>
              <a:tabLst>
                <a:tab pos="331470" algn="l"/>
              </a:tabLst>
            </a:pPr>
            <a:r>
              <a:rPr dirty="0" sz="2600" spc="-5">
                <a:latin typeface="Calibri"/>
                <a:cs typeface="Calibri"/>
              </a:rPr>
              <a:t>P</a:t>
            </a:r>
            <a:r>
              <a:rPr dirty="0" sz="2600">
                <a:latin typeface="Calibri"/>
                <a:cs typeface="Calibri"/>
              </a:rPr>
              <a:t>ri</a:t>
            </a:r>
            <a:r>
              <a:rPr dirty="0" sz="2600" spc="-5">
                <a:latin typeface="Calibri"/>
                <a:cs typeface="Calibri"/>
              </a:rPr>
              <a:t>m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1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y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</a:t>
            </a:r>
            <a:r>
              <a:rPr dirty="0" sz="2600" spc="-5">
                <a:latin typeface="Calibri"/>
                <a:cs typeface="Calibri"/>
              </a:rPr>
              <a:t>ypo</a:t>
            </a:r>
            <a:r>
              <a:rPr dirty="0" sz="2600">
                <a:latin typeface="Calibri"/>
                <a:cs typeface="Calibri"/>
              </a:rPr>
              <a:t>t</a:t>
            </a:r>
            <a:r>
              <a:rPr dirty="0" sz="2600" spc="-5">
                <a:latin typeface="Calibri"/>
                <a:cs typeface="Calibri"/>
              </a:rPr>
              <a:t>he</a:t>
            </a:r>
            <a:r>
              <a:rPr dirty="0" sz="2600">
                <a:latin typeface="Calibri"/>
                <a:cs typeface="Calibri"/>
              </a:rPr>
              <a:t>sis</a:t>
            </a:r>
            <a:r>
              <a:rPr dirty="0" sz="2600" spc="-1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lvl="1" marL="622300" marR="48260" indent="-271780">
              <a:lnSpc>
                <a:spcPct val="100000"/>
              </a:lnSpc>
              <a:spcBef>
                <a:spcPts val="580"/>
              </a:spcBef>
              <a:buClr>
                <a:srgbClr val="1385ED"/>
              </a:buClr>
              <a:buSzPct val="89583"/>
              <a:buFont typeface="Wingdings"/>
              <a:buChar char=""/>
              <a:tabLst>
                <a:tab pos="622300" algn="l"/>
              </a:tabLst>
            </a:pP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 spc="-5">
                <a:latin typeface="Calibri"/>
                <a:cs typeface="Calibri"/>
              </a:rPr>
              <a:t>b</a:t>
            </a:r>
            <a:r>
              <a:rPr dirty="0" sz="2400" spc="-20">
                <a:latin typeface="Calibri"/>
                <a:cs typeface="Calibri"/>
              </a:rPr>
              <a:t>m</a:t>
            </a:r>
            <a:r>
              <a:rPr dirty="0" sz="2400" spc="-4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ximal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20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1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60">
                <a:latin typeface="Calibri"/>
                <a:cs typeface="Calibri"/>
              </a:rPr>
              <a:t>f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15">
                <a:latin typeface="Calibri"/>
                <a:cs typeface="Calibri"/>
              </a:rPr>
              <a:t>rm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ith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 spc="-25">
                <a:latin typeface="Calibri"/>
                <a:cs typeface="Calibri"/>
              </a:rPr>
              <a:t>f</a:t>
            </a:r>
            <a:r>
              <a:rPr dirty="0" sz="2400" spc="-5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 spc="-65">
                <a:latin typeface="Calibri"/>
                <a:cs typeface="Calibri"/>
              </a:rPr>
              <a:t>f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">
                <a:latin typeface="Calibri"/>
                <a:cs typeface="Calibri"/>
              </a:rPr>
              <a:t> p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l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w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m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m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</a:t>
            </a:r>
            <a:r>
              <a:rPr dirty="0" sz="2400" spc="-15">
                <a:latin typeface="Calibri"/>
                <a:cs typeface="Calibri"/>
              </a:rPr>
              <a:t>B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 j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10">
                <a:latin typeface="Calibri"/>
                <a:cs typeface="Calibri"/>
              </a:rPr>
              <a:t>f</a:t>
            </a:r>
            <a:r>
              <a:rPr dirty="0" sz="2400" spc="-15">
                <a:latin typeface="Calibri"/>
                <a:cs typeface="Calibri"/>
              </a:rPr>
              <a:t>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f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5">
                <a:latin typeface="Calibri"/>
                <a:cs typeface="Calibri"/>
              </a:rPr>
              <a:t>d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mi</a:t>
            </a:r>
            <a:r>
              <a:rPr dirty="0" sz="2400" spc="-50">
                <a:latin typeface="Calibri"/>
                <a:cs typeface="Calibri"/>
              </a:rPr>
              <a:t>z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ll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li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rial.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7290" y="552195"/>
            <a:ext cx="290957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Pri</a:t>
            </a:r>
            <a:r>
              <a:rPr dirty="0" sz="4400" spc="5" b="1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15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4400" spc="-1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Aim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7550" y="1922593"/>
            <a:ext cx="8331834" cy="4845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367030" indent="-318135">
              <a:lnSpc>
                <a:spcPct val="100000"/>
              </a:lnSpc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45" b="1">
                <a:latin typeface="Calibri"/>
                <a:cs typeface="Calibri"/>
              </a:rPr>
              <a:t>P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spc="-40" b="1">
                <a:latin typeface="Calibri"/>
                <a:cs typeface="Calibri"/>
              </a:rPr>
              <a:t>r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u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7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10" b="1">
                <a:latin typeface="Calibri"/>
                <a:cs typeface="Calibri"/>
              </a:rPr>
              <a:t>c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45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40" b="1">
                <a:latin typeface="Calibri"/>
                <a:cs typeface="Calibri"/>
              </a:rPr>
              <a:t>f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~</a:t>
            </a:r>
            <a:r>
              <a:rPr dirty="0" sz="2400" spc="-20" b="1">
                <a:latin typeface="Calibri"/>
                <a:cs typeface="Calibri"/>
              </a:rPr>
              <a:t>3</a:t>
            </a:r>
            <a:r>
              <a:rPr dirty="0" sz="2400" spc="-20" b="1">
                <a:latin typeface="Calibri"/>
                <a:cs typeface="Calibri"/>
              </a:rPr>
              <a:t>0</a:t>
            </a:r>
            <a:r>
              <a:rPr dirty="0" sz="2400" b="1">
                <a:latin typeface="Calibri"/>
                <a:cs typeface="Calibri"/>
              </a:rPr>
              <a:t>% 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f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0" b="1">
                <a:latin typeface="Calibri"/>
                <a:cs typeface="Calibri"/>
              </a:rPr>
              <a:t>l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60" b="1">
                <a:latin typeface="Calibri"/>
                <a:cs typeface="Calibri"/>
              </a:rPr>
              <a:t>ke</a:t>
            </a:r>
            <a:endParaRPr sz="24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625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 spc="-5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5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/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b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qu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nce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30835" indent="-318135">
              <a:lnSpc>
                <a:spcPct val="100000"/>
              </a:lnSpc>
              <a:spcBef>
                <a:spcPts val="570"/>
              </a:spcBef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10" b="1">
                <a:latin typeface="Calibri"/>
                <a:cs typeface="Calibri"/>
              </a:rPr>
              <a:t>L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25" b="1">
                <a:latin typeface="Calibri"/>
                <a:cs typeface="Calibri"/>
              </a:rPr>
              <a:t>g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10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v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20" b="1">
                <a:latin typeface="Calibri"/>
                <a:cs typeface="Calibri"/>
              </a:rPr>
              <a:t>b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b</a:t>
            </a:r>
            <a:r>
              <a:rPr dirty="0" sz="2400" spc="-15" b="1">
                <a:latin typeface="Calibri"/>
                <a:cs typeface="Calibri"/>
              </a:rPr>
              <a:t>as</a:t>
            </a:r>
            <a:r>
              <a:rPr dirty="0" sz="2400" spc="-15" b="1">
                <a:latin typeface="Calibri"/>
                <a:cs typeface="Calibri"/>
              </a:rPr>
              <a:t>il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di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as</a:t>
            </a:r>
            <a:r>
              <a:rPr dirty="0" sz="2400" b="1">
                <a:latin typeface="Calibri"/>
                <a:cs typeface="Calibri"/>
              </a:rPr>
              <a:t>e </a:t>
            </a:r>
            <a:r>
              <a:rPr dirty="0" sz="2400" spc="-15" b="1">
                <a:latin typeface="Calibri"/>
                <a:cs typeface="Calibri"/>
              </a:rPr>
              <a:t>(</a:t>
            </a:r>
            <a:r>
              <a:rPr dirty="0" sz="2400" spc="-5" b="1">
                <a:latin typeface="Calibri"/>
                <a:cs typeface="Calibri"/>
              </a:rPr>
              <a:t>VB</a:t>
            </a:r>
            <a:r>
              <a:rPr dirty="0" sz="2400" b="1">
                <a:latin typeface="Calibri"/>
                <a:cs typeface="Calibri"/>
              </a:rPr>
              <a:t>D</a:t>
            </a:r>
            <a:r>
              <a:rPr dirty="0" sz="2400" spc="-10" b="1">
                <a:latin typeface="Calibri"/>
                <a:cs typeface="Calibri"/>
              </a:rPr>
              <a:t>)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15" b="1">
                <a:latin typeface="Calibri"/>
                <a:cs typeface="Calibri"/>
              </a:rPr>
              <a:t>pli</a:t>
            </a:r>
            <a:r>
              <a:rPr dirty="0" sz="2400" spc="-20" b="1">
                <a:latin typeface="Calibri"/>
                <a:cs typeface="Calibri"/>
              </a:rPr>
              <a:t>c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330835">
              <a:lnSpc>
                <a:spcPct val="100000"/>
              </a:lnSpc>
            </a:pPr>
            <a:r>
              <a:rPr dirty="0" sz="2400" spc="-15" b="1">
                <a:latin typeface="Calibri"/>
                <a:cs typeface="Calibri"/>
              </a:rPr>
              <a:t>~</a:t>
            </a:r>
            <a:r>
              <a:rPr dirty="0" sz="2400" spc="-20" b="1">
                <a:latin typeface="Calibri"/>
                <a:cs typeface="Calibri"/>
              </a:rPr>
              <a:t>30</a:t>
            </a:r>
            <a:r>
              <a:rPr dirty="0" sz="2400" b="1">
                <a:latin typeface="Calibri"/>
                <a:cs typeface="Calibri"/>
              </a:rPr>
              <a:t>% 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f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th</a:t>
            </a:r>
            <a:r>
              <a:rPr dirty="0" sz="2400" b="1">
                <a:latin typeface="Calibri"/>
                <a:cs typeface="Calibri"/>
              </a:rPr>
              <a:t>ese</a:t>
            </a:r>
            <a:r>
              <a:rPr dirty="0" sz="2400" spc="25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7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es*</a:t>
            </a:r>
            <a:endParaRPr sz="2400">
              <a:latin typeface="Calibri"/>
              <a:cs typeface="Calibri"/>
            </a:endParaRPr>
          </a:p>
          <a:p>
            <a:pPr lvl="1" marL="622300" marR="770890" indent="-271780">
              <a:lnSpc>
                <a:spcPct val="100000"/>
              </a:lnSpc>
              <a:spcBef>
                <a:spcPts val="625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 spc="-2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10">
                <a:latin typeface="Calibri"/>
                <a:cs typeface="Calibri"/>
              </a:rPr>
              <a:t>p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VBD: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5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cu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6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ac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>
                <a:latin typeface="Calibri"/>
                <a:cs typeface="Calibri"/>
              </a:rPr>
              <a:t> d</a:t>
            </a:r>
            <a:r>
              <a:rPr dirty="0" sz="2000" spc="-5">
                <a:latin typeface="Calibri"/>
                <a:cs typeface="Calibri"/>
              </a:rPr>
              <a:t>ise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</a:t>
            </a:r>
            <a:r>
              <a:rPr dirty="0" sz="2000" spc="5">
                <a:latin typeface="Calibri"/>
                <a:cs typeface="Calibri"/>
              </a:rPr>
              <a:t>0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15%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ar</a:t>
            </a:r>
            <a:endParaRPr sz="2000">
              <a:latin typeface="Calibri"/>
              <a:cs typeface="Calibri"/>
            </a:endParaRPr>
          </a:p>
          <a:p>
            <a:pPr lvl="1" marL="622300" marR="526415" indent="-271780">
              <a:lnSpc>
                <a:spcPct val="100000"/>
              </a:lnSpc>
              <a:spcBef>
                <a:spcPts val="600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 spc="-5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 t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(ang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ty</a:t>
            </a:r>
            <a:r>
              <a:rPr dirty="0" sz="2000" spc="-30">
                <a:latin typeface="Calibri"/>
                <a:cs typeface="Calibri"/>
              </a:rPr>
              <a:t>/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t):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26%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cu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ion</a:t>
            </a:r>
            <a:endParaRPr sz="2000">
              <a:latin typeface="Calibri"/>
              <a:cs typeface="Calibri"/>
            </a:endParaRPr>
          </a:p>
          <a:p>
            <a:pPr lvl="1" marL="622300" marR="381635" indent="-271780">
              <a:lnSpc>
                <a:spcPct val="100000"/>
              </a:lnSpc>
              <a:spcBef>
                <a:spcPts val="600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  <a:tab pos="4433570" algn="l"/>
              </a:tabLst>
            </a:pPr>
            <a:r>
              <a:rPr dirty="0" sz="2000">
                <a:latin typeface="Calibri"/>
                <a:cs typeface="Calibri"/>
              </a:rPr>
              <a:t>Rand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d: 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AMM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*</a:t>
            </a:r>
            <a:r>
              <a:rPr dirty="0" sz="2000">
                <a:latin typeface="Calibri"/>
                <a:cs typeface="Calibri"/>
              </a:rPr>
              <a:t>*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30</a:t>
            </a:r>
            <a:r>
              <a:rPr dirty="0" sz="2000">
                <a:latin typeface="Calibri"/>
                <a:cs typeface="Calibri"/>
              </a:rPr>
              <a:t> d</a:t>
            </a:r>
            <a:r>
              <a:rPr dirty="0" sz="2000" spc="-4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15%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t)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6%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)	</a:t>
            </a: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du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 </a:t>
            </a:r>
            <a:r>
              <a:rPr dirty="0" sz="2000" spc="-5">
                <a:latin typeface="Calibri"/>
                <a:cs typeface="Calibri"/>
              </a:rPr>
              <a:t>ris</a:t>
            </a:r>
            <a:r>
              <a:rPr dirty="0" sz="2000">
                <a:latin typeface="Calibri"/>
                <a:cs typeface="Calibri"/>
              </a:rPr>
              <a:t>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gh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sil</a:t>
            </a:r>
            <a:r>
              <a:rPr dirty="0" sz="2000">
                <a:latin typeface="Calibri"/>
                <a:cs typeface="Calibri"/>
              </a:rPr>
              <a:t>ar</a:t>
            </a:r>
            <a:r>
              <a:rPr dirty="0" sz="2000">
                <a:latin typeface="Calibri"/>
                <a:cs typeface="Calibri"/>
              </a:rPr>
              <a:t> than</a:t>
            </a:r>
            <a:r>
              <a:rPr dirty="0" sz="2000" spc="-5">
                <a:latin typeface="Calibri"/>
                <a:cs typeface="Calibri"/>
              </a:rPr>
              <a:t> ot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io</a:t>
            </a:r>
            <a:r>
              <a:rPr dirty="0" sz="2000">
                <a:latin typeface="Calibri"/>
                <a:cs typeface="Calibri"/>
              </a:rPr>
              <a:t>ns</a:t>
            </a:r>
            <a:endParaRPr sz="2000">
              <a:latin typeface="Calibri"/>
              <a:cs typeface="Calibri"/>
            </a:endParaRPr>
          </a:p>
          <a:p>
            <a:pPr algn="ctr" marL="4306570">
              <a:lnSpc>
                <a:spcPct val="100000"/>
              </a:lnSpc>
              <a:spcBef>
                <a:spcPts val="885"/>
              </a:spcBef>
            </a:pPr>
            <a:r>
              <a:rPr dirty="0" sz="1600" spc="-15">
                <a:latin typeface="Calibri"/>
                <a:cs typeface="Calibri"/>
              </a:rPr>
              <a:t>*</a:t>
            </a:r>
            <a:r>
              <a:rPr dirty="0" sz="1600" spc="-10">
                <a:latin typeface="Calibri"/>
                <a:cs typeface="Calibri"/>
              </a:rPr>
              <a:t>NEMC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tr</a:t>
            </a:r>
            <a:r>
              <a:rPr dirty="0" sz="1600" spc="-125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Cap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an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Annal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200</a:t>
            </a:r>
            <a:r>
              <a:rPr dirty="0" sz="1600" spc="-1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algn="ctr" marL="4255770">
              <a:lnSpc>
                <a:spcPct val="100000"/>
              </a:lnSpc>
            </a:pPr>
            <a:r>
              <a:rPr dirty="0" sz="1600" spc="-15">
                <a:latin typeface="Calibri"/>
                <a:cs typeface="Calibri"/>
              </a:rPr>
              <a:t>*</a:t>
            </a:r>
            <a:r>
              <a:rPr dirty="0" sz="1600" spc="-10">
                <a:latin typeface="Calibri"/>
                <a:cs typeface="Calibri"/>
              </a:rPr>
              <a:t>*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AMMP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 spc="-2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it</a:t>
            </a:r>
            <a:r>
              <a:rPr dirty="0" sz="1600" spc="-10">
                <a:latin typeface="Calibri"/>
                <a:cs typeface="Calibri"/>
              </a:rPr>
              <a:t>z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</a:t>
            </a:r>
            <a:r>
              <a:rPr dirty="0" sz="1600" spc="-15">
                <a:latin typeface="Calibri"/>
                <a:cs typeface="Calibri"/>
              </a:rPr>
              <a:t>J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6600" y="574040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 h="0">
                <a:moveTo>
                  <a:pt x="0" y="0"/>
                </a:moveTo>
                <a:lnTo>
                  <a:pt x="290741" y="0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61137" y="569594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49"/>
                </a:lnTo>
                <a:lnTo>
                  <a:pt x="0" y="88899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3775" y="2063880"/>
            <a:ext cx="7545705" cy="404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981075" indent="-31877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h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5">
                <a:latin typeface="Calibri"/>
                <a:cs typeface="Calibri"/>
              </a:rPr>
              <a:t>gn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5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un</a:t>
            </a:r>
            <a:r>
              <a:rPr dirty="0" sz="2400" spc="-20" b="1">
                <a:latin typeface="Calibri"/>
                <a:cs typeface="Calibri"/>
              </a:rPr>
              <a:t>m</a:t>
            </a:r>
            <a:r>
              <a:rPr dirty="0" sz="2400" spc="-10" b="1">
                <a:latin typeface="Calibri"/>
                <a:cs typeface="Calibri"/>
              </a:rPr>
              <a:t>e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ee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tm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y</a:t>
            </a:r>
            <a:r>
              <a:rPr dirty="0" sz="2400" spc="-20">
                <a:latin typeface="Calibri"/>
                <a:cs typeface="Calibri"/>
              </a:rPr>
              <a:t>m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m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</a:t>
            </a:r>
            <a:r>
              <a:rPr dirty="0" sz="2400" spc="-15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</a:t>
            </a:r>
            <a:r>
              <a:rPr dirty="0" sz="2400" spc="-15">
                <a:latin typeface="Calibri"/>
                <a:cs typeface="Calibri"/>
              </a:rPr>
              <a:t>B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30835" marR="288290" indent="-31877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“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F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nd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55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>
                <a:latin typeface="Calibri"/>
                <a:cs typeface="Calibri"/>
              </a:rPr>
              <a:t>lar 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h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5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5">
                <a:latin typeface="Calibri"/>
                <a:cs typeface="Calibri"/>
              </a:rPr>
              <a:t>p</a:t>
            </a:r>
            <a:r>
              <a:rPr dirty="0" sz="2400" spc="-15">
                <a:latin typeface="Calibri"/>
                <a:cs typeface="Calibri"/>
              </a:rPr>
              <a:t>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15">
                <a:latin typeface="Calibri"/>
                <a:cs typeface="Calibri"/>
              </a:rPr>
              <a:t>.</a:t>
            </a:r>
            <a:r>
              <a:rPr dirty="0" sz="2400" spc="-20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.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20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w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)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</a:t>
            </a:r>
            <a:r>
              <a:rPr dirty="0" sz="2400" spc="-35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v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l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-5">
                <a:latin typeface="Calibri"/>
                <a:cs typeface="Calibri"/>
              </a:rPr>
              <a:t>u</a:t>
            </a:r>
            <a:r>
              <a:rPr dirty="0" sz="2400">
                <a:latin typeface="Calibri"/>
                <a:cs typeface="Calibri"/>
              </a:rPr>
              <a:t>lti</a:t>
            </a:r>
            <a:r>
              <a:rPr dirty="0" sz="2400" spc="5">
                <a:latin typeface="Calibri"/>
                <a:cs typeface="Calibri"/>
              </a:rPr>
              <a:t>c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il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ud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</a:t>
            </a:r>
            <a:r>
              <a:rPr dirty="0" sz="2400">
                <a:latin typeface="Calibri"/>
                <a:cs typeface="Calibri"/>
              </a:rPr>
              <a:t>ill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qu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s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b</a:t>
            </a:r>
            <a:r>
              <a:rPr dirty="0" sz="2400">
                <a:latin typeface="Calibri"/>
                <a:cs typeface="Calibri"/>
              </a:rPr>
              <a:t>li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the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 spc="-65">
                <a:latin typeface="Calibri"/>
                <a:cs typeface="Calibri"/>
              </a:rPr>
              <a:t>f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5">
                <a:latin typeface="Calibri"/>
                <a:cs typeface="Calibri"/>
              </a:rPr>
              <a:t> p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tial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f</a:t>
            </a:r>
            <a:r>
              <a:rPr dirty="0" sz="2400" spc="-5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10">
                <a:latin typeface="Calibri"/>
                <a:cs typeface="Calibri"/>
              </a:rPr>
              <a:t>c</a:t>
            </a:r>
            <a:r>
              <a:rPr dirty="0" sz="2400" spc="-15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</a:t>
            </a:r>
            <a:r>
              <a:rPr dirty="0" sz="2400" spc="-25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ce</a:t>
            </a:r>
            <a:r>
              <a:rPr dirty="0" sz="240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ul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</a:t>
            </a:r>
            <a:r>
              <a:rPr dirty="0" sz="2400" spc="-1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d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ti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45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pul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ti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12700" indent="3711575">
              <a:lnSpc>
                <a:spcPct val="100000"/>
              </a:lnSpc>
              <a:spcBef>
                <a:spcPts val="405"/>
              </a:spcBef>
            </a:pPr>
            <a:r>
              <a:rPr dirty="0" sz="2000" spc="-10">
                <a:latin typeface="Corbel"/>
                <a:cs typeface="Corbel"/>
              </a:rPr>
              <a:t>C</a:t>
            </a:r>
            <a:r>
              <a:rPr dirty="0" sz="2000">
                <a:latin typeface="Corbel"/>
                <a:cs typeface="Corbel"/>
              </a:rPr>
              <a:t>hi</a:t>
            </a:r>
            <a:r>
              <a:rPr dirty="0" sz="2000" spc="-5">
                <a:latin typeface="Corbel"/>
                <a:cs typeface="Corbel"/>
              </a:rPr>
              <a:t>mo</a:t>
            </a:r>
            <a:r>
              <a:rPr dirty="0" sz="2000">
                <a:latin typeface="Corbel"/>
                <a:cs typeface="Corbel"/>
              </a:rPr>
              <a:t>wi</a:t>
            </a:r>
            <a:r>
              <a:rPr dirty="0" sz="2000" spc="-5">
                <a:latin typeface="Corbel"/>
                <a:cs typeface="Corbel"/>
              </a:rPr>
              <a:t>t</a:t>
            </a:r>
            <a:r>
              <a:rPr dirty="0" sz="2000">
                <a:latin typeface="Corbel"/>
                <a:cs typeface="Corbel"/>
              </a:rPr>
              <a:t>z</a:t>
            </a:r>
            <a:r>
              <a:rPr dirty="0" sz="2000" spc="-2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n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10">
                <a:latin typeface="Corbel"/>
                <a:cs typeface="Corbel"/>
              </a:rPr>
              <a:t> </a:t>
            </a:r>
            <a:r>
              <a:rPr dirty="0" sz="2000">
                <a:latin typeface="Corbel"/>
                <a:cs typeface="Corbel"/>
              </a:rPr>
              <a:t>D</a:t>
            </a:r>
            <a:r>
              <a:rPr dirty="0" sz="2000" spc="-5">
                <a:latin typeface="Corbel"/>
                <a:cs typeface="Corbel"/>
              </a:rPr>
              <a:t>e</a:t>
            </a:r>
            <a:r>
              <a:rPr dirty="0" sz="2000">
                <a:latin typeface="Corbel"/>
                <a:cs typeface="Corbel"/>
              </a:rPr>
              <a:t>r</a:t>
            </a:r>
            <a:r>
              <a:rPr dirty="0" sz="2000" spc="-10">
                <a:latin typeface="Corbel"/>
                <a:cs typeface="Corbel"/>
              </a:rPr>
              <a:t>d</a:t>
            </a:r>
            <a:r>
              <a:rPr dirty="0" sz="2000" spc="-15">
                <a:latin typeface="Corbel"/>
                <a:cs typeface="Corbel"/>
              </a:rPr>
              <a:t>e</a:t>
            </a:r>
            <a:r>
              <a:rPr dirty="0" sz="2000" spc="-5">
                <a:latin typeface="Corbel"/>
                <a:cs typeface="Corbel"/>
              </a:rPr>
              <a:t>yn</a:t>
            </a:r>
            <a:r>
              <a:rPr dirty="0" sz="2000">
                <a:latin typeface="Corbel"/>
                <a:cs typeface="Corbel"/>
              </a:rPr>
              <a:t>,</a:t>
            </a:r>
            <a:r>
              <a:rPr dirty="0" sz="2000" spc="-45">
                <a:latin typeface="Corbel"/>
                <a:cs typeface="Corbel"/>
              </a:rPr>
              <a:t> </a:t>
            </a:r>
            <a:r>
              <a:rPr dirty="0" sz="2000" spc="5">
                <a:latin typeface="Corbel"/>
                <a:cs typeface="Corbel"/>
              </a:rPr>
              <a:t>J</a:t>
            </a:r>
            <a:r>
              <a:rPr dirty="0" sz="2000" spc="-5">
                <a:latin typeface="Corbel"/>
                <a:cs typeface="Corbel"/>
              </a:rPr>
              <a:t>AM</a:t>
            </a:r>
            <a:r>
              <a:rPr dirty="0" sz="2000">
                <a:latin typeface="Corbel"/>
                <a:cs typeface="Corbel"/>
              </a:rPr>
              <a:t>A</a:t>
            </a:r>
            <a:r>
              <a:rPr dirty="0" sz="2000" spc="-5">
                <a:latin typeface="Corbel"/>
                <a:cs typeface="Corbel"/>
              </a:rPr>
              <a:t> </a:t>
            </a:r>
            <a:r>
              <a:rPr dirty="0" sz="2000" spc="-40">
                <a:latin typeface="Corbel"/>
                <a:cs typeface="Corbel"/>
              </a:rPr>
              <a:t>2</a:t>
            </a:r>
            <a:r>
              <a:rPr dirty="0" sz="2000">
                <a:latin typeface="Corbel"/>
                <a:cs typeface="Corbel"/>
              </a:rPr>
              <a:t>015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950">
              <a:latin typeface="Times New Roman"/>
              <a:cs typeface="Times New Roman"/>
            </a:endParaRPr>
          </a:p>
          <a:p>
            <a:pPr marL="330835" marR="1148715" indent="-318770">
              <a:lnSpc>
                <a:spcPct val="100000"/>
              </a:lnSpc>
            </a:pP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em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2400" spc="-5" b="1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ll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2400" spc="-4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400" spc="-1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1385ED"/>
                </a:solidFill>
                <a:latin typeface="Calibri"/>
                <a:cs typeface="Calibri"/>
              </a:rPr>
              <a:t>fin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1385ED"/>
                </a:solidFill>
                <a:latin typeface="Calibri"/>
                <a:cs typeface="Calibri"/>
              </a:rPr>
              <a:t>?</a:t>
            </a:r>
            <a:r>
              <a:rPr dirty="0" sz="2400" spc="10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– </a:t>
            </a:r>
            <a:r>
              <a:rPr dirty="0" sz="2400" spc="-45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le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 o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 h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amic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 i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nsu</a:t>
            </a:r>
            <a:r>
              <a:rPr dirty="0" sz="2400" spc="-25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f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 spc="5">
                <a:solidFill>
                  <a:srgbClr val="1385ED"/>
                </a:solidFill>
                <a:latin typeface="Calibri"/>
                <a:cs typeface="Calibri"/>
              </a:rPr>
              <a:t>c</a:t>
            </a:r>
            <a:r>
              <a:rPr dirty="0" sz="2400" spc="-15">
                <a:solidFill>
                  <a:srgbClr val="1385ED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in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1385ED"/>
                </a:solidFill>
                <a:latin typeface="Calibri"/>
                <a:cs typeface="Calibri"/>
              </a:rPr>
              <a:t>B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2400" spc="-15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 l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1385ED"/>
                </a:solidFill>
                <a:latin typeface="Calibri"/>
                <a:cs typeface="Calibri"/>
              </a:rPr>
              <a:t> sus</a:t>
            </a:r>
            <a:r>
              <a:rPr dirty="0" sz="2400" spc="-20">
                <a:solidFill>
                  <a:srgbClr val="1385ED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ec</a:t>
            </a:r>
            <a:r>
              <a:rPr dirty="0" sz="2400" spc="-35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385ED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44411" y="6531010"/>
            <a:ext cx="26295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n-Hanjani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200</a:t>
            </a:r>
            <a:r>
              <a:rPr dirty="0" sz="1600" spc="-1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550" y="1922593"/>
            <a:ext cx="8408670" cy="139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25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emo</a:t>
            </a:r>
            <a:r>
              <a:rPr dirty="0" sz="2400" spc="-5" b="1">
                <a:latin typeface="Calibri"/>
                <a:cs typeface="Calibri"/>
              </a:rPr>
              <a:t>d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cs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 u="heavy">
                <a:latin typeface="Calibri"/>
                <a:cs typeface="Calibri"/>
              </a:rPr>
              <a:t>c</a:t>
            </a:r>
            <a:r>
              <a:rPr dirty="0" sz="2400" spc="-15" b="1" u="heavy">
                <a:latin typeface="Calibri"/>
                <a:cs typeface="Calibri"/>
              </a:rPr>
              <a:t>an</a:t>
            </a:r>
            <a:r>
              <a:rPr dirty="0" sz="2400" spc="-25" b="1" u="heavy">
                <a:latin typeface="Calibri"/>
                <a:cs typeface="Calibri"/>
              </a:rPr>
              <a:t> </a:t>
            </a:r>
            <a:r>
              <a:rPr dirty="0" sz="2400" spc="-20" b="1" u="heavy">
                <a:latin typeface="Calibri"/>
                <a:cs typeface="Calibri"/>
              </a:rPr>
              <a:t>b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b="1" u="heavy">
                <a:latin typeface="Calibri"/>
                <a:cs typeface="Calibri"/>
              </a:rPr>
              <a:t> </a:t>
            </a:r>
            <a:r>
              <a:rPr dirty="0" sz="2400" spc="-15" b="1" u="heavy">
                <a:latin typeface="Calibri"/>
                <a:cs typeface="Calibri"/>
              </a:rPr>
              <a:t>asse</a:t>
            </a:r>
            <a:r>
              <a:rPr dirty="0" sz="2400" b="1" u="heavy">
                <a:latin typeface="Calibri"/>
                <a:cs typeface="Calibri"/>
              </a:rPr>
              <a:t>sse</a:t>
            </a:r>
            <a:r>
              <a:rPr dirty="0" sz="2400" spc="-15" b="1" u="heavy">
                <a:latin typeface="Calibri"/>
                <a:cs typeface="Calibri"/>
              </a:rPr>
              <a:t>d</a:t>
            </a:r>
            <a:r>
              <a:rPr dirty="0" sz="2400" spc="5" b="1" u="heavy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20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spc="-40" b="1">
                <a:latin typeface="Calibri"/>
                <a:cs typeface="Calibri"/>
              </a:rPr>
              <a:t>r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u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lvl="1" marL="622300" marR="5080" indent="-271780">
              <a:lnSpc>
                <a:spcPct val="100000"/>
              </a:lnSpc>
              <a:spcBef>
                <a:spcPts val="625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 spc="-5">
                <a:latin typeface="Calibri"/>
                <a:cs typeface="Calibri"/>
              </a:rPr>
              <a:t>Q</a:t>
            </a:r>
            <a:r>
              <a:rPr dirty="0" sz="2000">
                <a:latin typeface="Calibri"/>
                <a:cs typeface="Calibri"/>
              </a:rPr>
              <a:t>ua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(pha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MRA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li</a:t>
            </a:r>
            <a:r>
              <a:rPr dirty="0" sz="2000">
                <a:latin typeface="Calibri"/>
                <a:cs typeface="Calibri"/>
              </a:rPr>
              <a:t>ab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r</a:t>
            </a:r>
            <a:r>
              <a:rPr dirty="0" sz="2000" spc="-10">
                <a:latin typeface="Calibri"/>
                <a:cs typeface="Calibri"/>
              </a:rPr>
              <a:t>g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esse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 the VB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s</a:t>
            </a:r>
            <a:r>
              <a:rPr dirty="0" sz="2000" spc="-20">
                <a:latin typeface="Calibri"/>
                <a:cs typeface="Calibri"/>
              </a:rPr>
              <a:t>y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m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cu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ar b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600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1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w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tus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apac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5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04987" y="3467100"/>
            <a:ext cx="5243510" cy="2992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5812" y="1922593"/>
            <a:ext cx="8336915" cy="280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25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emo</a:t>
            </a:r>
            <a:r>
              <a:rPr dirty="0" sz="2400" spc="-5" b="1">
                <a:latin typeface="Calibri"/>
                <a:cs typeface="Calibri"/>
              </a:rPr>
              <a:t>d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cy </a:t>
            </a:r>
            <a:r>
              <a:rPr dirty="0" sz="2400" spc="-15" b="1" u="heavy">
                <a:latin typeface="Calibri"/>
                <a:cs typeface="Calibri"/>
              </a:rPr>
              <a:t>i</a:t>
            </a:r>
            <a:r>
              <a:rPr dirty="0" sz="2400" spc="-10" b="1" u="heavy">
                <a:latin typeface="Calibri"/>
                <a:cs typeface="Calibri"/>
              </a:rPr>
              <a:t>s</a:t>
            </a:r>
            <a:r>
              <a:rPr dirty="0" sz="2400" b="1" u="heavy">
                <a:latin typeface="Calibri"/>
                <a:cs typeface="Calibri"/>
              </a:rPr>
              <a:t> </a:t>
            </a:r>
            <a:r>
              <a:rPr dirty="0" sz="2400" spc="-5" b="1" u="heavy">
                <a:latin typeface="Calibri"/>
                <a:cs typeface="Calibri"/>
              </a:rPr>
              <a:t>p</a:t>
            </a:r>
            <a:r>
              <a:rPr dirty="0" sz="2400" spc="-30" b="1" u="heavy">
                <a:latin typeface="Calibri"/>
                <a:cs typeface="Calibri"/>
              </a:rPr>
              <a:t>r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spc="-15" b="1" u="heavy">
                <a:latin typeface="Calibri"/>
                <a:cs typeface="Calibri"/>
              </a:rPr>
              <a:t>di</a:t>
            </a:r>
            <a:r>
              <a:rPr dirty="0" sz="2400" b="1" u="heavy">
                <a:latin typeface="Calibri"/>
                <a:cs typeface="Calibri"/>
              </a:rPr>
              <a:t>c</a:t>
            </a:r>
            <a:r>
              <a:rPr dirty="0" sz="2400" spc="-15" b="1" u="heavy">
                <a:latin typeface="Calibri"/>
                <a:cs typeface="Calibri"/>
              </a:rPr>
              <a:t>ti</a:t>
            </a:r>
            <a:r>
              <a:rPr dirty="0" sz="2400" spc="-20" b="1" u="heavy">
                <a:latin typeface="Calibri"/>
                <a:cs typeface="Calibri"/>
              </a:rPr>
              <a:t>v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b="1" u="heavy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f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7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V</a:t>
            </a:r>
            <a:r>
              <a:rPr dirty="0" sz="2400" spc="-15" b="1">
                <a:latin typeface="Calibri"/>
                <a:cs typeface="Calibri"/>
              </a:rPr>
              <a:t>B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di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as</a:t>
            </a:r>
            <a:r>
              <a:rPr dirty="0" sz="2400" b="1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625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 spc="-35">
                <a:latin typeface="Calibri"/>
                <a:cs typeface="Calibri"/>
              </a:rPr>
              <a:t>R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ng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e c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tudy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(50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ubj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ct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)*</a:t>
            </a:r>
            <a:endParaRPr sz="20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600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 spc="-5">
                <a:latin typeface="Calibri"/>
                <a:cs typeface="Calibri"/>
              </a:rPr>
              <a:t>P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u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c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n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fund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</a:t>
            </a:r>
            <a:r>
              <a:rPr dirty="0" sz="2000" spc="-14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</a:t>
            </a:r>
            <a:r>
              <a:rPr dirty="0" sz="2000" spc="-10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 spc="-5" b="1">
                <a:latin typeface="Calibri"/>
                <a:cs typeface="Calibri"/>
              </a:rPr>
              <a:t>i</a:t>
            </a:r>
            <a:r>
              <a:rPr dirty="0" sz="2000" spc="-155" b="1">
                <a:latin typeface="Calibri"/>
                <a:cs typeface="Calibri"/>
              </a:rPr>
              <a:t>T</a:t>
            </a:r>
            <a:r>
              <a:rPr dirty="0" sz="2000" spc="-5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(72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ubj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ct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)</a:t>
            </a:r>
            <a:r>
              <a:rPr dirty="0" sz="2000" spc="-5">
                <a:latin typeface="Calibri"/>
                <a:cs typeface="Calibri"/>
              </a:rPr>
              <a:t>*</a:t>
            </a:r>
            <a:r>
              <a:rPr dirty="0" sz="2000" spc="-5">
                <a:latin typeface="Calibri"/>
                <a:cs typeface="Calibri"/>
              </a:rPr>
              <a:t>*</a:t>
            </a:r>
            <a:r>
              <a:rPr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lvl="2" marL="887094" indent="-226695">
              <a:lnSpc>
                <a:spcPct val="100000"/>
              </a:lnSpc>
              <a:spcBef>
                <a:spcPts val="605"/>
              </a:spcBef>
              <a:buClr>
                <a:srgbClr val="1385ED"/>
              </a:buClr>
              <a:buFont typeface="Arial"/>
              <a:buChar char="▪"/>
              <a:tabLst>
                <a:tab pos="887730" algn="l"/>
              </a:tabLst>
            </a:pP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k</a:t>
            </a:r>
            <a:r>
              <a:rPr dirty="0" sz="1800" spc="-5" b="1">
                <a:latin typeface="Calibri"/>
                <a:cs typeface="Calibri"/>
              </a:rPr>
              <a:t>: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2</a:t>
            </a:r>
            <a:r>
              <a:rPr dirty="0" sz="1800" spc="-15" b="1">
                <a:latin typeface="Calibri"/>
                <a:cs typeface="Calibri"/>
              </a:rPr>
              <a:t>2</a:t>
            </a:r>
            <a:r>
              <a:rPr dirty="0" sz="1800" b="1">
                <a:latin typeface="Calibri"/>
                <a:cs typeface="Calibri"/>
              </a:rPr>
              <a:t>%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w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w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s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4</a:t>
            </a:r>
            <a:r>
              <a:rPr dirty="0" sz="1800" b="1">
                <a:latin typeface="Calibri"/>
                <a:cs typeface="Calibri"/>
              </a:rPr>
              <a:t>%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</a:t>
            </a:r>
            <a:r>
              <a:rPr dirty="0" sz="1800" spc="-5" b="1">
                <a:latin typeface="Calibri"/>
                <a:cs typeface="Calibri"/>
              </a:rPr>
              <a:t>l</a:t>
            </a:r>
            <a:r>
              <a:rPr dirty="0" sz="1800" spc="-5" b="1">
                <a:latin typeface="Calibri"/>
                <a:cs typeface="Calibri"/>
              </a:rPr>
              <a:t>o</a:t>
            </a:r>
            <a:r>
              <a:rPr dirty="0" sz="1800" spc="-15" b="1">
                <a:latin typeface="Calibri"/>
                <a:cs typeface="Calibri"/>
              </a:rPr>
              <a:t>w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2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hs</a:t>
            </a:r>
            <a:endParaRPr sz="1800">
              <a:latin typeface="Calibri"/>
              <a:cs typeface="Calibri"/>
            </a:endParaRPr>
          </a:p>
          <a:p>
            <a:pPr lvl="2" marL="887094" indent="-226695">
              <a:lnSpc>
                <a:spcPct val="100000"/>
              </a:lnSpc>
              <a:spcBef>
                <a:spcPts val="600"/>
              </a:spcBef>
              <a:buClr>
                <a:srgbClr val="1385ED"/>
              </a:buClr>
              <a:buFont typeface="Arial"/>
              <a:buChar char="▪"/>
              <a:tabLst>
                <a:tab pos="887730" algn="l"/>
              </a:tabLst>
            </a:pPr>
            <a:r>
              <a:rPr dirty="0" sz="1800">
                <a:latin typeface="Calibri"/>
                <a:cs typeface="Calibri"/>
              </a:rPr>
              <a:t>Adju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1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 spc="-15">
                <a:latin typeface="Calibri"/>
                <a:cs typeface="Calibri"/>
              </a:rPr>
              <a:t>1</a:t>
            </a:r>
            <a:r>
              <a:rPr dirty="0" sz="1800">
                <a:latin typeface="Calibri"/>
                <a:cs typeface="Calibri"/>
              </a:rPr>
              <a:t>.5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204460">
              <a:lnSpc>
                <a:spcPts val="2590"/>
              </a:lnSpc>
            </a:pPr>
            <a:r>
              <a:rPr dirty="0" sz="2400" spc="-10" b="1">
                <a:latin typeface="Calibri"/>
                <a:cs typeface="Calibri"/>
              </a:rPr>
              <a:t>Lo</a:t>
            </a:r>
            <a:r>
              <a:rPr dirty="0" sz="2400" spc="-20" b="1">
                <a:latin typeface="Calibri"/>
                <a:cs typeface="Calibri"/>
              </a:rPr>
              <a:t>w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l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w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bu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0" b="1">
                <a:latin typeface="Calibri"/>
                <a:cs typeface="Calibri"/>
              </a:rPr>
              <a:t>t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bi</a:t>
            </a:r>
            <a:r>
              <a:rPr dirty="0" sz="2400" spc="-15" b="1">
                <a:latin typeface="Calibri"/>
                <a:cs typeface="Calibri"/>
              </a:rPr>
              <a:t>om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7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er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40" b="1">
                <a:latin typeface="Calibri"/>
                <a:cs typeface="Calibri"/>
              </a:rPr>
              <a:t>f</a:t>
            </a:r>
            <a:r>
              <a:rPr dirty="0" sz="2400" spc="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75" b="1">
                <a:latin typeface="Calibri"/>
                <a:cs typeface="Calibri"/>
              </a:rPr>
              <a:t>k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5" b="1">
                <a:latin typeface="Calibri"/>
                <a:cs typeface="Calibri"/>
              </a:rPr>
              <a:t>sk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4675" y="3392487"/>
            <a:ext cx="4606924" cy="3354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0755" y="6345273"/>
            <a:ext cx="338391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*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n-Hanjani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6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</a:t>
            </a:r>
            <a:r>
              <a:rPr dirty="0" sz="1600" spc="-15">
                <a:latin typeface="Calibri"/>
                <a:cs typeface="Calibri"/>
              </a:rPr>
              <a:t>0</a:t>
            </a:r>
            <a:r>
              <a:rPr dirty="0" sz="1600" spc="-15">
                <a:latin typeface="Calibri"/>
                <a:cs typeface="Calibri"/>
              </a:rPr>
              <a:t>0</a:t>
            </a:r>
            <a:r>
              <a:rPr dirty="0" sz="1600" spc="-1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latin typeface="Calibri"/>
                <a:cs typeface="Calibri"/>
              </a:rPr>
              <a:t>**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n-Hanjani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J</a:t>
            </a:r>
            <a:r>
              <a:rPr dirty="0" sz="1600" spc="-15">
                <a:latin typeface="Calibri"/>
                <a:cs typeface="Calibri"/>
              </a:rPr>
              <a:t>AMA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201</a:t>
            </a:r>
            <a:r>
              <a:rPr dirty="0" sz="1600" spc="-1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85521" y="6507198"/>
            <a:ext cx="27514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Calibri"/>
                <a:cs typeface="Calibri"/>
              </a:rPr>
              <a:t>*</a:t>
            </a:r>
            <a:r>
              <a:rPr dirty="0" sz="1600" spc="-10">
                <a:latin typeface="Calibri"/>
                <a:cs typeface="Calibri"/>
              </a:rPr>
              <a:t>Gup</a:t>
            </a:r>
            <a:r>
              <a:rPr dirty="0" sz="1600" spc="-2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os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g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200</a:t>
            </a:r>
            <a:r>
              <a:rPr dirty="0" sz="1600" spc="-1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812" y="2068643"/>
            <a:ext cx="827214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5080" indent="-318135">
              <a:lnSpc>
                <a:spcPct val="100000"/>
              </a:lnSpc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25" b="1">
                <a:latin typeface="Calibri"/>
                <a:cs typeface="Calibri"/>
              </a:rPr>
              <a:t>H</a:t>
            </a:r>
            <a:r>
              <a:rPr dirty="0" sz="2400" b="1">
                <a:latin typeface="Calibri"/>
                <a:cs typeface="Calibri"/>
              </a:rPr>
              <a:t>emo</a:t>
            </a:r>
            <a:r>
              <a:rPr dirty="0" sz="2400" spc="-5" b="1">
                <a:latin typeface="Calibri"/>
                <a:cs typeface="Calibri"/>
              </a:rPr>
              <a:t>d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0" b="1">
                <a:latin typeface="Calibri"/>
                <a:cs typeface="Calibri"/>
              </a:rPr>
              <a:t>u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5" b="1">
                <a:latin typeface="Calibri"/>
                <a:cs typeface="Calibri"/>
              </a:rPr>
              <a:t>f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i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5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cy </a:t>
            </a:r>
            <a:r>
              <a:rPr dirty="0" sz="2400" spc="-10" b="1" u="heavy">
                <a:latin typeface="Calibri"/>
                <a:cs typeface="Calibri"/>
              </a:rPr>
              <a:t>c</a:t>
            </a:r>
            <a:r>
              <a:rPr dirty="0" sz="2400" spc="-15" b="1" u="heavy">
                <a:latin typeface="Calibri"/>
                <a:cs typeface="Calibri"/>
              </a:rPr>
              <a:t>a</a:t>
            </a:r>
            <a:r>
              <a:rPr dirty="0" sz="2400" spc="-15" b="1" u="heavy">
                <a:latin typeface="Calibri"/>
                <a:cs typeface="Calibri"/>
              </a:rPr>
              <a:t>n</a:t>
            </a:r>
            <a:r>
              <a:rPr dirty="0" sz="2400" spc="-20" b="1" u="heavy">
                <a:latin typeface="Calibri"/>
                <a:cs typeface="Calibri"/>
              </a:rPr>
              <a:t> </a:t>
            </a:r>
            <a:r>
              <a:rPr dirty="0" sz="2400" spc="-5" b="1" u="heavy">
                <a:latin typeface="Calibri"/>
                <a:cs typeface="Calibri"/>
              </a:rPr>
              <a:t>be</a:t>
            </a:r>
            <a:r>
              <a:rPr dirty="0" sz="2400" spc="5" b="1" u="heavy">
                <a:latin typeface="Calibri"/>
                <a:cs typeface="Calibri"/>
              </a:rPr>
              <a:t> </a:t>
            </a:r>
            <a:r>
              <a:rPr dirty="0" sz="2400" spc="-30" b="1" u="heavy">
                <a:latin typeface="Calibri"/>
                <a:cs typeface="Calibri"/>
              </a:rPr>
              <a:t>r</a:t>
            </a:r>
            <a:r>
              <a:rPr dirty="0" sz="2400" spc="-10" b="1" u="heavy">
                <a:latin typeface="Calibri"/>
                <a:cs typeface="Calibri"/>
              </a:rPr>
              <a:t>e</a:t>
            </a:r>
            <a:r>
              <a:rPr dirty="0" sz="2400" spc="-20" b="1" u="heavy">
                <a:latin typeface="Calibri"/>
                <a:cs typeface="Calibri"/>
              </a:rPr>
              <a:t>v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spc="-30" b="1" u="heavy">
                <a:latin typeface="Calibri"/>
                <a:cs typeface="Calibri"/>
              </a:rPr>
              <a:t>r</a:t>
            </a:r>
            <a:r>
              <a:rPr dirty="0" sz="2400" spc="-10" b="1" u="heavy">
                <a:latin typeface="Calibri"/>
                <a:cs typeface="Calibri"/>
              </a:rPr>
              <a:t>s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spc="-15" b="1" u="heavy">
                <a:latin typeface="Calibri"/>
                <a:cs typeface="Calibri"/>
              </a:rPr>
              <a:t>d</a:t>
            </a:r>
            <a:r>
              <a:rPr dirty="0" sz="2400" spc="-10" b="1" u="heavy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w</a:t>
            </a:r>
            <a:r>
              <a:rPr dirty="0" sz="2400" spc="-15" b="1">
                <a:latin typeface="Calibri"/>
                <a:cs typeface="Calibri"/>
              </a:rPr>
              <a:t>it</a:t>
            </a:r>
            <a:r>
              <a:rPr dirty="0" sz="2400" spc="-15" b="1">
                <a:latin typeface="Calibri"/>
                <a:cs typeface="Calibri"/>
              </a:rPr>
              <a:t>h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20" b="1">
                <a:latin typeface="Calibri"/>
                <a:cs typeface="Calibri"/>
              </a:rPr>
              <a:t>nd</a:t>
            </a:r>
            <a:r>
              <a:rPr dirty="0" sz="2400" spc="-25" b="1">
                <a:latin typeface="Calibri"/>
                <a:cs typeface="Calibri"/>
              </a:rPr>
              <a:t>o</a:t>
            </a:r>
            <a:r>
              <a:rPr dirty="0" sz="2400" spc="-35" b="1">
                <a:latin typeface="Calibri"/>
                <a:cs typeface="Calibri"/>
              </a:rPr>
              <a:t>v</a:t>
            </a:r>
            <a:r>
              <a:rPr dirty="0" sz="2400" spc="-15" b="1">
                <a:latin typeface="Calibri"/>
                <a:cs typeface="Calibri"/>
              </a:rPr>
              <a:t>as</a:t>
            </a:r>
            <a:r>
              <a:rPr dirty="0" sz="2400" b="1">
                <a:latin typeface="Calibri"/>
                <a:cs typeface="Calibri"/>
              </a:rPr>
              <a:t>c</a:t>
            </a:r>
            <a:r>
              <a:rPr dirty="0" sz="2400" spc="-15" b="1">
                <a:latin typeface="Calibri"/>
                <a:cs typeface="Calibri"/>
              </a:rPr>
              <a:t>ul</a:t>
            </a:r>
            <a:r>
              <a:rPr dirty="0" sz="2400" spc="-15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45" b="1">
                <a:latin typeface="Calibri"/>
                <a:cs typeface="Calibri"/>
              </a:rPr>
              <a:t>n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20" b="1">
                <a:latin typeface="Calibri"/>
                <a:cs typeface="Calibri"/>
              </a:rPr>
              <a:t>r</a:t>
            </a:r>
            <a:r>
              <a:rPr dirty="0" sz="2400" spc="-20" b="1">
                <a:latin typeface="Calibri"/>
                <a:cs typeface="Calibri"/>
              </a:rPr>
              <a:t>v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30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20" b="1">
                <a:latin typeface="Calibri"/>
                <a:cs typeface="Calibri"/>
              </a:rPr>
              <a:t>n</a:t>
            </a:r>
            <a:r>
              <a:rPr dirty="0" sz="2400" b="1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7400" y="2976562"/>
            <a:ext cx="2147887" cy="256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57762" y="2935300"/>
            <a:ext cx="2200274" cy="253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5287" y="4146550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 h="0">
                <a:moveTo>
                  <a:pt x="0" y="0"/>
                </a:moveTo>
                <a:lnTo>
                  <a:pt x="627595" y="0"/>
                </a:lnTo>
              </a:path>
            </a:pathLst>
          </a:custGeom>
          <a:ln w="53975">
            <a:solidFill>
              <a:srgbClr val="0A6D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70955" y="4052083"/>
            <a:ext cx="161925" cy="189230"/>
          </a:xfrm>
          <a:custGeom>
            <a:avLst/>
            <a:gdLst/>
            <a:ahLst/>
            <a:cxnLst/>
            <a:rect l="l" t="t" r="r" b="b"/>
            <a:pathLst>
              <a:path w="161925" h="189229">
                <a:moveTo>
                  <a:pt x="12" y="0"/>
                </a:moveTo>
                <a:lnTo>
                  <a:pt x="161937" y="94462"/>
                </a:lnTo>
                <a:lnTo>
                  <a:pt x="0" y="188912"/>
                </a:lnTo>
              </a:path>
            </a:pathLst>
          </a:custGeom>
          <a:ln w="53975">
            <a:solidFill>
              <a:srgbClr val="0A6D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57400" y="3003550"/>
            <a:ext cx="504825" cy="555625"/>
          </a:xfrm>
          <a:custGeom>
            <a:avLst/>
            <a:gdLst/>
            <a:ahLst/>
            <a:cxnLst/>
            <a:rect l="l" t="t" r="r" b="b"/>
            <a:pathLst>
              <a:path w="504825" h="555625">
                <a:moveTo>
                  <a:pt x="0" y="277812"/>
                </a:moveTo>
                <a:lnTo>
                  <a:pt x="3303" y="232750"/>
                </a:lnTo>
                <a:lnTo>
                  <a:pt x="12867" y="190003"/>
                </a:lnTo>
                <a:lnTo>
                  <a:pt x="28173" y="150142"/>
                </a:lnTo>
                <a:lnTo>
                  <a:pt x="48699" y="113741"/>
                </a:lnTo>
                <a:lnTo>
                  <a:pt x="73928" y="81370"/>
                </a:lnTo>
                <a:lnTo>
                  <a:pt x="103339" y="53602"/>
                </a:lnTo>
                <a:lnTo>
                  <a:pt x="136412" y="31009"/>
                </a:lnTo>
                <a:lnTo>
                  <a:pt x="172628" y="14163"/>
                </a:lnTo>
                <a:lnTo>
                  <a:pt x="211468" y="3636"/>
                </a:lnTo>
                <a:lnTo>
                  <a:pt x="252412" y="0"/>
                </a:lnTo>
                <a:lnTo>
                  <a:pt x="273114" y="920"/>
                </a:lnTo>
                <a:lnTo>
                  <a:pt x="313071" y="8074"/>
                </a:lnTo>
                <a:lnTo>
                  <a:pt x="350664" y="21832"/>
                </a:lnTo>
                <a:lnTo>
                  <a:pt x="385374" y="41623"/>
                </a:lnTo>
                <a:lnTo>
                  <a:pt x="416681" y="66875"/>
                </a:lnTo>
                <a:lnTo>
                  <a:pt x="444066" y="97016"/>
                </a:lnTo>
                <a:lnTo>
                  <a:pt x="467008" y="131474"/>
                </a:lnTo>
                <a:lnTo>
                  <a:pt x="484989" y="169676"/>
                </a:lnTo>
                <a:lnTo>
                  <a:pt x="497489" y="211051"/>
                </a:lnTo>
                <a:lnTo>
                  <a:pt x="503988" y="255027"/>
                </a:lnTo>
                <a:lnTo>
                  <a:pt x="504825" y="277812"/>
                </a:lnTo>
                <a:lnTo>
                  <a:pt x="503988" y="300597"/>
                </a:lnTo>
                <a:lnTo>
                  <a:pt x="497489" y="344573"/>
                </a:lnTo>
                <a:lnTo>
                  <a:pt x="484989" y="385948"/>
                </a:lnTo>
                <a:lnTo>
                  <a:pt x="467008" y="424150"/>
                </a:lnTo>
                <a:lnTo>
                  <a:pt x="444066" y="458608"/>
                </a:lnTo>
                <a:lnTo>
                  <a:pt x="416681" y="488749"/>
                </a:lnTo>
                <a:lnTo>
                  <a:pt x="385374" y="514001"/>
                </a:lnTo>
                <a:lnTo>
                  <a:pt x="350664" y="533792"/>
                </a:lnTo>
                <a:lnTo>
                  <a:pt x="313071" y="547550"/>
                </a:lnTo>
                <a:lnTo>
                  <a:pt x="273114" y="554704"/>
                </a:lnTo>
                <a:lnTo>
                  <a:pt x="252412" y="555625"/>
                </a:lnTo>
                <a:lnTo>
                  <a:pt x="231710" y="554704"/>
                </a:lnTo>
                <a:lnTo>
                  <a:pt x="191753" y="547550"/>
                </a:lnTo>
                <a:lnTo>
                  <a:pt x="154160" y="533792"/>
                </a:lnTo>
                <a:lnTo>
                  <a:pt x="119450" y="514001"/>
                </a:lnTo>
                <a:lnTo>
                  <a:pt x="88143" y="488749"/>
                </a:lnTo>
                <a:lnTo>
                  <a:pt x="60758" y="458608"/>
                </a:lnTo>
                <a:lnTo>
                  <a:pt x="37816" y="424150"/>
                </a:lnTo>
                <a:lnTo>
                  <a:pt x="19835" y="385948"/>
                </a:lnTo>
                <a:lnTo>
                  <a:pt x="7335" y="344573"/>
                </a:lnTo>
                <a:lnTo>
                  <a:pt x="836" y="300597"/>
                </a:lnTo>
                <a:lnTo>
                  <a:pt x="0" y="277812"/>
                </a:lnTo>
                <a:close/>
              </a:path>
            </a:pathLst>
          </a:custGeom>
          <a:ln w="31750">
            <a:solidFill>
              <a:srgbClr val="085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46500" y="3003550"/>
            <a:ext cx="504825" cy="555625"/>
          </a:xfrm>
          <a:custGeom>
            <a:avLst/>
            <a:gdLst/>
            <a:ahLst/>
            <a:cxnLst/>
            <a:rect l="l" t="t" r="r" b="b"/>
            <a:pathLst>
              <a:path w="504825" h="555625">
                <a:moveTo>
                  <a:pt x="0" y="277812"/>
                </a:moveTo>
                <a:lnTo>
                  <a:pt x="3303" y="232750"/>
                </a:lnTo>
                <a:lnTo>
                  <a:pt x="12867" y="190003"/>
                </a:lnTo>
                <a:lnTo>
                  <a:pt x="28173" y="150142"/>
                </a:lnTo>
                <a:lnTo>
                  <a:pt x="48699" y="113741"/>
                </a:lnTo>
                <a:lnTo>
                  <a:pt x="73928" y="81370"/>
                </a:lnTo>
                <a:lnTo>
                  <a:pt x="103339" y="53602"/>
                </a:lnTo>
                <a:lnTo>
                  <a:pt x="136412" y="31009"/>
                </a:lnTo>
                <a:lnTo>
                  <a:pt x="172628" y="14163"/>
                </a:lnTo>
                <a:lnTo>
                  <a:pt x="211468" y="3636"/>
                </a:lnTo>
                <a:lnTo>
                  <a:pt x="252412" y="0"/>
                </a:lnTo>
                <a:lnTo>
                  <a:pt x="273114" y="920"/>
                </a:lnTo>
                <a:lnTo>
                  <a:pt x="313071" y="8074"/>
                </a:lnTo>
                <a:lnTo>
                  <a:pt x="350664" y="21832"/>
                </a:lnTo>
                <a:lnTo>
                  <a:pt x="385374" y="41623"/>
                </a:lnTo>
                <a:lnTo>
                  <a:pt x="416681" y="66875"/>
                </a:lnTo>
                <a:lnTo>
                  <a:pt x="444066" y="97016"/>
                </a:lnTo>
                <a:lnTo>
                  <a:pt x="467008" y="131474"/>
                </a:lnTo>
                <a:lnTo>
                  <a:pt x="484989" y="169676"/>
                </a:lnTo>
                <a:lnTo>
                  <a:pt x="497489" y="211051"/>
                </a:lnTo>
                <a:lnTo>
                  <a:pt x="503988" y="255027"/>
                </a:lnTo>
                <a:lnTo>
                  <a:pt x="504825" y="277812"/>
                </a:lnTo>
                <a:lnTo>
                  <a:pt x="503988" y="300597"/>
                </a:lnTo>
                <a:lnTo>
                  <a:pt x="497489" y="344573"/>
                </a:lnTo>
                <a:lnTo>
                  <a:pt x="484989" y="385948"/>
                </a:lnTo>
                <a:lnTo>
                  <a:pt x="467008" y="424150"/>
                </a:lnTo>
                <a:lnTo>
                  <a:pt x="444066" y="458608"/>
                </a:lnTo>
                <a:lnTo>
                  <a:pt x="416681" y="488749"/>
                </a:lnTo>
                <a:lnTo>
                  <a:pt x="385374" y="514001"/>
                </a:lnTo>
                <a:lnTo>
                  <a:pt x="350664" y="533792"/>
                </a:lnTo>
                <a:lnTo>
                  <a:pt x="313071" y="547550"/>
                </a:lnTo>
                <a:lnTo>
                  <a:pt x="273114" y="554704"/>
                </a:lnTo>
                <a:lnTo>
                  <a:pt x="252412" y="555625"/>
                </a:lnTo>
                <a:lnTo>
                  <a:pt x="231710" y="554704"/>
                </a:lnTo>
                <a:lnTo>
                  <a:pt x="191753" y="547550"/>
                </a:lnTo>
                <a:lnTo>
                  <a:pt x="154160" y="533792"/>
                </a:lnTo>
                <a:lnTo>
                  <a:pt x="119450" y="514001"/>
                </a:lnTo>
                <a:lnTo>
                  <a:pt x="88143" y="488749"/>
                </a:lnTo>
                <a:lnTo>
                  <a:pt x="60758" y="458608"/>
                </a:lnTo>
                <a:lnTo>
                  <a:pt x="37816" y="424150"/>
                </a:lnTo>
                <a:lnTo>
                  <a:pt x="19835" y="385948"/>
                </a:lnTo>
                <a:lnTo>
                  <a:pt x="7335" y="344573"/>
                </a:lnTo>
                <a:lnTo>
                  <a:pt x="836" y="300597"/>
                </a:lnTo>
                <a:lnTo>
                  <a:pt x="0" y="277812"/>
                </a:lnTo>
                <a:close/>
              </a:path>
            </a:pathLst>
          </a:custGeom>
          <a:ln w="31750">
            <a:solidFill>
              <a:srgbClr val="085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86550" y="2935287"/>
            <a:ext cx="504825" cy="555625"/>
          </a:xfrm>
          <a:custGeom>
            <a:avLst/>
            <a:gdLst/>
            <a:ahLst/>
            <a:cxnLst/>
            <a:rect l="l" t="t" r="r" b="b"/>
            <a:pathLst>
              <a:path w="504825" h="555625">
                <a:moveTo>
                  <a:pt x="0" y="277812"/>
                </a:moveTo>
                <a:lnTo>
                  <a:pt x="3303" y="232750"/>
                </a:lnTo>
                <a:lnTo>
                  <a:pt x="12867" y="190003"/>
                </a:lnTo>
                <a:lnTo>
                  <a:pt x="28173" y="150142"/>
                </a:lnTo>
                <a:lnTo>
                  <a:pt x="48699" y="113741"/>
                </a:lnTo>
                <a:lnTo>
                  <a:pt x="73928" y="81370"/>
                </a:lnTo>
                <a:lnTo>
                  <a:pt x="103339" y="53602"/>
                </a:lnTo>
                <a:lnTo>
                  <a:pt x="136412" y="31009"/>
                </a:lnTo>
                <a:lnTo>
                  <a:pt x="172628" y="14163"/>
                </a:lnTo>
                <a:lnTo>
                  <a:pt x="211468" y="3636"/>
                </a:lnTo>
                <a:lnTo>
                  <a:pt x="252412" y="0"/>
                </a:lnTo>
                <a:lnTo>
                  <a:pt x="273114" y="920"/>
                </a:lnTo>
                <a:lnTo>
                  <a:pt x="313071" y="8074"/>
                </a:lnTo>
                <a:lnTo>
                  <a:pt x="350664" y="21832"/>
                </a:lnTo>
                <a:lnTo>
                  <a:pt x="385374" y="41623"/>
                </a:lnTo>
                <a:lnTo>
                  <a:pt x="416681" y="66875"/>
                </a:lnTo>
                <a:lnTo>
                  <a:pt x="444066" y="97016"/>
                </a:lnTo>
                <a:lnTo>
                  <a:pt x="467008" y="131474"/>
                </a:lnTo>
                <a:lnTo>
                  <a:pt x="484989" y="169676"/>
                </a:lnTo>
                <a:lnTo>
                  <a:pt x="497489" y="211051"/>
                </a:lnTo>
                <a:lnTo>
                  <a:pt x="503988" y="255027"/>
                </a:lnTo>
                <a:lnTo>
                  <a:pt x="504825" y="277812"/>
                </a:lnTo>
                <a:lnTo>
                  <a:pt x="503988" y="300597"/>
                </a:lnTo>
                <a:lnTo>
                  <a:pt x="497489" y="344573"/>
                </a:lnTo>
                <a:lnTo>
                  <a:pt x="484989" y="385948"/>
                </a:lnTo>
                <a:lnTo>
                  <a:pt x="467008" y="424150"/>
                </a:lnTo>
                <a:lnTo>
                  <a:pt x="444066" y="458608"/>
                </a:lnTo>
                <a:lnTo>
                  <a:pt x="416681" y="488749"/>
                </a:lnTo>
                <a:lnTo>
                  <a:pt x="385374" y="514001"/>
                </a:lnTo>
                <a:lnTo>
                  <a:pt x="350664" y="533792"/>
                </a:lnTo>
                <a:lnTo>
                  <a:pt x="313071" y="547550"/>
                </a:lnTo>
                <a:lnTo>
                  <a:pt x="273114" y="554704"/>
                </a:lnTo>
                <a:lnTo>
                  <a:pt x="252412" y="555625"/>
                </a:lnTo>
                <a:lnTo>
                  <a:pt x="231710" y="554704"/>
                </a:lnTo>
                <a:lnTo>
                  <a:pt x="191753" y="547550"/>
                </a:lnTo>
                <a:lnTo>
                  <a:pt x="154160" y="533792"/>
                </a:lnTo>
                <a:lnTo>
                  <a:pt x="119450" y="514001"/>
                </a:lnTo>
                <a:lnTo>
                  <a:pt x="88143" y="488749"/>
                </a:lnTo>
                <a:lnTo>
                  <a:pt x="60758" y="458608"/>
                </a:lnTo>
                <a:lnTo>
                  <a:pt x="37816" y="424150"/>
                </a:lnTo>
                <a:lnTo>
                  <a:pt x="19835" y="385948"/>
                </a:lnTo>
                <a:lnTo>
                  <a:pt x="7335" y="344573"/>
                </a:lnTo>
                <a:lnTo>
                  <a:pt x="836" y="300597"/>
                </a:lnTo>
                <a:lnTo>
                  <a:pt x="0" y="277812"/>
                </a:lnTo>
                <a:close/>
              </a:path>
            </a:pathLst>
          </a:custGeom>
          <a:ln w="31750">
            <a:solidFill>
              <a:srgbClr val="085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57762" y="2919407"/>
            <a:ext cx="504825" cy="554355"/>
          </a:xfrm>
          <a:custGeom>
            <a:avLst/>
            <a:gdLst/>
            <a:ahLst/>
            <a:cxnLst/>
            <a:rect l="l" t="t" r="r" b="b"/>
            <a:pathLst>
              <a:path w="504825" h="554354">
                <a:moveTo>
                  <a:pt x="0" y="277025"/>
                </a:moveTo>
                <a:lnTo>
                  <a:pt x="3303" y="232090"/>
                </a:lnTo>
                <a:lnTo>
                  <a:pt x="12867" y="189463"/>
                </a:lnTo>
                <a:lnTo>
                  <a:pt x="28173" y="149716"/>
                </a:lnTo>
                <a:lnTo>
                  <a:pt x="48699" y="113417"/>
                </a:lnTo>
                <a:lnTo>
                  <a:pt x="73928" y="81138"/>
                </a:lnTo>
                <a:lnTo>
                  <a:pt x="103339" y="53449"/>
                </a:lnTo>
                <a:lnTo>
                  <a:pt x="136412" y="30921"/>
                </a:lnTo>
                <a:lnTo>
                  <a:pt x="172628" y="14122"/>
                </a:lnTo>
                <a:lnTo>
                  <a:pt x="211468" y="3625"/>
                </a:lnTo>
                <a:lnTo>
                  <a:pt x="252412" y="0"/>
                </a:lnTo>
                <a:lnTo>
                  <a:pt x="273114" y="918"/>
                </a:lnTo>
                <a:lnTo>
                  <a:pt x="313071" y="8051"/>
                </a:lnTo>
                <a:lnTo>
                  <a:pt x="350664" y="21769"/>
                </a:lnTo>
                <a:lnTo>
                  <a:pt x="385374" y="41504"/>
                </a:lnTo>
                <a:lnTo>
                  <a:pt x="416681" y="66684"/>
                </a:lnTo>
                <a:lnTo>
                  <a:pt x="444066" y="96740"/>
                </a:lnTo>
                <a:lnTo>
                  <a:pt x="467008" y="131100"/>
                </a:lnTo>
                <a:lnTo>
                  <a:pt x="484989" y="169194"/>
                </a:lnTo>
                <a:lnTo>
                  <a:pt x="497489" y="210452"/>
                </a:lnTo>
                <a:lnTo>
                  <a:pt x="503988" y="254304"/>
                </a:lnTo>
                <a:lnTo>
                  <a:pt x="504825" y="277025"/>
                </a:lnTo>
                <a:lnTo>
                  <a:pt x="503988" y="299745"/>
                </a:lnTo>
                <a:lnTo>
                  <a:pt x="497489" y="343596"/>
                </a:lnTo>
                <a:lnTo>
                  <a:pt x="484989" y="384853"/>
                </a:lnTo>
                <a:lnTo>
                  <a:pt x="467008" y="422946"/>
                </a:lnTo>
                <a:lnTo>
                  <a:pt x="444066" y="457304"/>
                </a:lnTo>
                <a:lnTo>
                  <a:pt x="416681" y="487358"/>
                </a:lnTo>
                <a:lnTo>
                  <a:pt x="385374" y="512536"/>
                </a:lnTo>
                <a:lnTo>
                  <a:pt x="350664" y="532269"/>
                </a:lnTo>
                <a:lnTo>
                  <a:pt x="313071" y="545987"/>
                </a:lnTo>
                <a:lnTo>
                  <a:pt x="273114" y="553119"/>
                </a:lnTo>
                <a:lnTo>
                  <a:pt x="252412" y="554037"/>
                </a:lnTo>
                <a:lnTo>
                  <a:pt x="231710" y="553119"/>
                </a:lnTo>
                <a:lnTo>
                  <a:pt x="191753" y="545987"/>
                </a:lnTo>
                <a:lnTo>
                  <a:pt x="154160" y="532269"/>
                </a:lnTo>
                <a:lnTo>
                  <a:pt x="119450" y="512536"/>
                </a:lnTo>
                <a:lnTo>
                  <a:pt x="88143" y="487358"/>
                </a:lnTo>
                <a:lnTo>
                  <a:pt x="60758" y="457304"/>
                </a:lnTo>
                <a:lnTo>
                  <a:pt x="37816" y="422946"/>
                </a:lnTo>
                <a:lnTo>
                  <a:pt x="19835" y="384853"/>
                </a:lnTo>
                <a:lnTo>
                  <a:pt x="7335" y="343596"/>
                </a:lnTo>
                <a:lnTo>
                  <a:pt x="836" y="299745"/>
                </a:lnTo>
                <a:lnTo>
                  <a:pt x="0" y="277025"/>
                </a:lnTo>
                <a:close/>
              </a:path>
            </a:pathLst>
          </a:custGeom>
          <a:ln w="31750">
            <a:solidFill>
              <a:srgbClr val="085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76925" y="3590925"/>
            <a:ext cx="504825" cy="555625"/>
          </a:xfrm>
          <a:custGeom>
            <a:avLst/>
            <a:gdLst/>
            <a:ahLst/>
            <a:cxnLst/>
            <a:rect l="l" t="t" r="r" b="b"/>
            <a:pathLst>
              <a:path w="504825" h="555625">
                <a:moveTo>
                  <a:pt x="0" y="277812"/>
                </a:moveTo>
                <a:lnTo>
                  <a:pt x="3303" y="232750"/>
                </a:lnTo>
                <a:lnTo>
                  <a:pt x="12867" y="190003"/>
                </a:lnTo>
                <a:lnTo>
                  <a:pt x="28173" y="150142"/>
                </a:lnTo>
                <a:lnTo>
                  <a:pt x="48699" y="113741"/>
                </a:lnTo>
                <a:lnTo>
                  <a:pt x="73928" y="81370"/>
                </a:lnTo>
                <a:lnTo>
                  <a:pt x="103339" y="53602"/>
                </a:lnTo>
                <a:lnTo>
                  <a:pt x="136412" y="31009"/>
                </a:lnTo>
                <a:lnTo>
                  <a:pt x="172628" y="14163"/>
                </a:lnTo>
                <a:lnTo>
                  <a:pt x="211468" y="3636"/>
                </a:lnTo>
                <a:lnTo>
                  <a:pt x="252412" y="0"/>
                </a:lnTo>
                <a:lnTo>
                  <a:pt x="273114" y="920"/>
                </a:lnTo>
                <a:lnTo>
                  <a:pt x="313071" y="8074"/>
                </a:lnTo>
                <a:lnTo>
                  <a:pt x="350664" y="21832"/>
                </a:lnTo>
                <a:lnTo>
                  <a:pt x="385374" y="41623"/>
                </a:lnTo>
                <a:lnTo>
                  <a:pt x="416681" y="66875"/>
                </a:lnTo>
                <a:lnTo>
                  <a:pt x="444066" y="97016"/>
                </a:lnTo>
                <a:lnTo>
                  <a:pt x="467008" y="131474"/>
                </a:lnTo>
                <a:lnTo>
                  <a:pt x="484989" y="169676"/>
                </a:lnTo>
                <a:lnTo>
                  <a:pt x="497489" y="211051"/>
                </a:lnTo>
                <a:lnTo>
                  <a:pt x="503988" y="255027"/>
                </a:lnTo>
                <a:lnTo>
                  <a:pt x="504825" y="277812"/>
                </a:lnTo>
                <a:lnTo>
                  <a:pt x="503988" y="300597"/>
                </a:lnTo>
                <a:lnTo>
                  <a:pt x="497489" y="344573"/>
                </a:lnTo>
                <a:lnTo>
                  <a:pt x="484989" y="385948"/>
                </a:lnTo>
                <a:lnTo>
                  <a:pt x="467008" y="424150"/>
                </a:lnTo>
                <a:lnTo>
                  <a:pt x="444066" y="458608"/>
                </a:lnTo>
                <a:lnTo>
                  <a:pt x="416681" y="488749"/>
                </a:lnTo>
                <a:lnTo>
                  <a:pt x="385374" y="514001"/>
                </a:lnTo>
                <a:lnTo>
                  <a:pt x="350664" y="533792"/>
                </a:lnTo>
                <a:lnTo>
                  <a:pt x="313071" y="547550"/>
                </a:lnTo>
                <a:lnTo>
                  <a:pt x="273114" y="554704"/>
                </a:lnTo>
                <a:lnTo>
                  <a:pt x="252412" y="555625"/>
                </a:lnTo>
                <a:lnTo>
                  <a:pt x="231710" y="554704"/>
                </a:lnTo>
                <a:lnTo>
                  <a:pt x="191753" y="547550"/>
                </a:lnTo>
                <a:lnTo>
                  <a:pt x="154160" y="533792"/>
                </a:lnTo>
                <a:lnTo>
                  <a:pt x="119450" y="514001"/>
                </a:lnTo>
                <a:lnTo>
                  <a:pt x="88143" y="488749"/>
                </a:lnTo>
                <a:lnTo>
                  <a:pt x="60758" y="458608"/>
                </a:lnTo>
                <a:lnTo>
                  <a:pt x="37816" y="424150"/>
                </a:lnTo>
                <a:lnTo>
                  <a:pt x="19835" y="385948"/>
                </a:lnTo>
                <a:lnTo>
                  <a:pt x="7335" y="344573"/>
                </a:lnTo>
                <a:lnTo>
                  <a:pt x="836" y="300597"/>
                </a:lnTo>
                <a:lnTo>
                  <a:pt x="0" y="277812"/>
                </a:lnTo>
                <a:close/>
              </a:path>
            </a:pathLst>
          </a:custGeom>
          <a:ln w="31750">
            <a:solidFill>
              <a:srgbClr val="085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52750" y="3646487"/>
            <a:ext cx="504825" cy="555625"/>
          </a:xfrm>
          <a:custGeom>
            <a:avLst/>
            <a:gdLst/>
            <a:ahLst/>
            <a:cxnLst/>
            <a:rect l="l" t="t" r="r" b="b"/>
            <a:pathLst>
              <a:path w="504825" h="555625">
                <a:moveTo>
                  <a:pt x="0" y="277812"/>
                </a:moveTo>
                <a:lnTo>
                  <a:pt x="3303" y="232750"/>
                </a:lnTo>
                <a:lnTo>
                  <a:pt x="12867" y="190003"/>
                </a:lnTo>
                <a:lnTo>
                  <a:pt x="28173" y="150142"/>
                </a:lnTo>
                <a:lnTo>
                  <a:pt x="48699" y="113741"/>
                </a:lnTo>
                <a:lnTo>
                  <a:pt x="73928" y="81370"/>
                </a:lnTo>
                <a:lnTo>
                  <a:pt x="103339" y="53602"/>
                </a:lnTo>
                <a:lnTo>
                  <a:pt x="136412" y="31009"/>
                </a:lnTo>
                <a:lnTo>
                  <a:pt x="172628" y="14163"/>
                </a:lnTo>
                <a:lnTo>
                  <a:pt x="211468" y="3636"/>
                </a:lnTo>
                <a:lnTo>
                  <a:pt x="252412" y="0"/>
                </a:lnTo>
                <a:lnTo>
                  <a:pt x="273114" y="920"/>
                </a:lnTo>
                <a:lnTo>
                  <a:pt x="313071" y="8074"/>
                </a:lnTo>
                <a:lnTo>
                  <a:pt x="350664" y="21832"/>
                </a:lnTo>
                <a:lnTo>
                  <a:pt x="385374" y="41623"/>
                </a:lnTo>
                <a:lnTo>
                  <a:pt x="416681" y="66875"/>
                </a:lnTo>
                <a:lnTo>
                  <a:pt x="444066" y="97016"/>
                </a:lnTo>
                <a:lnTo>
                  <a:pt x="467008" y="131474"/>
                </a:lnTo>
                <a:lnTo>
                  <a:pt x="484989" y="169676"/>
                </a:lnTo>
                <a:lnTo>
                  <a:pt x="497489" y="211051"/>
                </a:lnTo>
                <a:lnTo>
                  <a:pt x="503988" y="255027"/>
                </a:lnTo>
                <a:lnTo>
                  <a:pt x="504825" y="277812"/>
                </a:lnTo>
                <a:lnTo>
                  <a:pt x="503988" y="300597"/>
                </a:lnTo>
                <a:lnTo>
                  <a:pt x="497489" y="344573"/>
                </a:lnTo>
                <a:lnTo>
                  <a:pt x="484989" y="385948"/>
                </a:lnTo>
                <a:lnTo>
                  <a:pt x="467008" y="424150"/>
                </a:lnTo>
                <a:lnTo>
                  <a:pt x="444066" y="458608"/>
                </a:lnTo>
                <a:lnTo>
                  <a:pt x="416681" y="488749"/>
                </a:lnTo>
                <a:lnTo>
                  <a:pt x="385374" y="514001"/>
                </a:lnTo>
                <a:lnTo>
                  <a:pt x="350664" y="533792"/>
                </a:lnTo>
                <a:lnTo>
                  <a:pt x="313071" y="547550"/>
                </a:lnTo>
                <a:lnTo>
                  <a:pt x="273114" y="554704"/>
                </a:lnTo>
                <a:lnTo>
                  <a:pt x="252412" y="555625"/>
                </a:lnTo>
                <a:lnTo>
                  <a:pt x="231710" y="554704"/>
                </a:lnTo>
                <a:lnTo>
                  <a:pt x="191753" y="547550"/>
                </a:lnTo>
                <a:lnTo>
                  <a:pt x="154160" y="533792"/>
                </a:lnTo>
                <a:lnTo>
                  <a:pt x="119450" y="514001"/>
                </a:lnTo>
                <a:lnTo>
                  <a:pt x="88143" y="488749"/>
                </a:lnTo>
                <a:lnTo>
                  <a:pt x="60758" y="458608"/>
                </a:lnTo>
                <a:lnTo>
                  <a:pt x="37816" y="424150"/>
                </a:lnTo>
                <a:lnTo>
                  <a:pt x="19835" y="385948"/>
                </a:lnTo>
                <a:lnTo>
                  <a:pt x="7335" y="344573"/>
                </a:lnTo>
                <a:lnTo>
                  <a:pt x="836" y="300597"/>
                </a:lnTo>
                <a:lnTo>
                  <a:pt x="0" y="277812"/>
                </a:lnTo>
                <a:close/>
              </a:path>
            </a:pathLst>
          </a:custGeom>
          <a:ln w="31750">
            <a:solidFill>
              <a:srgbClr val="0850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886211" y="5774563"/>
            <a:ext cx="64643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9055">
              <a:lnSpc>
                <a:spcPct val="100000"/>
              </a:lnSpc>
            </a:pPr>
            <a:r>
              <a:rPr dirty="0" sz="2000" spc="-35" b="1">
                <a:solidFill>
                  <a:srgbClr val="0F6FC6"/>
                </a:solidFill>
                <a:latin typeface="Calibri"/>
                <a:cs typeface="Calibri"/>
              </a:rPr>
              <a:t>L</a:t>
            </a:r>
            <a:r>
              <a:rPr dirty="0" sz="2000" spc="-25" b="1">
                <a:solidFill>
                  <a:srgbClr val="0F6FC6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W</a:t>
            </a: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 F</a:t>
            </a:r>
            <a:r>
              <a:rPr dirty="0" sz="2000" spc="-35" b="1">
                <a:solidFill>
                  <a:srgbClr val="0F6FC6"/>
                </a:solidFill>
                <a:latin typeface="Calibri"/>
                <a:cs typeface="Calibri"/>
              </a:rPr>
              <a:t>L</a:t>
            </a:r>
            <a:r>
              <a:rPr dirty="0" sz="2000" spc="-25" b="1">
                <a:solidFill>
                  <a:srgbClr val="0F6FC6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4229" y="5723915"/>
            <a:ext cx="99314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055" marR="5080" indent="-173990">
              <a:lnSpc>
                <a:spcPct val="100000"/>
              </a:lnSpc>
            </a:pP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NORM</a:t>
            </a:r>
            <a:r>
              <a:rPr dirty="0" sz="2000" spc="-5" b="1">
                <a:solidFill>
                  <a:srgbClr val="0F6FC6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 F</a:t>
            </a:r>
            <a:r>
              <a:rPr dirty="0" sz="2000" spc="-35" b="1">
                <a:solidFill>
                  <a:srgbClr val="0F6FC6"/>
                </a:solidFill>
                <a:latin typeface="Calibri"/>
                <a:cs typeface="Calibri"/>
              </a:rPr>
              <a:t>L</a:t>
            </a:r>
            <a:r>
              <a:rPr dirty="0" sz="2000" spc="-25" b="1">
                <a:solidFill>
                  <a:srgbClr val="0F6FC6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0F6FC6"/>
                </a:solidFill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4525962"/>
            <a:ext cx="2071687" cy="2330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000875" y="4525962"/>
            <a:ext cx="2143125" cy="2332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9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0" y="1433512"/>
                </a:moveTo>
                <a:lnTo>
                  <a:pt x="9144000" y="1433512"/>
                </a:lnTo>
                <a:lnTo>
                  <a:pt x="9144000" y="0"/>
                </a:lnTo>
                <a:lnTo>
                  <a:pt x="0" y="0"/>
                </a:lnTo>
                <a:lnTo>
                  <a:pt x="0" y="143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43515" y="549310"/>
            <a:ext cx="368744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1">
                <a:solidFill>
                  <a:srgbClr val="1385ED"/>
                </a:solidFill>
                <a:latin typeface="Calibri"/>
                <a:cs typeface="Calibri"/>
              </a:rPr>
              <a:t>S</a:t>
            </a:r>
            <a:r>
              <a:rPr dirty="0" sz="4400" spc="-25" b="1">
                <a:solidFill>
                  <a:srgbClr val="1385ED"/>
                </a:solidFill>
                <a:latin typeface="Calibri"/>
                <a:cs typeface="Calibri"/>
              </a:rPr>
              <a:t>t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udy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R</a:t>
            </a:r>
            <a:r>
              <a:rPr dirty="0" sz="4400" spc="-40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ti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o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n</a:t>
            </a:r>
            <a:r>
              <a:rPr dirty="0" sz="4400" spc="-5" b="1">
                <a:solidFill>
                  <a:srgbClr val="1385ED"/>
                </a:solidFill>
                <a:latin typeface="Calibri"/>
                <a:cs typeface="Calibri"/>
              </a:rPr>
              <a:t>a</a:t>
            </a:r>
            <a:r>
              <a:rPr dirty="0" sz="4400" spc="-20" b="1">
                <a:solidFill>
                  <a:srgbClr val="1385ED"/>
                </a:solidFill>
                <a:latin typeface="Calibri"/>
                <a:cs typeface="Calibri"/>
              </a:rPr>
              <a:t>l</a:t>
            </a:r>
            <a:r>
              <a:rPr dirty="0" sz="4400" b="1">
                <a:solidFill>
                  <a:srgbClr val="1385ED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52400"/>
            <a:ext cx="1904999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812" y="357188"/>
            <a:ext cx="1400174" cy="1492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5812" y="2192468"/>
            <a:ext cx="8409305" cy="451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835" marR="344805" indent="-318135">
              <a:lnSpc>
                <a:spcPct val="100000"/>
              </a:lnSpc>
              <a:buClr>
                <a:srgbClr val="1385ED"/>
              </a:buClr>
              <a:buSzPct val="79166"/>
              <a:buFont typeface="Wingdings 2"/>
              <a:buChar char=""/>
              <a:tabLst>
                <a:tab pos="331470" algn="l"/>
              </a:tabLst>
            </a:pPr>
            <a:r>
              <a:rPr dirty="0" sz="2400" spc="-5" b="1">
                <a:latin typeface="Calibri"/>
                <a:cs typeface="Calibri"/>
              </a:rPr>
              <a:t>Th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b="1">
                <a:latin typeface="Calibri"/>
                <a:cs typeface="Calibri"/>
              </a:rPr>
              <a:t>e 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an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 u="heavy">
                <a:latin typeface="Calibri"/>
                <a:cs typeface="Calibri"/>
              </a:rPr>
              <a:t>a</a:t>
            </a:r>
            <a:r>
              <a:rPr dirty="0" sz="2400" spc="-15" b="1" u="heavy">
                <a:latin typeface="Calibri"/>
                <a:cs typeface="Calibri"/>
              </a:rPr>
              <a:t>l</a:t>
            </a:r>
            <a:r>
              <a:rPr dirty="0" sz="2400" spc="-40" b="1" u="heavy">
                <a:latin typeface="Calibri"/>
                <a:cs typeface="Calibri"/>
              </a:rPr>
              <a:t>t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spc="-5" b="1" u="heavy">
                <a:latin typeface="Calibri"/>
                <a:cs typeface="Calibri"/>
              </a:rPr>
              <a:t>r</a:t>
            </a:r>
            <a:r>
              <a:rPr dirty="0" sz="2400" spc="-20" b="1" u="heavy">
                <a:latin typeface="Calibri"/>
                <a:cs typeface="Calibri"/>
              </a:rPr>
              <a:t>n</a:t>
            </a:r>
            <a:r>
              <a:rPr dirty="0" sz="2400" spc="-40" b="1" u="heavy">
                <a:latin typeface="Calibri"/>
                <a:cs typeface="Calibri"/>
              </a:rPr>
              <a:t>a</a:t>
            </a:r>
            <a:r>
              <a:rPr dirty="0" sz="2400" spc="-15" b="1" u="heavy">
                <a:latin typeface="Calibri"/>
                <a:cs typeface="Calibri"/>
              </a:rPr>
              <a:t>ti</a:t>
            </a:r>
            <a:r>
              <a:rPr dirty="0" sz="2400" spc="-20" b="1" u="heavy">
                <a:latin typeface="Calibri"/>
                <a:cs typeface="Calibri"/>
              </a:rPr>
              <a:t>v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spc="10" b="1" u="heavy">
                <a:latin typeface="Calibri"/>
                <a:cs typeface="Calibri"/>
              </a:rPr>
              <a:t> 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spc="-20" b="1" u="heavy">
                <a:latin typeface="Calibri"/>
                <a:cs typeface="Calibri"/>
              </a:rPr>
              <a:t>nd</a:t>
            </a:r>
            <a:r>
              <a:rPr dirty="0" sz="2400" spc="-25" b="1" u="heavy">
                <a:latin typeface="Calibri"/>
                <a:cs typeface="Calibri"/>
              </a:rPr>
              <a:t>o</a:t>
            </a:r>
            <a:r>
              <a:rPr dirty="0" sz="2400" spc="-35" b="1" u="heavy">
                <a:latin typeface="Calibri"/>
                <a:cs typeface="Calibri"/>
              </a:rPr>
              <a:t>v</a:t>
            </a:r>
            <a:r>
              <a:rPr dirty="0" sz="2400" spc="-15" b="1" u="heavy">
                <a:latin typeface="Calibri"/>
                <a:cs typeface="Calibri"/>
              </a:rPr>
              <a:t>a</a:t>
            </a:r>
            <a:r>
              <a:rPr dirty="0" sz="2400" spc="-10" b="1" u="heavy">
                <a:latin typeface="Calibri"/>
                <a:cs typeface="Calibri"/>
              </a:rPr>
              <a:t>s</a:t>
            </a:r>
            <a:r>
              <a:rPr dirty="0" sz="2400" b="1" u="heavy">
                <a:latin typeface="Calibri"/>
                <a:cs typeface="Calibri"/>
              </a:rPr>
              <a:t>c</a:t>
            </a:r>
            <a:r>
              <a:rPr dirty="0" sz="2400" spc="-15" b="1" u="heavy">
                <a:latin typeface="Calibri"/>
                <a:cs typeface="Calibri"/>
              </a:rPr>
              <a:t>ul</a:t>
            </a:r>
            <a:r>
              <a:rPr dirty="0" sz="2400" spc="-15" b="1" u="heavy">
                <a:latin typeface="Calibri"/>
                <a:cs typeface="Calibri"/>
              </a:rPr>
              <a:t>a</a:t>
            </a:r>
            <a:r>
              <a:rPr dirty="0" sz="2400" b="1" u="heavy">
                <a:latin typeface="Calibri"/>
                <a:cs typeface="Calibri"/>
              </a:rPr>
              <a:t>r</a:t>
            </a:r>
            <a:r>
              <a:rPr dirty="0" sz="2400" spc="-20" b="1" u="heavy">
                <a:latin typeface="Calibri"/>
                <a:cs typeface="Calibri"/>
              </a:rPr>
              <a:t> </a:t>
            </a:r>
            <a:r>
              <a:rPr dirty="0" sz="2400" spc="-35" b="1" u="heavy">
                <a:latin typeface="Calibri"/>
                <a:cs typeface="Calibri"/>
              </a:rPr>
              <a:t>s</a:t>
            </a:r>
            <a:r>
              <a:rPr dirty="0" sz="2400" spc="-5" b="1" u="heavy">
                <a:latin typeface="Calibri"/>
                <a:cs typeface="Calibri"/>
              </a:rPr>
              <a:t>t</a:t>
            </a:r>
            <a:r>
              <a:rPr dirty="0" sz="2400" spc="-50" b="1" u="heavy">
                <a:latin typeface="Calibri"/>
                <a:cs typeface="Calibri"/>
              </a:rPr>
              <a:t>r</a:t>
            </a:r>
            <a:r>
              <a:rPr dirty="0" sz="2400" spc="-40" b="1" u="heavy">
                <a:latin typeface="Calibri"/>
                <a:cs typeface="Calibri"/>
              </a:rPr>
              <a:t>a</a:t>
            </a:r>
            <a:r>
              <a:rPr dirty="0" sz="2400" spc="-40" b="1" u="heavy">
                <a:latin typeface="Calibri"/>
                <a:cs typeface="Calibri"/>
              </a:rPr>
              <a:t>t</a:t>
            </a:r>
            <a:r>
              <a:rPr dirty="0" sz="2400" b="1" u="heavy">
                <a:latin typeface="Calibri"/>
                <a:cs typeface="Calibri"/>
              </a:rPr>
              <a:t>e</a:t>
            </a:r>
            <a:r>
              <a:rPr dirty="0" sz="2400" b="1" u="heavy">
                <a:latin typeface="Calibri"/>
                <a:cs typeface="Calibri"/>
              </a:rPr>
              <a:t>g</a:t>
            </a:r>
            <a:r>
              <a:rPr dirty="0" sz="2400" spc="-15" b="1" u="heavy">
                <a:latin typeface="Calibri"/>
                <a:cs typeface="Calibri"/>
              </a:rPr>
              <a:t>y</a:t>
            </a:r>
            <a:r>
              <a:rPr dirty="0" sz="2400" b="1" u="heavy">
                <a:latin typeface="Calibri"/>
                <a:cs typeface="Calibri"/>
              </a:rPr>
              <a:t> 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s</a:t>
            </a:r>
            <a:r>
              <a:rPr dirty="0" sz="2400" spc="-40" b="1">
                <a:latin typeface="Calibri"/>
                <a:cs typeface="Calibri"/>
              </a:rPr>
              <a:t>t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-45" b="1">
                <a:latin typeface="Calibri"/>
                <a:cs typeface="Calibri"/>
              </a:rPr>
              <a:t>n</a:t>
            </a:r>
            <a:r>
              <a:rPr dirty="0" sz="2400" spc="-15" b="1">
                <a:latin typeface="Calibri"/>
                <a:cs typeface="Calibri"/>
              </a:rPr>
              <a:t>tin</a:t>
            </a:r>
            <a:r>
              <a:rPr dirty="0" sz="2400" spc="-15" b="1">
                <a:latin typeface="Calibri"/>
                <a:cs typeface="Calibri"/>
              </a:rPr>
              <a:t>g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w</a:t>
            </a:r>
            <a:r>
              <a:rPr dirty="0" sz="2400" spc="-15" b="1">
                <a:latin typeface="Calibri"/>
                <a:cs typeface="Calibri"/>
              </a:rPr>
              <a:t>ith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15" b="1">
                <a:latin typeface="Calibri"/>
                <a:cs typeface="Calibri"/>
              </a:rPr>
              <a:t>i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15" b="1">
                <a:latin typeface="Calibri"/>
                <a:cs typeface="Calibri"/>
              </a:rPr>
              <a:t>in</a:t>
            </a:r>
            <a:r>
              <a:rPr dirty="0" sz="2400" b="1">
                <a:latin typeface="Calibri"/>
                <a:cs typeface="Calibri"/>
              </a:rPr>
              <a:t>g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</a:t>
            </a:r>
            <a:r>
              <a:rPr dirty="0" sz="2400" spc="-25" b="1">
                <a:latin typeface="Calibri"/>
                <a:cs typeface="Calibri"/>
              </a:rPr>
              <a:t>a</a:t>
            </a:r>
            <a:r>
              <a:rPr dirty="0" sz="2400" spc="-40" b="1">
                <a:latin typeface="Calibri"/>
                <a:cs typeface="Calibri"/>
              </a:rPr>
              <a:t>f</a:t>
            </a:r>
            <a:r>
              <a:rPr dirty="0" sz="2400" spc="-10" b="1">
                <a:latin typeface="Calibri"/>
                <a:cs typeface="Calibri"/>
              </a:rPr>
              <a:t>e</a:t>
            </a:r>
            <a:r>
              <a:rPr dirty="0" sz="2400" spc="-15" b="1">
                <a:latin typeface="Calibri"/>
                <a:cs typeface="Calibri"/>
              </a:rPr>
              <a:t>t</a:t>
            </a:r>
            <a:r>
              <a:rPr dirty="0" sz="2400" spc="-15" b="1">
                <a:latin typeface="Calibri"/>
                <a:cs typeface="Calibri"/>
              </a:rPr>
              <a:t>y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spc="-5" b="1">
                <a:latin typeface="Calibri"/>
                <a:cs typeface="Calibri"/>
              </a:rPr>
              <a:t>file</a:t>
            </a:r>
            <a:endParaRPr sz="2400">
              <a:latin typeface="Calibri"/>
              <a:cs typeface="Calibri"/>
            </a:endParaRPr>
          </a:p>
          <a:p>
            <a:pPr lvl="1" marL="622300" indent="-271780">
              <a:lnSpc>
                <a:spcPct val="100000"/>
              </a:lnSpc>
              <a:spcBef>
                <a:spcPts val="625"/>
              </a:spcBef>
              <a:buClr>
                <a:srgbClr val="1385ED"/>
              </a:buClr>
              <a:buSzPct val="90000"/>
              <a:buFont typeface="Wingdings"/>
              <a:buChar char=""/>
              <a:tabLst>
                <a:tab pos="622300" algn="l"/>
              </a:tabLst>
            </a:pPr>
            <a:r>
              <a:rPr dirty="0" sz="2000">
                <a:latin typeface="Calibri"/>
                <a:cs typeface="Calibri"/>
              </a:rPr>
              <a:t>Sub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25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x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ang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p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ty: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l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und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-si</a:t>
            </a:r>
            <a:r>
              <a:rPr dirty="0" sz="2000" spc="-50">
                <a:latin typeface="Calibri"/>
                <a:cs typeface="Calibri"/>
              </a:rPr>
              <a:t>z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o 50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>
                <a:latin typeface="Calibri"/>
                <a:cs typeface="Calibri"/>
              </a:rPr>
              <a:t>70%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v</a:t>
            </a:r>
            <a:r>
              <a:rPr dirty="0" sz="2000" spc="-5">
                <a:latin typeface="Calibri"/>
                <a:cs typeface="Calibri"/>
              </a:rPr>
              <a:t>esse</a:t>
            </a:r>
            <a:r>
              <a:rPr dirty="0" sz="2000">
                <a:latin typeface="Calibri"/>
                <a:cs typeface="Calibri"/>
              </a:rPr>
              <a:t>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</a:t>
            </a:r>
            <a:r>
              <a:rPr dirty="0" sz="2000" spc="-5">
                <a:latin typeface="Calibri"/>
                <a:cs typeface="Calibri"/>
              </a:rPr>
              <a:t>i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m</a:t>
            </a:r>
            <a:r>
              <a:rPr dirty="0" sz="2000" spc="-15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t</a:t>
            </a:r>
            <a:r>
              <a:rPr dirty="0" sz="2000" spc="-5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1385ED"/>
              </a:buClr>
              <a:buFont typeface="Wingdings"/>
              <a:buChar char=""/>
            </a:pPr>
            <a:endParaRPr sz="2000">
              <a:latin typeface="Times New Roman"/>
              <a:cs typeface="Times New Roman"/>
            </a:endParaRPr>
          </a:p>
          <a:p>
            <a:pPr marL="5113020" marR="476250">
              <a:lnSpc>
                <a:spcPct val="100000"/>
              </a:lnSpc>
              <a:spcBef>
                <a:spcPts val="1505"/>
              </a:spcBef>
            </a:pPr>
            <a:r>
              <a:rPr dirty="0" sz="1800">
                <a:latin typeface="Calibri"/>
                <a:cs typeface="Calibri"/>
              </a:rPr>
              <a:t>Sub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mal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-5">
                <a:latin typeface="Calibri"/>
                <a:cs typeface="Calibri"/>
              </a:rPr>
              <a:t>lo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 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su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i</a:t>
            </a:r>
            <a:r>
              <a:rPr dirty="0" sz="180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lvl="2" marL="5455920" marR="622935" indent="-342900">
              <a:lnSpc>
                <a:spcPct val="100000"/>
              </a:lnSpc>
              <a:buFont typeface="Calibri"/>
              <a:buAutoNum type="alphaUcPeriod"/>
              <a:tabLst>
                <a:tab pos="5456555" algn="l"/>
              </a:tabLst>
            </a:pP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15">
                <a:latin typeface="Calibri"/>
                <a:cs typeface="Calibri"/>
              </a:rPr>
              <a:t>ma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aus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lvl="2" marL="5455920" indent="-342900">
              <a:lnSpc>
                <a:spcPct val="100000"/>
              </a:lnSpc>
              <a:buFont typeface="Calibri"/>
              <a:buAutoNum type="alphaUcPeriod"/>
              <a:tabLst>
                <a:tab pos="5456555" algn="l"/>
              </a:tabLst>
            </a:pP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aqu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-10">
                <a:latin typeface="Calibri"/>
                <a:cs typeface="Calibri"/>
              </a:rPr>
              <a:t>ma,</a:t>
            </a:r>
            <a:endParaRPr sz="1800">
              <a:latin typeface="Calibri"/>
              <a:cs typeface="Calibri"/>
            </a:endParaRPr>
          </a:p>
          <a:p>
            <a:pPr lvl="2" marL="5455920" marR="363855" indent="-342900">
              <a:lnSpc>
                <a:spcPct val="100000"/>
              </a:lnSpc>
              <a:buFont typeface="Calibri"/>
              <a:buAutoNum type="alphaUcPeriod"/>
              <a:tabLst>
                <a:tab pos="5456555" algn="l"/>
              </a:tabLst>
            </a:pPr>
            <a:r>
              <a:rPr dirty="0" sz="1800" spc="-50">
                <a:latin typeface="Calibri"/>
                <a:cs typeface="Calibri"/>
              </a:rPr>
              <a:t>‘</a:t>
            </a:r>
            <a:r>
              <a:rPr dirty="0" sz="1800">
                <a:latin typeface="Calibri"/>
                <a:cs typeface="Calibri"/>
              </a:rPr>
              <a:t>sn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25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’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f</a:t>
            </a:r>
            <a:r>
              <a:rPr dirty="0" sz="1800" spc="-5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aqu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adja</a:t>
            </a:r>
            <a:r>
              <a:rPr dirty="0" sz="1800" spc="-5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esse</a:t>
            </a:r>
            <a:r>
              <a:rPr dirty="0" sz="1800" spc="-1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Du</a:t>
            </a:r>
            <a:r>
              <a:rPr dirty="0" sz="1600" spc="-20">
                <a:latin typeface="Calibri"/>
                <a:cs typeface="Calibri"/>
              </a:rPr>
              <a:t>mo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os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201</a:t>
            </a:r>
            <a:r>
              <a:rPr dirty="0" sz="1600" spc="-1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700" y="3695700"/>
            <a:ext cx="4976812" cy="3162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Sepi</dc:creator>
  <dc:title>Complication rates after  radiosurgery for cavernous malformations</dc:title>
  <dcterms:created xsi:type="dcterms:W3CDTF">2016-11-08T10:38:05Z</dcterms:created>
  <dcterms:modified xsi:type="dcterms:W3CDTF">2016-11-08T10:38:05Z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2016-11-08T00:00:00Z</vt:filetime>
  </property>
  <property fmtid="{D5CDD505-2E9C-101B-9397-08002B2CF9AE}" pid="3" name="LastSaved">
    <vt:filetime>2016-11-08T00:00:00Z</vt:filetime>
  </property>
</Properties>
</file>