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8" r:id="rId1"/>
  </p:sldMasterIdLst>
  <p:notesMasterIdLst>
    <p:notesMasterId r:id="rId80"/>
  </p:notesMasterIdLst>
  <p:sldIdLst>
    <p:sldId id="256" r:id="rId2"/>
    <p:sldId id="257" r:id="rId3"/>
    <p:sldId id="341" r:id="rId4"/>
    <p:sldId id="259" r:id="rId5"/>
    <p:sldId id="274" r:id="rId6"/>
    <p:sldId id="260" r:id="rId7"/>
    <p:sldId id="262" r:id="rId8"/>
    <p:sldId id="305" r:id="rId9"/>
    <p:sldId id="328" r:id="rId10"/>
    <p:sldId id="266" r:id="rId11"/>
    <p:sldId id="306" r:id="rId12"/>
    <p:sldId id="307" r:id="rId13"/>
    <p:sldId id="315" r:id="rId14"/>
    <p:sldId id="321" r:id="rId15"/>
    <p:sldId id="329" r:id="rId16"/>
    <p:sldId id="330" r:id="rId17"/>
    <p:sldId id="334" r:id="rId18"/>
    <p:sldId id="340" r:id="rId19"/>
    <p:sldId id="331" r:id="rId20"/>
    <p:sldId id="335" r:id="rId21"/>
    <p:sldId id="332" r:id="rId22"/>
    <p:sldId id="336" r:id="rId23"/>
    <p:sldId id="338" r:id="rId24"/>
    <p:sldId id="337" r:id="rId25"/>
    <p:sldId id="339" r:id="rId26"/>
    <p:sldId id="342" r:id="rId27"/>
    <p:sldId id="271" r:id="rId28"/>
    <p:sldId id="343" r:id="rId29"/>
    <p:sldId id="344" r:id="rId30"/>
    <p:sldId id="345" r:id="rId31"/>
    <p:sldId id="346" r:id="rId32"/>
    <p:sldId id="347" r:id="rId33"/>
    <p:sldId id="350" r:id="rId34"/>
    <p:sldId id="349" r:id="rId35"/>
    <p:sldId id="351" r:id="rId36"/>
    <p:sldId id="352" r:id="rId37"/>
    <p:sldId id="353" r:id="rId38"/>
    <p:sldId id="354" r:id="rId39"/>
    <p:sldId id="357" r:id="rId40"/>
    <p:sldId id="356" r:id="rId41"/>
    <p:sldId id="359" r:id="rId42"/>
    <p:sldId id="358" r:id="rId43"/>
    <p:sldId id="367" r:id="rId44"/>
    <p:sldId id="360" r:id="rId45"/>
    <p:sldId id="361" r:id="rId46"/>
    <p:sldId id="362" r:id="rId47"/>
    <p:sldId id="363" r:id="rId48"/>
    <p:sldId id="364" r:id="rId49"/>
    <p:sldId id="365" r:id="rId50"/>
    <p:sldId id="366" r:id="rId51"/>
    <p:sldId id="368" r:id="rId52"/>
    <p:sldId id="282" r:id="rId53"/>
    <p:sldId id="369" r:id="rId54"/>
    <p:sldId id="370" r:id="rId55"/>
    <p:sldId id="373" r:id="rId56"/>
    <p:sldId id="374" r:id="rId57"/>
    <p:sldId id="380" r:id="rId58"/>
    <p:sldId id="371" r:id="rId59"/>
    <p:sldId id="263" r:id="rId60"/>
    <p:sldId id="268" r:id="rId61"/>
    <p:sldId id="379" r:id="rId62"/>
    <p:sldId id="372" r:id="rId63"/>
    <p:sldId id="279" r:id="rId64"/>
    <p:sldId id="376" r:id="rId65"/>
    <p:sldId id="391" r:id="rId66"/>
    <p:sldId id="392" r:id="rId67"/>
    <p:sldId id="375" r:id="rId68"/>
    <p:sldId id="377" r:id="rId69"/>
    <p:sldId id="385" r:id="rId70"/>
    <p:sldId id="386" r:id="rId71"/>
    <p:sldId id="389" r:id="rId72"/>
    <p:sldId id="387" r:id="rId73"/>
    <p:sldId id="384" r:id="rId74"/>
    <p:sldId id="381" r:id="rId75"/>
    <p:sldId id="382" r:id="rId76"/>
    <p:sldId id="383" r:id="rId77"/>
    <p:sldId id="390" r:id="rId78"/>
    <p:sldId id="283" r:id="rId79"/>
  </p:sldIdLst>
  <p:sldSz cx="9144000" cy="5143500" type="screen16x9"/>
  <p:notesSz cx="6858000" cy="9144000"/>
  <p:embeddedFontLst>
    <p:embeddedFont>
      <p:font typeface="Figtree Black" panose="020B0604020202020204" charset="0"/>
      <p:bold r:id="rId81"/>
      <p:boldItalic r:id="rId82"/>
    </p:embeddedFont>
    <p:embeddedFont>
      <p:font typeface="Hanken Grotesk" panose="020B0604020202020204" charset="0"/>
      <p:regular r:id="rId83"/>
      <p:bold r:id="rId84"/>
      <p:italic r:id="rId85"/>
      <p:boldItalic r:id="rId86"/>
    </p:embeddedFont>
    <p:embeddedFont>
      <p:font typeface="Lato" panose="020F0502020204030203" pitchFamily="34" charset="0"/>
      <p:regular r:id="rId87"/>
      <p:bold r:id="rId88"/>
      <p:italic r:id="rId89"/>
      <p:boldItalic r:id="rId9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FF4F7"/>
    <a:srgbClr val="1E5187"/>
    <a:srgbClr val="C4DAF2"/>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9DD97D1-2C18-472F-8788-E068897B1A93}" v="85" dt="2025-01-21T15:03:25.930"/>
  </p1510:revLst>
</p1510:revInfo>
</file>

<file path=ppt/tableStyles.xml><?xml version="1.0" encoding="utf-8"?>
<a:tblStyleLst xmlns:a="http://schemas.openxmlformats.org/drawingml/2006/main" def="{2105CE08-0395-472B-AC25-CCE9FE4E7A35}">
  <a:tblStyle styleId="{2105CE08-0395-472B-AC25-CCE9FE4E7A35}"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841" autoAdjust="0"/>
    <p:restoredTop sz="94660"/>
  </p:normalViewPr>
  <p:slideViewPr>
    <p:cSldViewPr snapToGrid="0">
      <p:cViewPr varScale="1">
        <p:scale>
          <a:sx n="130" d="100"/>
          <a:sy n="130" d="100"/>
        </p:scale>
        <p:origin x="96" y="12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font" Target="fonts/font4.fntdata"/><Relationship Id="rId89" Type="http://schemas.openxmlformats.org/officeDocument/2006/relationships/font" Target="fonts/font9.fntdata"/><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font" Target="fonts/font10.fntdata"/><Relationship Id="rId95" Type="http://schemas.microsoft.com/office/2015/10/relationships/revisionInfo" Target="revisionInfo.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notesMaster" Target="notesMasters/notesMaster1.xml"/><Relationship Id="rId85" Type="http://schemas.openxmlformats.org/officeDocument/2006/relationships/font" Target="fonts/font5.fntdata"/><Relationship Id="rId93"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font" Target="fonts/font3.fntdata"/><Relationship Id="rId88" Type="http://schemas.openxmlformats.org/officeDocument/2006/relationships/font" Target="fonts/font8.fntdata"/><Relationship Id="rId9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font" Target="fonts/font1.fntdata"/><Relationship Id="rId86" Type="http://schemas.openxmlformats.org/officeDocument/2006/relationships/font" Target="fonts/font6.fntdata"/><Relationship Id="rId9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viewProps" Target="viewProps.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font" Target="fonts/font7.fntdata"/><Relationship Id="rId61" Type="http://schemas.openxmlformats.org/officeDocument/2006/relationships/slide" Target="slides/slide60.xml"/><Relationship Id="rId82" Type="http://schemas.openxmlformats.org/officeDocument/2006/relationships/font" Target="fonts/font2.fntdata"/><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g2768ca7ef44_0_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7" name="Google Shape;287;g2768ca7ef44_0_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0"/>
        <p:cNvGrpSpPr/>
        <p:nvPr/>
      </p:nvGrpSpPr>
      <p:grpSpPr>
        <a:xfrm>
          <a:off x="0" y="0"/>
          <a:ext cx="0" cy="0"/>
          <a:chOff x="0" y="0"/>
          <a:chExt cx="0" cy="0"/>
        </a:xfrm>
      </p:grpSpPr>
      <p:sp>
        <p:nvSpPr>
          <p:cNvPr id="411" name="Google Shape;411;g2161ca7da69_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2" name="Google Shape;412;g2161ca7da69_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0">
          <a:extLst>
            <a:ext uri="{FF2B5EF4-FFF2-40B4-BE49-F238E27FC236}">
              <a16:creationId xmlns:a16="http://schemas.microsoft.com/office/drawing/2014/main" id="{BC03854B-B730-FA27-360F-36DDA4BE9FD2}"/>
            </a:ext>
          </a:extLst>
        </p:cNvPr>
        <p:cNvGrpSpPr/>
        <p:nvPr/>
      </p:nvGrpSpPr>
      <p:grpSpPr>
        <a:xfrm>
          <a:off x="0" y="0"/>
          <a:ext cx="0" cy="0"/>
          <a:chOff x="0" y="0"/>
          <a:chExt cx="0" cy="0"/>
        </a:xfrm>
      </p:grpSpPr>
      <p:sp>
        <p:nvSpPr>
          <p:cNvPr id="411" name="Google Shape;411;g2161ca7da69_2_0:notes">
            <a:extLst>
              <a:ext uri="{FF2B5EF4-FFF2-40B4-BE49-F238E27FC236}">
                <a16:creationId xmlns:a16="http://schemas.microsoft.com/office/drawing/2014/main" id="{AD232ECA-7A5F-CDF1-7D78-F0B063E5E454}"/>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2" name="Google Shape;412;g2161ca7da69_2_0:notes">
            <a:extLst>
              <a:ext uri="{FF2B5EF4-FFF2-40B4-BE49-F238E27FC236}">
                <a16:creationId xmlns:a16="http://schemas.microsoft.com/office/drawing/2014/main" id="{B6AEC198-B32B-667D-7B4E-4481409EA376}"/>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538685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0">
          <a:extLst>
            <a:ext uri="{FF2B5EF4-FFF2-40B4-BE49-F238E27FC236}">
              <a16:creationId xmlns:a16="http://schemas.microsoft.com/office/drawing/2014/main" id="{49061C91-3867-B056-31AD-3FB9A749A45C}"/>
            </a:ext>
          </a:extLst>
        </p:cNvPr>
        <p:cNvGrpSpPr/>
        <p:nvPr/>
      </p:nvGrpSpPr>
      <p:grpSpPr>
        <a:xfrm>
          <a:off x="0" y="0"/>
          <a:ext cx="0" cy="0"/>
          <a:chOff x="0" y="0"/>
          <a:chExt cx="0" cy="0"/>
        </a:xfrm>
      </p:grpSpPr>
      <p:sp>
        <p:nvSpPr>
          <p:cNvPr id="411" name="Google Shape;411;g2161ca7da69_2_0:notes">
            <a:extLst>
              <a:ext uri="{FF2B5EF4-FFF2-40B4-BE49-F238E27FC236}">
                <a16:creationId xmlns:a16="http://schemas.microsoft.com/office/drawing/2014/main" id="{77202733-5C98-BECF-9942-E22CE7BD2184}"/>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2" name="Google Shape;412;g2161ca7da69_2_0:notes">
            <a:extLst>
              <a:ext uri="{FF2B5EF4-FFF2-40B4-BE49-F238E27FC236}">
                <a16:creationId xmlns:a16="http://schemas.microsoft.com/office/drawing/2014/main" id="{D82CC746-99D9-02FE-70EA-E2162FC60F87}"/>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879471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0">
          <a:extLst>
            <a:ext uri="{FF2B5EF4-FFF2-40B4-BE49-F238E27FC236}">
              <a16:creationId xmlns:a16="http://schemas.microsoft.com/office/drawing/2014/main" id="{C1829847-5EA5-7E09-37A1-69F0E5F0DD11}"/>
            </a:ext>
          </a:extLst>
        </p:cNvPr>
        <p:cNvGrpSpPr/>
        <p:nvPr/>
      </p:nvGrpSpPr>
      <p:grpSpPr>
        <a:xfrm>
          <a:off x="0" y="0"/>
          <a:ext cx="0" cy="0"/>
          <a:chOff x="0" y="0"/>
          <a:chExt cx="0" cy="0"/>
        </a:xfrm>
      </p:grpSpPr>
      <p:sp>
        <p:nvSpPr>
          <p:cNvPr id="411" name="Google Shape;411;g2161ca7da69_2_0:notes">
            <a:extLst>
              <a:ext uri="{FF2B5EF4-FFF2-40B4-BE49-F238E27FC236}">
                <a16:creationId xmlns:a16="http://schemas.microsoft.com/office/drawing/2014/main" id="{8F4F4E13-FD70-41FD-F4F2-94EE0375FEBF}"/>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2" name="Google Shape;412;g2161ca7da69_2_0:notes">
            <a:extLst>
              <a:ext uri="{FF2B5EF4-FFF2-40B4-BE49-F238E27FC236}">
                <a16:creationId xmlns:a16="http://schemas.microsoft.com/office/drawing/2014/main" id="{1FD1239C-2220-CC69-CD07-9025A45BBF11}"/>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151131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0">
          <a:extLst>
            <a:ext uri="{FF2B5EF4-FFF2-40B4-BE49-F238E27FC236}">
              <a16:creationId xmlns:a16="http://schemas.microsoft.com/office/drawing/2014/main" id="{52BE1155-2E93-992C-D60F-CE42F9B3665C}"/>
            </a:ext>
          </a:extLst>
        </p:cNvPr>
        <p:cNvGrpSpPr/>
        <p:nvPr/>
      </p:nvGrpSpPr>
      <p:grpSpPr>
        <a:xfrm>
          <a:off x="0" y="0"/>
          <a:ext cx="0" cy="0"/>
          <a:chOff x="0" y="0"/>
          <a:chExt cx="0" cy="0"/>
        </a:xfrm>
      </p:grpSpPr>
      <p:sp>
        <p:nvSpPr>
          <p:cNvPr id="411" name="Google Shape;411;g2161ca7da69_2_0:notes">
            <a:extLst>
              <a:ext uri="{FF2B5EF4-FFF2-40B4-BE49-F238E27FC236}">
                <a16:creationId xmlns:a16="http://schemas.microsoft.com/office/drawing/2014/main" id="{CB0F8057-5F79-2F7C-B3BD-94B836D92850}"/>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2" name="Google Shape;412;g2161ca7da69_2_0:notes">
            <a:extLst>
              <a:ext uri="{FF2B5EF4-FFF2-40B4-BE49-F238E27FC236}">
                <a16:creationId xmlns:a16="http://schemas.microsoft.com/office/drawing/2014/main" id="{C6DDF5B2-0E52-6A41-E736-B46302F6A84C}"/>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183383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3">
          <a:extLst>
            <a:ext uri="{FF2B5EF4-FFF2-40B4-BE49-F238E27FC236}">
              <a16:creationId xmlns:a16="http://schemas.microsoft.com/office/drawing/2014/main" id="{D7DF180D-C7CE-D437-4523-5D298F19544B}"/>
            </a:ext>
          </a:extLst>
        </p:cNvPr>
        <p:cNvGrpSpPr/>
        <p:nvPr/>
      </p:nvGrpSpPr>
      <p:grpSpPr>
        <a:xfrm>
          <a:off x="0" y="0"/>
          <a:ext cx="0" cy="0"/>
          <a:chOff x="0" y="0"/>
          <a:chExt cx="0" cy="0"/>
        </a:xfrm>
      </p:grpSpPr>
      <p:sp>
        <p:nvSpPr>
          <p:cNvPr id="684" name="Google Shape;684;g1dd46dd1d67_2_829:notes">
            <a:extLst>
              <a:ext uri="{FF2B5EF4-FFF2-40B4-BE49-F238E27FC236}">
                <a16:creationId xmlns:a16="http://schemas.microsoft.com/office/drawing/2014/main" id="{39C04734-A037-5D80-7577-5B562A57C6C2}"/>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5" name="Google Shape;685;g1dd46dd1d67_2_829:notes">
            <a:extLst>
              <a:ext uri="{FF2B5EF4-FFF2-40B4-BE49-F238E27FC236}">
                <a16:creationId xmlns:a16="http://schemas.microsoft.com/office/drawing/2014/main" id="{980196E0-799B-96A1-ABA3-0F4141686B1E}"/>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911139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3">
          <a:extLst>
            <a:ext uri="{FF2B5EF4-FFF2-40B4-BE49-F238E27FC236}">
              <a16:creationId xmlns:a16="http://schemas.microsoft.com/office/drawing/2014/main" id="{C2672B46-A06B-A88F-8C92-1A38C8B5647E}"/>
            </a:ext>
          </a:extLst>
        </p:cNvPr>
        <p:cNvGrpSpPr/>
        <p:nvPr/>
      </p:nvGrpSpPr>
      <p:grpSpPr>
        <a:xfrm>
          <a:off x="0" y="0"/>
          <a:ext cx="0" cy="0"/>
          <a:chOff x="0" y="0"/>
          <a:chExt cx="0" cy="0"/>
        </a:xfrm>
      </p:grpSpPr>
      <p:sp>
        <p:nvSpPr>
          <p:cNvPr id="684" name="Google Shape;684;g1dd46dd1d67_2_829:notes">
            <a:extLst>
              <a:ext uri="{FF2B5EF4-FFF2-40B4-BE49-F238E27FC236}">
                <a16:creationId xmlns:a16="http://schemas.microsoft.com/office/drawing/2014/main" id="{4C25808A-7AEE-253F-9A9D-0443A149DDC7}"/>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5" name="Google Shape;685;g1dd46dd1d67_2_829:notes">
            <a:extLst>
              <a:ext uri="{FF2B5EF4-FFF2-40B4-BE49-F238E27FC236}">
                <a16:creationId xmlns:a16="http://schemas.microsoft.com/office/drawing/2014/main" id="{293DF54D-778B-5395-1C4D-E68E9D14EA4C}"/>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878443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3">
          <a:extLst>
            <a:ext uri="{FF2B5EF4-FFF2-40B4-BE49-F238E27FC236}">
              <a16:creationId xmlns:a16="http://schemas.microsoft.com/office/drawing/2014/main" id="{562F5A61-CC15-DC65-FF37-F08661FA8A83}"/>
            </a:ext>
          </a:extLst>
        </p:cNvPr>
        <p:cNvGrpSpPr/>
        <p:nvPr/>
      </p:nvGrpSpPr>
      <p:grpSpPr>
        <a:xfrm>
          <a:off x="0" y="0"/>
          <a:ext cx="0" cy="0"/>
          <a:chOff x="0" y="0"/>
          <a:chExt cx="0" cy="0"/>
        </a:xfrm>
      </p:grpSpPr>
      <p:sp>
        <p:nvSpPr>
          <p:cNvPr id="684" name="Google Shape;684;g1dd46dd1d67_2_829:notes">
            <a:extLst>
              <a:ext uri="{FF2B5EF4-FFF2-40B4-BE49-F238E27FC236}">
                <a16:creationId xmlns:a16="http://schemas.microsoft.com/office/drawing/2014/main" id="{2DC7D7AA-BEF0-E4E5-D584-98BBBFFB484A}"/>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5" name="Google Shape;685;g1dd46dd1d67_2_829:notes">
            <a:extLst>
              <a:ext uri="{FF2B5EF4-FFF2-40B4-BE49-F238E27FC236}">
                <a16:creationId xmlns:a16="http://schemas.microsoft.com/office/drawing/2014/main" id="{A29E509F-5B69-B65D-CA36-D82AF5AB1702}"/>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5326897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3">
          <a:extLst>
            <a:ext uri="{FF2B5EF4-FFF2-40B4-BE49-F238E27FC236}">
              <a16:creationId xmlns:a16="http://schemas.microsoft.com/office/drawing/2014/main" id="{A23D2CBF-CD93-F68F-D8B6-64B2C30CF95B}"/>
            </a:ext>
          </a:extLst>
        </p:cNvPr>
        <p:cNvGrpSpPr/>
        <p:nvPr/>
      </p:nvGrpSpPr>
      <p:grpSpPr>
        <a:xfrm>
          <a:off x="0" y="0"/>
          <a:ext cx="0" cy="0"/>
          <a:chOff x="0" y="0"/>
          <a:chExt cx="0" cy="0"/>
        </a:xfrm>
      </p:grpSpPr>
      <p:sp>
        <p:nvSpPr>
          <p:cNvPr id="684" name="Google Shape;684;g1dd46dd1d67_2_829:notes">
            <a:extLst>
              <a:ext uri="{FF2B5EF4-FFF2-40B4-BE49-F238E27FC236}">
                <a16:creationId xmlns:a16="http://schemas.microsoft.com/office/drawing/2014/main" id="{49891DEC-23BE-993D-DFB6-2AF1474BE8AA}"/>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5" name="Google Shape;685;g1dd46dd1d67_2_829:notes">
            <a:extLst>
              <a:ext uri="{FF2B5EF4-FFF2-40B4-BE49-F238E27FC236}">
                <a16:creationId xmlns:a16="http://schemas.microsoft.com/office/drawing/2014/main" id="{789FF60C-5775-E5C6-6420-FADD1DBF9405}"/>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4013996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3">
          <a:extLst>
            <a:ext uri="{FF2B5EF4-FFF2-40B4-BE49-F238E27FC236}">
              <a16:creationId xmlns:a16="http://schemas.microsoft.com/office/drawing/2014/main" id="{B8AF1035-2C6F-95E7-438B-7CED3F8AF8AF}"/>
            </a:ext>
          </a:extLst>
        </p:cNvPr>
        <p:cNvGrpSpPr/>
        <p:nvPr/>
      </p:nvGrpSpPr>
      <p:grpSpPr>
        <a:xfrm>
          <a:off x="0" y="0"/>
          <a:ext cx="0" cy="0"/>
          <a:chOff x="0" y="0"/>
          <a:chExt cx="0" cy="0"/>
        </a:xfrm>
      </p:grpSpPr>
      <p:sp>
        <p:nvSpPr>
          <p:cNvPr id="684" name="Google Shape;684;g1dd46dd1d67_2_829:notes">
            <a:extLst>
              <a:ext uri="{FF2B5EF4-FFF2-40B4-BE49-F238E27FC236}">
                <a16:creationId xmlns:a16="http://schemas.microsoft.com/office/drawing/2014/main" id="{B93A89D8-11A0-EDA9-82C9-764DF2AF05C1}"/>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5" name="Google Shape;685;g1dd46dd1d67_2_829:notes">
            <a:extLst>
              <a:ext uri="{FF2B5EF4-FFF2-40B4-BE49-F238E27FC236}">
                <a16:creationId xmlns:a16="http://schemas.microsoft.com/office/drawing/2014/main" id="{7E6442E0-7C07-C5EA-9288-17038BBA20D0}"/>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921151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g133f6155f6d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3" name="Google Shape;293;g133f6155f6d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3">
          <a:extLst>
            <a:ext uri="{FF2B5EF4-FFF2-40B4-BE49-F238E27FC236}">
              <a16:creationId xmlns:a16="http://schemas.microsoft.com/office/drawing/2014/main" id="{38F30222-893C-36D6-B255-4F89C94AE6E1}"/>
            </a:ext>
          </a:extLst>
        </p:cNvPr>
        <p:cNvGrpSpPr/>
        <p:nvPr/>
      </p:nvGrpSpPr>
      <p:grpSpPr>
        <a:xfrm>
          <a:off x="0" y="0"/>
          <a:ext cx="0" cy="0"/>
          <a:chOff x="0" y="0"/>
          <a:chExt cx="0" cy="0"/>
        </a:xfrm>
      </p:grpSpPr>
      <p:sp>
        <p:nvSpPr>
          <p:cNvPr id="684" name="Google Shape;684;g1dd46dd1d67_2_829:notes">
            <a:extLst>
              <a:ext uri="{FF2B5EF4-FFF2-40B4-BE49-F238E27FC236}">
                <a16:creationId xmlns:a16="http://schemas.microsoft.com/office/drawing/2014/main" id="{251FD16C-1BA8-80DF-37EA-1BBB6EFF6752}"/>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5" name="Google Shape;685;g1dd46dd1d67_2_829:notes">
            <a:extLst>
              <a:ext uri="{FF2B5EF4-FFF2-40B4-BE49-F238E27FC236}">
                <a16:creationId xmlns:a16="http://schemas.microsoft.com/office/drawing/2014/main" id="{377B8057-77E0-AC40-824A-E47CC93FA034}"/>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882141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3">
          <a:extLst>
            <a:ext uri="{FF2B5EF4-FFF2-40B4-BE49-F238E27FC236}">
              <a16:creationId xmlns:a16="http://schemas.microsoft.com/office/drawing/2014/main" id="{C37165AE-1B44-E989-C50A-4B4956FAF1FE}"/>
            </a:ext>
          </a:extLst>
        </p:cNvPr>
        <p:cNvGrpSpPr/>
        <p:nvPr/>
      </p:nvGrpSpPr>
      <p:grpSpPr>
        <a:xfrm>
          <a:off x="0" y="0"/>
          <a:ext cx="0" cy="0"/>
          <a:chOff x="0" y="0"/>
          <a:chExt cx="0" cy="0"/>
        </a:xfrm>
      </p:grpSpPr>
      <p:sp>
        <p:nvSpPr>
          <p:cNvPr id="684" name="Google Shape;684;g1dd46dd1d67_2_829:notes">
            <a:extLst>
              <a:ext uri="{FF2B5EF4-FFF2-40B4-BE49-F238E27FC236}">
                <a16:creationId xmlns:a16="http://schemas.microsoft.com/office/drawing/2014/main" id="{D34DA1C8-2AA0-E7BF-84C5-07988987F42E}"/>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5" name="Google Shape;685;g1dd46dd1d67_2_829:notes">
            <a:extLst>
              <a:ext uri="{FF2B5EF4-FFF2-40B4-BE49-F238E27FC236}">
                <a16:creationId xmlns:a16="http://schemas.microsoft.com/office/drawing/2014/main" id="{B74CD9BC-010F-A6A4-19E1-A38EE0541C95}"/>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3142349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3">
          <a:extLst>
            <a:ext uri="{FF2B5EF4-FFF2-40B4-BE49-F238E27FC236}">
              <a16:creationId xmlns:a16="http://schemas.microsoft.com/office/drawing/2014/main" id="{C6419580-E0DC-6452-1550-452069372A74}"/>
            </a:ext>
          </a:extLst>
        </p:cNvPr>
        <p:cNvGrpSpPr/>
        <p:nvPr/>
      </p:nvGrpSpPr>
      <p:grpSpPr>
        <a:xfrm>
          <a:off x="0" y="0"/>
          <a:ext cx="0" cy="0"/>
          <a:chOff x="0" y="0"/>
          <a:chExt cx="0" cy="0"/>
        </a:xfrm>
      </p:grpSpPr>
      <p:sp>
        <p:nvSpPr>
          <p:cNvPr id="684" name="Google Shape;684;g1dd46dd1d67_2_829:notes">
            <a:extLst>
              <a:ext uri="{FF2B5EF4-FFF2-40B4-BE49-F238E27FC236}">
                <a16:creationId xmlns:a16="http://schemas.microsoft.com/office/drawing/2014/main" id="{AD0C3424-B308-5144-ADD0-2448CDF89459}"/>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5" name="Google Shape;685;g1dd46dd1d67_2_829:notes">
            <a:extLst>
              <a:ext uri="{FF2B5EF4-FFF2-40B4-BE49-F238E27FC236}">
                <a16:creationId xmlns:a16="http://schemas.microsoft.com/office/drawing/2014/main" id="{7D85C843-6BDE-E9C6-8CDF-B5B28A0AD663}"/>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9269598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3">
          <a:extLst>
            <a:ext uri="{FF2B5EF4-FFF2-40B4-BE49-F238E27FC236}">
              <a16:creationId xmlns:a16="http://schemas.microsoft.com/office/drawing/2014/main" id="{BDF2C732-C561-85DC-3554-97033D446BE1}"/>
            </a:ext>
          </a:extLst>
        </p:cNvPr>
        <p:cNvGrpSpPr/>
        <p:nvPr/>
      </p:nvGrpSpPr>
      <p:grpSpPr>
        <a:xfrm>
          <a:off x="0" y="0"/>
          <a:ext cx="0" cy="0"/>
          <a:chOff x="0" y="0"/>
          <a:chExt cx="0" cy="0"/>
        </a:xfrm>
      </p:grpSpPr>
      <p:sp>
        <p:nvSpPr>
          <p:cNvPr id="684" name="Google Shape;684;g1dd46dd1d67_2_829:notes">
            <a:extLst>
              <a:ext uri="{FF2B5EF4-FFF2-40B4-BE49-F238E27FC236}">
                <a16:creationId xmlns:a16="http://schemas.microsoft.com/office/drawing/2014/main" id="{C2D13B61-DBD1-B91F-6E42-4A15B587BC84}"/>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5" name="Google Shape;685;g1dd46dd1d67_2_829:notes">
            <a:extLst>
              <a:ext uri="{FF2B5EF4-FFF2-40B4-BE49-F238E27FC236}">
                <a16:creationId xmlns:a16="http://schemas.microsoft.com/office/drawing/2014/main" id="{8338272F-95E0-9540-6E56-60CE3B197DB0}"/>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3674567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3">
          <a:extLst>
            <a:ext uri="{FF2B5EF4-FFF2-40B4-BE49-F238E27FC236}">
              <a16:creationId xmlns:a16="http://schemas.microsoft.com/office/drawing/2014/main" id="{51EE3796-551C-8698-869F-D486F9A4D491}"/>
            </a:ext>
          </a:extLst>
        </p:cNvPr>
        <p:cNvGrpSpPr/>
        <p:nvPr/>
      </p:nvGrpSpPr>
      <p:grpSpPr>
        <a:xfrm>
          <a:off x="0" y="0"/>
          <a:ext cx="0" cy="0"/>
          <a:chOff x="0" y="0"/>
          <a:chExt cx="0" cy="0"/>
        </a:xfrm>
      </p:grpSpPr>
      <p:sp>
        <p:nvSpPr>
          <p:cNvPr id="684" name="Google Shape;684;g1dd46dd1d67_2_829:notes">
            <a:extLst>
              <a:ext uri="{FF2B5EF4-FFF2-40B4-BE49-F238E27FC236}">
                <a16:creationId xmlns:a16="http://schemas.microsoft.com/office/drawing/2014/main" id="{6C64756C-8A8C-3AE2-78BD-F0AE0653794F}"/>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5" name="Google Shape;685;g1dd46dd1d67_2_829:notes">
            <a:extLst>
              <a:ext uri="{FF2B5EF4-FFF2-40B4-BE49-F238E27FC236}">
                <a16:creationId xmlns:a16="http://schemas.microsoft.com/office/drawing/2014/main" id="{562FAC3F-2E44-D534-052C-0C18DD38155E}"/>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9210824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3">
          <a:extLst>
            <a:ext uri="{FF2B5EF4-FFF2-40B4-BE49-F238E27FC236}">
              <a16:creationId xmlns:a16="http://schemas.microsoft.com/office/drawing/2014/main" id="{08C19D99-E609-24D9-6C63-EA93B37C6D8B}"/>
            </a:ext>
          </a:extLst>
        </p:cNvPr>
        <p:cNvGrpSpPr/>
        <p:nvPr/>
      </p:nvGrpSpPr>
      <p:grpSpPr>
        <a:xfrm>
          <a:off x="0" y="0"/>
          <a:ext cx="0" cy="0"/>
          <a:chOff x="0" y="0"/>
          <a:chExt cx="0" cy="0"/>
        </a:xfrm>
      </p:grpSpPr>
      <p:sp>
        <p:nvSpPr>
          <p:cNvPr id="684" name="Google Shape;684;g1dd46dd1d67_2_829:notes">
            <a:extLst>
              <a:ext uri="{FF2B5EF4-FFF2-40B4-BE49-F238E27FC236}">
                <a16:creationId xmlns:a16="http://schemas.microsoft.com/office/drawing/2014/main" id="{6784A9CA-A551-C2D8-D797-503432D2062D}"/>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5" name="Google Shape;685;g1dd46dd1d67_2_829:notes">
            <a:extLst>
              <a:ext uri="{FF2B5EF4-FFF2-40B4-BE49-F238E27FC236}">
                <a16:creationId xmlns:a16="http://schemas.microsoft.com/office/drawing/2014/main" id="{F8D4BC28-2A8C-3499-FBD4-62B9EC834A77}"/>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4047990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3">
          <a:extLst>
            <a:ext uri="{FF2B5EF4-FFF2-40B4-BE49-F238E27FC236}">
              <a16:creationId xmlns:a16="http://schemas.microsoft.com/office/drawing/2014/main" id="{0E09F9E7-825E-38C0-3838-F6BE335E8E36}"/>
            </a:ext>
          </a:extLst>
        </p:cNvPr>
        <p:cNvGrpSpPr/>
        <p:nvPr/>
      </p:nvGrpSpPr>
      <p:grpSpPr>
        <a:xfrm>
          <a:off x="0" y="0"/>
          <a:ext cx="0" cy="0"/>
          <a:chOff x="0" y="0"/>
          <a:chExt cx="0" cy="0"/>
        </a:xfrm>
      </p:grpSpPr>
      <p:sp>
        <p:nvSpPr>
          <p:cNvPr id="684" name="Google Shape;684;g1dd46dd1d67_2_829:notes">
            <a:extLst>
              <a:ext uri="{FF2B5EF4-FFF2-40B4-BE49-F238E27FC236}">
                <a16:creationId xmlns:a16="http://schemas.microsoft.com/office/drawing/2014/main" id="{F0508A5D-4B54-FD7C-64A8-6E700CE30450}"/>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5" name="Google Shape;685;g1dd46dd1d67_2_829:notes">
            <a:extLst>
              <a:ext uri="{FF2B5EF4-FFF2-40B4-BE49-F238E27FC236}">
                <a16:creationId xmlns:a16="http://schemas.microsoft.com/office/drawing/2014/main" id="{16A6D9E9-4EAD-9129-0D2F-893F0196456D}"/>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4148033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1"/>
        <p:cNvGrpSpPr/>
        <p:nvPr/>
      </p:nvGrpSpPr>
      <p:grpSpPr>
        <a:xfrm>
          <a:off x="0" y="0"/>
          <a:ext cx="0" cy="0"/>
          <a:chOff x="0" y="0"/>
          <a:chExt cx="0" cy="0"/>
        </a:xfrm>
      </p:grpSpPr>
      <p:sp>
        <p:nvSpPr>
          <p:cNvPr id="592" name="Google Shape;592;g54dda1946d_6_3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3" name="Google Shape;593;g54dda1946d_6_3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1">
          <a:extLst>
            <a:ext uri="{FF2B5EF4-FFF2-40B4-BE49-F238E27FC236}">
              <a16:creationId xmlns:a16="http://schemas.microsoft.com/office/drawing/2014/main" id="{0EF01C50-04BA-D53A-D321-269E83E823DA}"/>
            </a:ext>
          </a:extLst>
        </p:cNvPr>
        <p:cNvGrpSpPr/>
        <p:nvPr/>
      </p:nvGrpSpPr>
      <p:grpSpPr>
        <a:xfrm>
          <a:off x="0" y="0"/>
          <a:ext cx="0" cy="0"/>
          <a:chOff x="0" y="0"/>
          <a:chExt cx="0" cy="0"/>
        </a:xfrm>
      </p:grpSpPr>
      <p:sp>
        <p:nvSpPr>
          <p:cNvPr id="592" name="Google Shape;592;g54dda1946d_6_332:notes">
            <a:extLst>
              <a:ext uri="{FF2B5EF4-FFF2-40B4-BE49-F238E27FC236}">
                <a16:creationId xmlns:a16="http://schemas.microsoft.com/office/drawing/2014/main" id="{E83653A8-2CA4-BCB2-8438-C4D1F0918E9E}"/>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3" name="Google Shape;593;g54dda1946d_6_332:notes">
            <a:extLst>
              <a:ext uri="{FF2B5EF4-FFF2-40B4-BE49-F238E27FC236}">
                <a16:creationId xmlns:a16="http://schemas.microsoft.com/office/drawing/2014/main" id="{73C9B4FC-1C3F-9904-30ED-DDA5D6C3EE81}"/>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8598125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1">
          <a:extLst>
            <a:ext uri="{FF2B5EF4-FFF2-40B4-BE49-F238E27FC236}">
              <a16:creationId xmlns:a16="http://schemas.microsoft.com/office/drawing/2014/main" id="{D1E71EDC-F06E-A9BC-4062-364B48B0E454}"/>
            </a:ext>
          </a:extLst>
        </p:cNvPr>
        <p:cNvGrpSpPr/>
        <p:nvPr/>
      </p:nvGrpSpPr>
      <p:grpSpPr>
        <a:xfrm>
          <a:off x="0" y="0"/>
          <a:ext cx="0" cy="0"/>
          <a:chOff x="0" y="0"/>
          <a:chExt cx="0" cy="0"/>
        </a:xfrm>
      </p:grpSpPr>
      <p:sp>
        <p:nvSpPr>
          <p:cNvPr id="592" name="Google Shape;592;g54dda1946d_6_332:notes">
            <a:extLst>
              <a:ext uri="{FF2B5EF4-FFF2-40B4-BE49-F238E27FC236}">
                <a16:creationId xmlns:a16="http://schemas.microsoft.com/office/drawing/2014/main" id="{8B012FBC-24DB-7386-0BD7-5B366277DBCF}"/>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3" name="Google Shape;593;g54dda1946d_6_332:notes">
            <a:extLst>
              <a:ext uri="{FF2B5EF4-FFF2-40B4-BE49-F238E27FC236}">
                <a16:creationId xmlns:a16="http://schemas.microsoft.com/office/drawing/2014/main" id="{30ACCB5D-2EB0-5533-C89A-FAF3D6FEE67C}"/>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993545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3">
          <a:extLst>
            <a:ext uri="{FF2B5EF4-FFF2-40B4-BE49-F238E27FC236}">
              <a16:creationId xmlns:a16="http://schemas.microsoft.com/office/drawing/2014/main" id="{7FF07572-E8CB-C251-1B61-19011EB671AA}"/>
            </a:ext>
          </a:extLst>
        </p:cNvPr>
        <p:cNvGrpSpPr/>
        <p:nvPr/>
      </p:nvGrpSpPr>
      <p:grpSpPr>
        <a:xfrm>
          <a:off x="0" y="0"/>
          <a:ext cx="0" cy="0"/>
          <a:chOff x="0" y="0"/>
          <a:chExt cx="0" cy="0"/>
        </a:xfrm>
      </p:grpSpPr>
      <p:sp>
        <p:nvSpPr>
          <p:cNvPr id="684" name="Google Shape;684;g1dd46dd1d67_2_829:notes">
            <a:extLst>
              <a:ext uri="{FF2B5EF4-FFF2-40B4-BE49-F238E27FC236}">
                <a16:creationId xmlns:a16="http://schemas.microsoft.com/office/drawing/2014/main" id="{E665DC78-3844-7341-86CE-7778AC8B1B9A}"/>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5" name="Google Shape;685;g1dd46dd1d67_2_829:notes">
            <a:extLst>
              <a:ext uri="{FF2B5EF4-FFF2-40B4-BE49-F238E27FC236}">
                <a16:creationId xmlns:a16="http://schemas.microsoft.com/office/drawing/2014/main" id="{1FE1DD81-DD26-2298-0965-7750D0BE2D77}"/>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8782244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1">
          <a:extLst>
            <a:ext uri="{FF2B5EF4-FFF2-40B4-BE49-F238E27FC236}">
              <a16:creationId xmlns:a16="http://schemas.microsoft.com/office/drawing/2014/main" id="{BF146779-B674-EEBC-FE26-803CACC6CC5C}"/>
            </a:ext>
          </a:extLst>
        </p:cNvPr>
        <p:cNvGrpSpPr/>
        <p:nvPr/>
      </p:nvGrpSpPr>
      <p:grpSpPr>
        <a:xfrm>
          <a:off x="0" y="0"/>
          <a:ext cx="0" cy="0"/>
          <a:chOff x="0" y="0"/>
          <a:chExt cx="0" cy="0"/>
        </a:xfrm>
      </p:grpSpPr>
      <p:sp>
        <p:nvSpPr>
          <p:cNvPr id="592" name="Google Shape;592;g54dda1946d_6_332:notes">
            <a:extLst>
              <a:ext uri="{FF2B5EF4-FFF2-40B4-BE49-F238E27FC236}">
                <a16:creationId xmlns:a16="http://schemas.microsoft.com/office/drawing/2014/main" id="{38EA480C-7C98-2891-43D4-55FFABC7F9DE}"/>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3" name="Google Shape;593;g54dda1946d_6_332:notes">
            <a:extLst>
              <a:ext uri="{FF2B5EF4-FFF2-40B4-BE49-F238E27FC236}">
                <a16:creationId xmlns:a16="http://schemas.microsoft.com/office/drawing/2014/main" id="{0960AE80-3C54-8655-5D07-478F781F2C2B}"/>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9789352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1">
          <a:extLst>
            <a:ext uri="{FF2B5EF4-FFF2-40B4-BE49-F238E27FC236}">
              <a16:creationId xmlns:a16="http://schemas.microsoft.com/office/drawing/2014/main" id="{0CEE849F-D479-34F5-AE93-12E4DCD7C6AE}"/>
            </a:ext>
          </a:extLst>
        </p:cNvPr>
        <p:cNvGrpSpPr/>
        <p:nvPr/>
      </p:nvGrpSpPr>
      <p:grpSpPr>
        <a:xfrm>
          <a:off x="0" y="0"/>
          <a:ext cx="0" cy="0"/>
          <a:chOff x="0" y="0"/>
          <a:chExt cx="0" cy="0"/>
        </a:xfrm>
      </p:grpSpPr>
      <p:sp>
        <p:nvSpPr>
          <p:cNvPr id="592" name="Google Shape;592;g54dda1946d_6_332:notes">
            <a:extLst>
              <a:ext uri="{FF2B5EF4-FFF2-40B4-BE49-F238E27FC236}">
                <a16:creationId xmlns:a16="http://schemas.microsoft.com/office/drawing/2014/main" id="{8760D376-37B9-E326-CC9D-19E0C733A6DC}"/>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3" name="Google Shape;593;g54dda1946d_6_332:notes">
            <a:extLst>
              <a:ext uri="{FF2B5EF4-FFF2-40B4-BE49-F238E27FC236}">
                <a16:creationId xmlns:a16="http://schemas.microsoft.com/office/drawing/2014/main" id="{8720C404-874F-C409-C879-77429D66E030}"/>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3579362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1">
          <a:extLst>
            <a:ext uri="{FF2B5EF4-FFF2-40B4-BE49-F238E27FC236}">
              <a16:creationId xmlns:a16="http://schemas.microsoft.com/office/drawing/2014/main" id="{8C4F10E9-1549-F1CB-76EB-EE8E52CFD789}"/>
            </a:ext>
          </a:extLst>
        </p:cNvPr>
        <p:cNvGrpSpPr/>
        <p:nvPr/>
      </p:nvGrpSpPr>
      <p:grpSpPr>
        <a:xfrm>
          <a:off x="0" y="0"/>
          <a:ext cx="0" cy="0"/>
          <a:chOff x="0" y="0"/>
          <a:chExt cx="0" cy="0"/>
        </a:xfrm>
      </p:grpSpPr>
      <p:sp>
        <p:nvSpPr>
          <p:cNvPr id="592" name="Google Shape;592;g54dda1946d_6_332:notes">
            <a:extLst>
              <a:ext uri="{FF2B5EF4-FFF2-40B4-BE49-F238E27FC236}">
                <a16:creationId xmlns:a16="http://schemas.microsoft.com/office/drawing/2014/main" id="{8F252B1D-F2A2-BBBF-7DA1-F6EBAAEE75B1}"/>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3" name="Google Shape;593;g54dda1946d_6_332:notes">
            <a:extLst>
              <a:ext uri="{FF2B5EF4-FFF2-40B4-BE49-F238E27FC236}">
                <a16:creationId xmlns:a16="http://schemas.microsoft.com/office/drawing/2014/main" id="{53F145A6-F68A-CBA8-6306-63ABA53E3D13}"/>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72542956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3">
          <a:extLst>
            <a:ext uri="{FF2B5EF4-FFF2-40B4-BE49-F238E27FC236}">
              <a16:creationId xmlns:a16="http://schemas.microsoft.com/office/drawing/2014/main" id="{06C6C799-DB0B-A5D6-5C15-C2E41E0E1A3F}"/>
            </a:ext>
          </a:extLst>
        </p:cNvPr>
        <p:cNvGrpSpPr/>
        <p:nvPr/>
      </p:nvGrpSpPr>
      <p:grpSpPr>
        <a:xfrm>
          <a:off x="0" y="0"/>
          <a:ext cx="0" cy="0"/>
          <a:chOff x="0" y="0"/>
          <a:chExt cx="0" cy="0"/>
        </a:xfrm>
      </p:grpSpPr>
      <p:sp>
        <p:nvSpPr>
          <p:cNvPr id="684" name="Google Shape;684;g1dd46dd1d67_2_829:notes">
            <a:extLst>
              <a:ext uri="{FF2B5EF4-FFF2-40B4-BE49-F238E27FC236}">
                <a16:creationId xmlns:a16="http://schemas.microsoft.com/office/drawing/2014/main" id="{CF874984-6833-5663-5D3D-466BE332F3B3}"/>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5" name="Google Shape;685;g1dd46dd1d67_2_829:notes">
            <a:extLst>
              <a:ext uri="{FF2B5EF4-FFF2-40B4-BE49-F238E27FC236}">
                <a16:creationId xmlns:a16="http://schemas.microsoft.com/office/drawing/2014/main" id="{D6D9B1F6-8BFD-861A-10DE-DDEC2ED56C44}"/>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3573093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1">
          <a:extLst>
            <a:ext uri="{FF2B5EF4-FFF2-40B4-BE49-F238E27FC236}">
              <a16:creationId xmlns:a16="http://schemas.microsoft.com/office/drawing/2014/main" id="{0B8410A6-1508-107F-FBFB-A8811F65DE89}"/>
            </a:ext>
          </a:extLst>
        </p:cNvPr>
        <p:cNvGrpSpPr/>
        <p:nvPr/>
      </p:nvGrpSpPr>
      <p:grpSpPr>
        <a:xfrm>
          <a:off x="0" y="0"/>
          <a:ext cx="0" cy="0"/>
          <a:chOff x="0" y="0"/>
          <a:chExt cx="0" cy="0"/>
        </a:xfrm>
      </p:grpSpPr>
      <p:sp>
        <p:nvSpPr>
          <p:cNvPr id="592" name="Google Shape;592;g54dda1946d_6_332:notes">
            <a:extLst>
              <a:ext uri="{FF2B5EF4-FFF2-40B4-BE49-F238E27FC236}">
                <a16:creationId xmlns:a16="http://schemas.microsoft.com/office/drawing/2014/main" id="{3CC178CD-BC70-93D1-FB9A-876B598A6CD0}"/>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3" name="Google Shape;593;g54dda1946d_6_332:notes">
            <a:extLst>
              <a:ext uri="{FF2B5EF4-FFF2-40B4-BE49-F238E27FC236}">
                <a16:creationId xmlns:a16="http://schemas.microsoft.com/office/drawing/2014/main" id="{0EA72A93-7E08-2B4C-A6D1-88863E1DCBFF}"/>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9225441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1">
          <a:extLst>
            <a:ext uri="{FF2B5EF4-FFF2-40B4-BE49-F238E27FC236}">
              <a16:creationId xmlns:a16="http://schemas.microsoft.com/office/drawing/2014/main" id="{8FB93D91-9A5F-EF84-F4E4-C1B9D092D76A}"/>
            </a:ext>
          </a:extLst>
        </p:cNvPr>
        <p:cNvGrpSpPr/>
        <p:nvPr/>
      </p:nvGrpSpPr>
      <p:grpSpPr>
        <a:xfrm>
          <a:off x="0" y="0"/>
          <a:ext cx="0" cy="0"/>
          <a:chOff x="0" y="0"/>
          <a:chExt cx="0" cy="0"/>
        </a:xfrm>
      </p:grpSpPr>
      <p:sp>
        <p:nvSpPr>
          <p:cNvPr id="592" name="Google Shape;592;g54dda1946d_6_332:notes">
            <a:extLst>
              <a:ext uri="{FF2B5EF4-FFF2-40B4-BE49-F238E27FC236}">
                <a16:creationId xmlns:a16="http://schemas.microsoft.com/office/drawing/2014/main" id="{5DD929D5-41A4-11FC-91F7-2DBAEBD31901}"/>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3" name="Google Shape;593;g54dda1946d_6_332:notes">
            <a:extLst>
              <a:ext uri="{FF2B5EF4-FFF2-40B4-BE49-F238E27FC236}">
                <a16:creationId xmlns:a16="http://schemas.microsoft.com/office/drawing/2014/main" id="{3D28FB64-ED29-448C-66EE-1D84611663A1}"/>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5156439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1">
          <a:extLst>
            <a:ext uri="{FF2B5EF4-FFF2-40B4-BE49-F238E27FC236}">
              <a16:creationId xmlns:a16="http://schemas.microsoft.com/office/drawing/2014/main" id="{78FB2549-FB8A-7A7C-842A-7FE5CBA35F0E}"/>
            </a:ext>
          </a:extLst>
        </p:cNvPr>
        <p:cNvGrpSpPr/>
        <p:nvPr/>
      </p:nvGrpSpPr>
      <p:grpSpPr>
        <a:xfrm>
          <a:off x="0" y="0"/>
          <a:ext cx="0" cy="0"/>
          <a:chOff x="0" y="0"/>
          <a:chExt cx="0" cy="0"/>
        </a:xfrm>
      </p:grpSpPr>
      <p:sp>
        <p:nvSpPr>
          <p:cNvPr id="592" name="Google Shape;592;g54dda1946d_6_332:notes">
            <a:extLst>
              <a:ext uri="{FF2B5EF4-FFF2-40B4-BE49-F238E27FC236}">
                <a16:creationId xmlns:a16="http://schemas.microsoft.com/office/drawing/2014/main" id="{399F8728-74C9-EA29-3869-29084A4730E8}"/>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3" name="Google Shape;593;g54dda1946d_6_332:notes">
            <a:extLst>
              <a:ext uri="{FF2B5EF4-FFF2-40B4-BE49-F238E27FC236}">
                <a16:creationId xmlns:a16="http://schemas.microsoft.com/office/drawing/2014/main" id="{9AE984FB-890B-5E2C-3891-8E6A608E3D2A}"/>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980063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1">
          <a:extLst>
            <a:ext uri="{FF2B5EF4-FFF2-40B4-BE49-F238E27FC236}">
              <a16:creationId xmlns:a16="http://schemas.microsoft.com/office/drawing/2014/main" id="{05D5C426-F8F8-9D84-763B-EEC08EEDB362}"/>
            </a:ext>
          </a:extLst>
        </p:cNvPr>
        <p:cNvGrpSpPr/>
        <p:nvPr/>
      </p:nvGrpSpPr>
      <p:grpSpPr>
        <a:xfrm>
          <a:off x="0" y="0"/>
          <a:ext cx="0" cy="0"/>
          <a:chOff x="0" y="0"/>
          <a:chExt cx="0" cy="0"/>
        </a:xfrm>
      </p:grpSpPr>
      <p:sp>
        <p:nvSpPr>
          <p:cNvPr id="592" name="Google Shape;592;g54dda1946d_6_332:notes">
            <a:extLst>
              <a:ext uri="{FF2B5EF4-FFF2-40B4-BE49-F238E27FC236}">
                <a16:creationId xmlns:a16="http://schemas.microsoft.com/office/drawing/2014/main" id="{E2712C3C-8456-6BB2-D655-AF1A9F4BF22A}"/>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3" name="Google Shape;593;g54dda1946d_6_332:notes">
            <a:extLst>
              <a:ext uri="{FF2B5EF4-FFF2-40B4-BE49-F238E27FC236}">
                <a16:creationId xmlns:a16="http://schemas.microsoft.com/office/drawing/2014/main" id="{093EB7CE-5CFE-37D4-D4CA-FDC886882DBF}"/>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9840624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1">
          <a:extLst>
            <a:ext uri="{FF2B5EF4-FFF2-40B4-BE49-F238E27FC236}">
              <a16:creationId xmlns:a16="http://schemas.microsoft.com/office/drawing/2014/main" id="{2DBD928D-B280-6CE3-8E36-B8CC08EC9F23}"/>
            </a:ext>
          </a:extLst>
        </p:cNvPr>
        <p:cNvGrpSpPr/>
        <p:nvPr/>
      </p:nvGrpSpPr>
      <p:grpSpPr>
        <a:xfrm>
          <a:off x="0" y="0"/>
          <a:ext cx="0" cy="0"/>
          <a:chOff x="0" y="0"/>
          <a:chExt cx="0" cy="0"/>
        </a:xfrm>
      </p:grpSpPr>
      <p:sp>
        <p:nvSpPr>
          <p:cNvPr id="592" name="Google Shape;592;g54dda1946d_6_332:notes">
            <a:extLst>
              <a:ext uri="{FF2B5EF4-FFF2-40B4-BE49-F238E27FC236}">
                <a16:creationId xmlns:a16="http://schemas.microsoft.com/office/drawing/2014/main" id="{376163F8-2600-EEE9-752B-3333CB511704}"/>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3" name="Google Shape;593;g54dda1946d_6_332:notes">
            <a:extLst>
              <a:ext uri="{FF2B5EF4-FFF2-40B4-BE49-F238E27FC236}">
                <a16:creationId xmlns:a16="http://schemas.microsoft.com/office/drawing/2014/main" id="{3F9F52A5-73DB-FA0E-BE3F-9EB06C9B9AD3}"/>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0247342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1">
          <a:extLst>
            <a:ext uri="{FF2B5EF4-FFF2-40B4-BE49-F238E27FC236}">
              <a16:creationId xmlns:a16="http://schemas.microsoft.com/office/drawing/2014/main" id="{137D814A-078F-5088-D08D-2C2DAA918E60}"/>
            </a:ext>
          </a:extLst>
        </p:cNvPr>
        <p:cNvGrpSpPr/>
        <p:nvPr/>
      </p:nvGrpSpPr>
      <p:grpSpPr>
        <a:xfrm>
          <a:off x="0" y="0"/>
          <a:ext cx="0" cy="0"/>
          <a:chOff x="0" y="0"/>
          <a:chExt cx="0" cy="0"/>
        </a:xfrm>
      </p:grpSpPr>
      <p:sp>
        <p:nvSpPr>
          <p:cNvPr id="592" name="Google Shape;592;g54dda1946d_6_332:notes">
            <a:extLst>
              <a:ext uri="{FF2B5EF4-FFF2-40B4-BE49-F238E27FC236}">
                <a16:creationId xmlns:a16="http://schemas.microsoft.com/office/drawing/2014/main" id="{BDE6ACF1-BEB8-1F77-54B9-847120830BC4}"/>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3" name="Google Shape;593;g54dda1946d_6_332:notes">
            <a:extLst>
              <a:ext uri="{FF2B5EF4-FFF2-40B4-BE49-F238E27FC236}">
                <a16:creationId xmlns:a16="http://schemas.microsoft.com/office/drawing/2014/main" id="{A369E0E6-108B-EF9A-25BA-B8CB81713EB9}"/>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676108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Google Shape;326;g2161ca7da69_2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7" name="Google Shape;327;g2161ca7da69_2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1">
          <a:extLst>
            <a:ext uri="{FF2B5EF4-FFF2-40B4-BE49-F238E27FC236}">
              <a16:creationId xmlns:a16="http://schemas.microsoft.com/office/drawing/2014/main" id="{C03927C4-05DA-AD8D-8D30-B963B2199F5A}"/>
            </a:ext>
          </a:extLst>
        </p:cNvPr>
        <p:cNvGrpSpPr/>
        <p:nvPr/>
      </p:nvGrpSpPr>
      <p:grpSpPr>
        <a:xfrm>
          <a:off x="0" y="0"/>
          <a:ext cx="0" cy="0"/>
          <a:chOff x="0" y="0"/>
          <a:chExt cx="0" cy="0"/>
        </a:xfrm>
      </p:grpSpPr>
      <p:sp>
        <p:nvSpPr>
          <p:cNvPr id="592" name="Google Shape;592;g54dda1946d_6_332:notes">
            <a:extLst>
              <a:ext uri="{FF2B5EF4-FFF2-40B4-BE49-F238E27FC236}">
                <a16:creationId xmlns:a16="http://schemas.microsoft.com/office/drawing/2014/main" id="{6997AFB8-E8CC-6992-A806-F111DC9C6BF1}"/>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3" name="Google Shape;593;g54dda1946d_6_332:notes">
            <a:extLst>
              <a:ext uri="{FF2B5EF4-FFF2-40B4-BE49-F238E27FC236}">
                <a16:creationId xmlns:a16="http://schemas.microsoft.com/office/drawing/2014/main" id="{3A1ED8E5-68AE-D61D-1232-AD98EDDC8B70}"/>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0619350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1">
          <a:extLst>
            <a:ext uri="{FF2B5EF4-FFF2-40B4-BE49-F238E27FC236}">
              <a16:creationId xmlns:a16="http://schemas.microsoft.com/office/drawing/2014/main" id="{F280B2B7-E200-EDFF-19C8-1C9B23E3F3DE}"/>
            </a:ext>
          </a:extLst>
        </p:cNvPr>
        <p:cNvGrpSpPr/>
        <p:nvPr/>
      </p:nvGrpSpPr>
      <p:grpSpPr>
        <a:xfrm>
          <a:off x="0" y="0"/>
          <a:ext cx="0" cy="0"/>
          <a:chOff x="0" y="0"/>
          <a:chExt cx="0" cy="0"/>
        </a:xfrm>
      </p:grpSpPr>
      <p:sp>
        <p:nvSpPr>
          <p:cNvPr id="592" name="Google Shape;592;g54dda1946d_6_332:notes">
            <a:extLst>
              <a:ext uri="{FF2B5EF4-FFF2-40B4-BE49-F238E27FC236}">
                <a16:creationId xmlns:a16="http://schemas.microsoft.com/office/drawing/2014/main" id="{4A0B8D73-9371-C962-59BD-06D120307684}"/>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3" name="Google Shape;593;g54dda1946d_6_332:notes">
            <a:extLst>
              <a:ext uri="{FF2B5EF4-FFF2-40B4-BE49-F238E27FC236}">
                <a16:creationId xmlns:a16="http://schemas.microsoft.com/office/drawing/2014/main" id="{29E99781-68FC-9696-5FEC-EB4A45B2B5CE}"/>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9159657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1">
          <a:extLst>
            <a:ext uri="{FF2B5EF4-FFF2-40B4-BE49-F238E27FC236}">
              <a16:creationId xmlns:a16="http://schemas.microsoft.com/office/drawing/2014/main" id="{4840F5E8-AA03-11FF-4DBC-FE1EF16F8218}"/>
            </a:ext>
          </a:extLst>
        </p:cNvPr>
        <p:cNvGrpSpPr/>
        <p:nvPr/>
      </p:nvGrpSpPr>
      <p:grpSpPr>
        <a:xfrm>
          <a:off x="0" y="0"/>
          <a:ext cx="0" cy="0"/>
          <a:chOff x="0" y="0"/>
          <a:chExt cx="0" cy="0"/>
        </a:xfrm>
      </p:grpSpPr>
      <p:sp>
        <p:nvSpPr>
          <p:cNvPr id="592" name="Google Shape;592;g54dda1946d_6_332:notes">
            <a:extLst>
              <a:ext uri="{FF2B5EF4-FFF2-40B4-BE49-F238E27FC236}">
                <a16:creationId xmlns:a16="http://schemas.microsoft.com/office/drawing/2014/main" id="{C672DE65-7493-972F-FB15-38B6703043EE}"/>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3" name="Google Shape;593;g54dda1946d_6_332:notes">
            <a:extLst>
              <a:ext uri="{FF2B5EF4-FFF2-40B4-BE49-F238E27FC236}">
                <a16:creationId xmlns:a16="http://schemas.microsoft.com/office/drawing/2014/main" id="{7BF97596-483D-383C-70AE-E3E32E92F47C}"/>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6699316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1">
          <a:extLst>
            <a:ext uri="{FF2B5EF4-FFF2-40B4-BE49-F238E27FC236}">
              <a16:creationId xmlns:a16="http://schemas.microsoft.com/office/drawing/2014/main" id="{AFC4277C-D291-5A9D-204C-0052B5781192}"/>
            </a:ext>
          </a:extLst>
        </p:cNvPr>
        <p:cNvGrpSpPr/>
        <p:nvPr/>
      </p:nvGrpSpPr>
      <p:grpSpPr>
        <a:xfrm>
          <a:off x="0" y="0"/>
          <a:ext cx="0" cy="0"/>
          <a:chOff x="0" y="0"/>
          <a:chExt cx="0" cy="0"/>
        </a:xfrm>
      </p:grpSpPr>
      <p:sp>
        <p:nvSpPr>
          <p:cNvPr id="592" name="Google Shape;592;g54dda1946d_6_332:notes">
            <a:extLst>
              <a:ext uri="{FF2B5EF4-FFF2-40B4-BE49-F238E27FC236}">
                <a16:creationId xmlns:a16="http://schemas.microsoft.com/office/drawing/2014/main" id="{E42338F1-4065-7D4D-501B-CCC6DE7D4307}"/>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3" name="Google Shape;593;g54dda1946d_6_332:notes">
            <a:extLst>
              <a:ext uri="{FF2B5EF4-FFF2-40B4-BE49-F238E27FC236}">
                <a16:creationId xmlns:a16="http://schemas.microsoft.com/office/drawing/2014/main" id="{AAF9FAAE-6579-48E3-0352-638E48A01BB4}"/>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7712064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1">
          <a:extLst>
            <a:ext uri="{FF2B5EF4-FFF2-40B4-BE49-F238E27FC236}">
              <a16:creationId xmlns:a16="http://schemas.microsoft.com/office/drawing/2014/main" id="{F9AE21FD-7FF8-6817-03F9-594789FAD8A4}"/>
            </a:ext>
          </a:extLst>
        </p:cNvPr>
        <p:cNvGrpSpPr/>
        <p:nvPr/>
      </p:nvGrpSpPr>
      <p:grpSpPr>
        <a:xfrm>
          <a:off x="0" y="0"/>
          <a:ext cx="0" cy="0"/>
          <a:chOff x="0" y="0"/>
          <a:chExt cx="0" cy="0"/>
        </a:xfrm>
      </p:grpSpPr>
      <p:sp>
        <p:nvSpPr>
          <p:cNvPr id="592" name="Google Shape;592;g54dda1946d_6_332:notes">
            <a:extLst>
              <a:ext uri="{FF2B5EF4-FFF2-40B4-BE49-F238E27FC236}">
                <a16:creationId xmlns:a16="http://schemas.microsoft.com/office/drawing/2014/main" id="{F47F8E92-1E1E-7182-4807-A61781B8021B}"/>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3" name="Google Shape;593;g54dda1946d_6_332:notes">
            <a:extLst>
              <a:ext uri="{FF2B5EF4-FFF2-40B4-BE49-F238E27FC236}">
                <a16:creationId xmlns:a16="http://schemas.microsoft.com/office/drawing/2014/main" id="{33C01D49-09CF-1788-A846-C4DFFD169B73}"/>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3706651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1">
          <a:extLst>
            <a:ext uri="{FF2B5EF4-FFF2-40B4-BE49-F238E27FC236}">
              <a16:creationId xmlns:a16="http://schemas.microsoft.com/office/drawing/2014/main" id="{17BB87A7-8926-4ED2-B71F-188A86F1577E}"/>
            </a:ext>
          </a:extLst>
        </p:cNvPr>
        <p:cNvGrpSpPr/>
        <p:nvPr/>
      </p:nvGrpSpPr>
      <p:grpSpPr>
        <a:xfrm>
          <a:off x="0" y="0"/>
          <a:ext cx="0" cy="0"/>
          <a:chOff x="0" y="0"/>
          <a:chExt cx="0" cy="0"/>
        </a:xfrm>
      </p:grpSpPr>
      <p:sp>
        <p:nvSpPr>
          <p:cNvPr id="592" name="Google Shape;592;g54dda1946d_6_332:notes">
            <a:extLst>
              <a:ext uri="{FF2B5EF4-FFF2-40B4-BE49-F238E27FC236}">
                <a16:creationId xmlns:a16="http://schemas.microsoft.com/office/drawing/2014/main" id="{4B1F8DAC-9A7D-3D0D-9747-D8CCE3A80C43}"/>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3" name="Google Shape;593;g54dda1946d_6_332:notes">
            <a:extLst>
              <a:ext uri="{FF2B5EF4-FFF2-40B4-BE49-F238E27FC236}">
                <a16:creationId xmlns:a16="http://schemas.microsoft.com/office/drawing/2014/main" id="{CE251303-AC55-AB60-B10A-9A3F7287B758}"/>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132354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1">
          <a:extLst>
            <a:ext uri="{FF2B5EF4-FFF2-40B4-BE49-F238E27FC236}">
              <a16:creationId xmlns:a16="http://schemas.microsoft.com/office/drawing/2014/main" id="{F54177A4-17D7-CA0F-C24E-BCEFEA1E25CA}"/>
            </a:ext>
          </a:extLst>
        </p:cNvPr>
        <p:cNvGrpSpPr/>
        <p:nvPr/>
      </p:nvGrpSpPr>
      <p:grpSpPr>
        <a:xfrm>
          <a:off x="0" y="0"/>
          <a:ext cx="0" cy="0"/>
          <a:chOff x="0" y="0"/>
          <a:chExt cx="0" cy="0"/>
        </a:xfrm>
      </p:grpSpPr>
      <p:sp>
        <p:nvSpPr>
          <p:cNvPr id="592" name="Google Shape;592;g54dda1946d_6_332:notes">
            <a:extLst>
              <a:ext uri="{FF2B5EF4-FFF2-40B4-BE49-F238E27FC236}">
                <a16:creationId xmlns:a16="http://schemas.microsoft.com/office/drawing/2014/main" id="{FAB7E48F-83A7-8F2F-6B1F-F235F782A8D5}"/>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3" name="Google Shape;593;g54dda1946d_6_332:notes">
            <a:extLst>
              <a:ext uri="{FF2B5EF4-FFF2-40B4-BE49-F238E27FC236}">
                <a16:creationId xmlns:a16="http://schemas.microsoft.com/office/drawing/2014/main" id="{DDDFE197-E76F-74DE-C238-2BE1B74AF328}"/>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0801016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1">
          <a:extLst>
            <a:ext uri="{FF2B5EF4-FFF2-40B4-BE49-F238E27FC236}">
              <a16:creationId xmlns:a16="http://schemas.microsoft.com/office/drawing/2014/main" id="{0DC48C05-C0C0-6276-1603-EBC39B712833}"/>
            </a:ext>
          </a:extLst>
        </p:cNvPr>
        <p:cNvGrpSpPr/>
        <p:nvPr/>
      </p:nvGrpSpPr>
      <p:grpSpPr>
        <a:xfrm>
          <a:off x="0" y="0"/>
          <a:ext cx="0" cy="0"/>
          <a:chOff x="0" y="0"/>
          <a:chExt cx="0" cy="0"/>
        </a:xfrm>
      </p:grpSpPr>
      <p:sp>
        <p:nvSpPr>
          <p:cNvPr id="592" name="Google Shape;592;g54dda1946d_6_332:notes">
            <a:extLst>
              <a:ext uri="{FF2B5EF4-FFF2-40B4-BE49-F238E27FC236}">
                <a16:creationId xmlns:a16="http://schemas.microsoft.com/office/drawing/2014/main" id="{0CA628C0-8ACD-E2BC-CCEC-2DCCC7BBB0B4}"/>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3" name="Google Shape;593;g54dda1946d_6_332:notes">
            <a:extLst>
              <a:ext uri="{FF2B5EF4-FFF2-40B4-BE49-F238E27FC236}">
                <a16:creationId xmlns:a16="http://schemas.microsoft.com/office/drawing/2014/main" id="{14AB9270-1029-6585-77EE-C51AB85ECC81}"/>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5711593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1">
          <a:extLst>
            <a:ext uri="{FF2B5EF4-FFF2-40B4-BE49-F238E27FC236}">
              <a16:creationId xmlns:a16="http://schemas.microsoft.com/office/drawing/2014/main" id="{1F552308-2D87-D10D-DCFE-AE1609A1C0E0}"/>
            </a:ext>
          </a:extLst>
        </p:cNvPr>
        <p:cNvGrpSpPr/>
        <p:nvPr/>
      </p:nvGrpSpPr>
      <p:grpSpPr>
        <a:xfrm>
          <a:off x="0" y="0"/>
          <a:ext cx="0" cy="0"/>
          <a:chOff x="0" y="0"/>
          <a:chExt cx="0" cy="0"/>
        </a:xfrm>
      </p:grpSpPr>
      <p:sp>
        <p:nvSpPr>
          <p:cNvPr id="592" name="Google Shape;592;g54dda1946d_6_332:notes">
            <a:extLst>
              <a:ext uri="{FF2B5EF4-FFF2-40B4-BE49-F238E27FC236}">
                <a16:creationId xmlns:a16="http://schemas.microsoft.com/office/drawing/2014/main" id="{92931459-E277-DD55-F417-73356D357EBF}"/>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3" name="Google Shape;593;g54dda1946d_6_332:notes">
            <a:extLst>
              <a:ext uri="{FF2B5EF4-FFF2-40B4-BE49-F238E27FC236}">
                <a16:creationId xmlns:a16="http://schemas.microsoft.com/office/drawing/2014/main" id="{E54932C7-7183-8A83-E3A1-D30167789383}"/>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9683384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1">
          <a:extLst>
            <a:ext uri="{FF2B5EF4-FFF2-40B4-BE49-F238E27FC236}">
              <a16:creationId xmlns:a16="http://schemas.microsoft.com/office/drawing/2014/main" id="{8AABB86B-EC92-DBCA-4D0D-857DE7A48228}"/>
            </a:ext>
          </a:extLst>
        </p:cNvPr>
        <p:cNvGrpSpPr/>
        <p:nvPr/>
      </p:nvGrpSpPr>
      <p:grpSpPr>
        <a:xfrm>
          <a:off x="0" y="0"/>
          <a:ext cx="0" cy="0"/>
          <a:chOff x="0" y="0"/>
          <a:chExt cx="0" cy="0"/>
        </a:xfrm>
      </p:grpSpPr>
      <p:sp>
        <p:nvSpPr>
          <p:cNvPr id="592" name="Google Shape;592;g54dda1946d_6_332:notes">
            <a:extLst>
              <a:ext uri="{FF2B5EF4-FFF2-40B4-BE49-F238E27FC236}">
                <a16:creationId xmlns:a16="http://schemas.microsoft.com/office/drawing/2014/main" id="{BBD989A8-469A-325E-8BC4-F0E1D612B6EF}"/>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3" name="Google Shape;593;g54dda1946d_6_332:notes">
            <a:extLst>
              <a:ext uri="{FF2B5EF4-FFF2-40B4-BE49-F238E27FC236}">
                <a16:creationId xmlns:a16="http://schemas.microsoft.com/office/drawing/2014/main" id="{189044FE-A2C3-95D3-F3A0-11F3CA44E78B}"/>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5375125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5"/>
        <p:cNvGrpSpPr/>
        <p:nvPr/>
      </p:nvGrpSpPr>
      <p:grpSpPr>
        <a:xfrm>
          <a:off x="0" y="0"/>
          <a:ext cx="0" cy="0"/>
          <a:chOff x="0" y="0"/>
          <a:chExt cx="0" cy="0"/>
        </a:xfrm>
      </p:grpSpPr>
      <p:sp>
        <p:nvSpPr>
          <p:cNvPr id="616" name="Google Shape;616;g54dda1946d_4_26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7" name="Google Shape;617;g54dda1946d_4_26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1">
          <a:extLst>
            <a:ext uri="{FF2B5EF4-FFF2-40B4-BE49-F238E27FC236}">
              <a16:creationId xmlns:a16="http://schemas.microsoft.com/office/drawing/2014/main" id="{9F1BA9A0-82E2-DF4A-6850-5ABF76E85C98}"/>
            </a:ext>
          </a:extLst>
        </p:cNvPr>
        <p:cNvGrpSpPr/>
        <p:nvPr/>
      </p:nvGrpSpPr>
      <p:grpSpPr>
        <a:xfrm>
          <a:off x="0" y="0"/>
          <a:ext cx="0" cy="0"/>
          <a:chOff x="0" y="0"/>
          <a:chExt cx="0" cy="0"/>
        </a:xfrm>
      </p:grpSpPr>
      <p:sp>
        <p:nvSpPr>
          <p:cNvPr id="592" name="Google Shape;592;g54dda1946d_6_332:notes">
            <a:extLst>
              <a:ext uri="{FF2B5EF4-FFF2-40B4-BE49-F238E27FC236}">
                <a16:creationId xmlns:a16="http://schemas.microsoft.com/office/drawing/2014/main" id="{06F77F2B-49B4-7405-9A61-6C8A46F89140}"/>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3" name="Google Shape;593;g54dda1946d_6_332:notes">
            <a:extLst>
              <a:ext uri="{FF2B5EF4-FFF2-40B4-BE49-F238E27FC236}">
                <a16:creationId xmlns:a16="http://schemas.microsoft.com/office/drawing/2014/main" id="{03F4798D-273B-4F83-E780-CE51926C0E99}"/>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15224578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3">
          <a:extLst>
            <a:ext uri="{FF2B5EF4-FFF2-40B4-BE49-F238E27FC236}">
              <a16:creationId xmlns:a16="http://schemas.microsoft.com/office/drawing/2014/main" id="{1C1093E5-E680-A164-021E-32F6773CCA98}"/>
            </a:ext>
          </a:extLst>
        </p:cNvPr>
        <p:cNvGrpSpPr/>
        <p:nvPr/>
      </p:nvGrpSpPr>
      <p:grpSpPr>
        <a:xfrm>
          <a:off x="0" y="0"/>
          <a:ext cx="0" cy="0"/>
          <a:chOff x="0" y="0"/>
          <a:chExt cx="0" cy="0"/>
        </a:xfrm>
      </p:grpSpPr>
      <p:sp>
        <p:nvSpPr>
          <p:cNvPr id="684" name="Google Shape;684;g1dd46dd1d67_2_829:notes">
            <a:extLst>
              <a:ext uri="{FF2B5EF4-FFF2-40B4-BE49-F238E27FC236}">
                <a16:creationId xmlns:a16="http://schemas.microsoft.com/office/drawing/2014/main" id="{F0A294BB-37DB-F882-6B5A-A2B908796CD8}"/>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5" name="Google Shape;685;g1dd46dd1d67_2_829:notes">
            <a:extLst>
              <a:ext uri="{FF2B5EF4-FFF2-40B4-BE49-F238E27FC236}">
                <a16:creationId xmlns:a16="http://schemas.microsoft.com/office/drawing/2014/main" id="{B1D32398-F125-4082-810B-BC21CC792B26}"/>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4151159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5"/>
        <p:cNvGrpSpPr/>
        <p:nvPr/>
      </p:nvGrpSpPr>
      <p:grpSpPr>
        <a:xfrm>
          <a:off x="0" y="0"/>
          <a:ext cx="0" cy="0"/>
          <a:chOff x="0" y="0"/>
          <a:chExt cx="0" cy="0"/>
        </a:xfrm>
      </p:grpSpPr>
      <p:sp>
        <p:nvSpPr>
          <p:cNvPr id="836" name="Google Shape;836;g1dd46dd1d67_2_10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7" name="Google Shape;837;g1dd46dd1d67_2_10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5">
          <a:extLst>
            <a:ext uri="{FF2B5EF4-FFF2-40B4-BE49-F238E27FC236}">
              <a16:creationId xmlns:a16="http://schemas.microsoft.com/office/drawing/2014/main" id="{4EDF6F81-4006-C09F-4E32-E88FDD95244D}"/>
            </a:ext>
          </a:extLst>
        </p:cNvPr>
        <p:cNvGrpSpPr/>
        <p:nvPr/>
      </p:nvGrpSpPr>
      <p:grpSpPr>
        <a:xfrm>
          <a:off x="0" y="0"/>
          <a:ext cx="0" cy="0"/>
          <a:chOff x="0" y="0"/>
          <a:chExt cx="0" cy="0"/>
        </a:xfrm>
      </p:grpSpPr>
      <p:sp>
        <p:nvSpPr>
          <p:cNvPr id="836" name="Google Shape;836;g1dd46dd1d67_2_1016:notes">
            <a:extLst>
              <a:ext uri="{FF2B5EF4-FFF2-40B4-BE49-F238E27FC236}">
                <a16:creationId xmlns:a16="http://schemas.microsoft.com/office/drawing/2014/main" id="{73554D0C-F7E8-7902-CC3E-2A3624B1B1CA}"/>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7" name="Google Shape;837;g1dd46dd1d67_2_1016:notes">
            <a:extLst>
              <a:ext uri="{FF2B5EF4-FFF2-40B4-BE49-F238E27FC236}">
                <a16:creationId xmlns:a16="http://schemas.microsoft.com/office/drawing/2014/main" id="{85162465-A351-1861-1227-5959FE50E67C}"/>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7724415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5">
          <a:extLst>
            <a:ext uri="{FF2B5EF4-FFF2-40B4-BE49-F238E27FC236}">
              <a16:creationId xmlns:a16="http://schemas.microsoft.com/office/drawing/2014/main" id="{8DA17972-E830-1223-794D-0AFE404D0EB5}"/>
            </a:ext>
          </a:extLst>
        </p:cNvPr>
        <p:cNvGrpSpPr/>
        <p:nvPr/>
      </p:nvGrpSpPr>
      <p:grpSpPr>
        <a:xfrm>
          <a:off x="0" y="0"/>
          <a:ext cx="0" cy="0"/>
          <a:chOff x="0" y="0"/>
          <a:chExt cx="0" cy="0"/>
        </a:xfrm>
      </p:grpSpPr>
      <p:sp>
        <p:nvSpPr>
          <p:cNvPr id="836" name="Google Shape;836;g1dd46dd1d67_2_1016:notes">
            <a:extLst>
              <a:ext uri="{FF2B5EF4-FFF2-40B4-BE49-F238E27FC236}">
                <a16:creationId xmlns:a16="http://schemas.microsoft.com/office/drawing/2014/main" id="{EFED837D-FC41-F8BD-3DFA-50F3E26739EA}"/>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7" name="Google Shape;837;g1dd46dd1d67_2_1016:notes">
            <a:extLst>
              <a:ext uri="{FF2B5EF4-FFF2-40B4-BE49-F238E27FC236}">
                <a16:creationId xmlns:a16="http://schemas.microsoft.com/office/drawing/2014/main" id="{E4A00B61-C290-2DA8-6179-A3E69B77A587}"/>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6913104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5">
          <a:extLst>
            <a:ext uri="{FF2B5EF4-FFF2-40B4-BE49-F238E27FC236}">
              <a16:creationId xmlns:a16="http://schemas.microsoft.com/office/drawing/2014/main" id="{6305EA46-0FBB-43F5-424A-CA61C7611688}"/>
            </a:ext>
          </a:extLst>
        </p:cNvPr>
        <p:cNvGrpSpPr/>
        <p:nvPr/>
      </p:nvGrpSpPr>
      <p:grpSpPr>
        <a:xfrm>
          <a:off x="0" y="0"/>
          <a:ext cx="0" cy="0"/>
          <a:chOff x="0" y="0"/>
          <a:chExt cx="0" cy="0"/>
        </a:xfrm>
      </p:grpSpPr>
      <p:sp>
        <p:nvSpPr>
          <p:cNvPr id="836" name="Google Shape;836;g1dd46dd1d67_2_1016:notes">
            <a:extLst>
              <a:ext uri="{FF2B5EF4-FFF2-40B4-BE49-F238E27FC236}">
                <a16:creationId xmlns:a16="http://schemas.microsoft.com/office/drawing/2014/main" id="{5284C964-69BD-EDB8-7B22-6FC56DC92FF2}"/>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7" name="Google Shape;837;g1dd46dd1d67_2_1016:notes">
            <a:extLst>
              <a:ext uri="{FF2B5EF4-FFF2-40B4-BE49-F238E27FC236}">
                <a16:creationId xmlns:a16="http://schemas.microsoft.com/office/drawing/2014/main" id="{CEDC84CC-72B6-B2AE-67EB-D5E0561ECF0E}"/>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4374070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5">
          <a:extLst>
            <a:ext uri="{FF2B5EF4-FFF2-40B4-BE49-F238E27FC236}">
              <a16:creationId xmlns:a16="http://schemas.microsoft.com/office/drawing/2014/main" id="{30BEFCDF-D52B-1D8C-7B01-C12D746D7C1C}"/>
            </a:ext>
          </a:extLst>
        </p:cNvPr>
        <p:cNvGrpSpPr/>
        <p:nvPr/>
      </p:nvGrpSpPr>
      <p:grpSpPr>
        <a:xfrm>
          <a:off x="0" y="0"/>
          <a:ext cx="0" cy="0"/>
          <a:chOff x="0" y="0"/>
          <a:chExt cx="0" cy="0"/>
        </a:xfrm>
      </p:grpSpPr>
      <p:sp>
        <p:nvSpPr>
          <p:cNvPr id="836" name="Google Shape;836;g1dd46dd1d67_2_1016:notes">
            <a:extLst>
              <a:ext uri="{FF2B5EF4-FFF2-40B4-BE49-F238E27FC236}">
                <a16:creationId xmlns:a16="http://schemas.microsoft.com/office/drawing/2014/main" id="{F3E28B2E-48D5-7EC7-19D3-BF879581DEA6}"/>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7" name="Google Shape;837;g1dd46dd1d67_2_1016:notes">
            <a:extLst>
              <a:ext uri="{FF2B5EF4-FFF2-40B4-BE49-F238E27FC236}">
                <a16:creationId xmlns:a16="http://schemas.microsoft.com/office/drawing/2014/main" id="{9618B508-B77F-3134-4F0D-FE5E34C4EBD6}"/>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5814740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3">
          <a:extLst>
            <a:ext uri="{FF2B5EF4-FFF2-40B4-BE49-F238E27FC236}">
              <a16:creationId xmlns:a16="http://schemas.microsoft.com/office/drawing/2014/main" id="{8FFDA88C-7BD9-146C-048F-700C8B055A3C}"/>
            </a:ext>
          </a:extLst>
        </p:cNvPr>
        <p:cNvGrpSpPr/>
        <p:nvPr/>
      </p:nvGrpSpPr>
      <p:grpSpPr>
        <a:xfrm>
          <a:off x="0" y="0"/>
          <a:ext cx="0" cy="0"/>
          <a:chOff x="0" y="0"/>
          <a:chExt cx="0" cy="0"/>
        </a:xfrm>
      </p:grpSpPr>
      <p:sp>
        <p:nvSpPr>
          <p:cNvPr id="684" name="Google Shape;684;g1dd46dd1d67_2_829:notes">
            <a:extLst>
              <a:ext uri="{FF2B5EF4-FFF2-40B4-BE49-F238E27FC236}">
                <a16:creationId xmlns:a16="http://schemas.microsoft.com/office/drawing/2014/main" id="{B9660D4F-4FCF-0CD8-8D66-F87A087069CC}"/>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5" name="Google Shape;685;g1dd46dd1d67_2_829:notes">
            <a:extLst>
              <a:ext uri="{FF2B5EF4-FFF2-40B4-BE49-F238E27FC236}">
                <a16:creationId xmlns:a16="http://schemas.microsoft.com/office/drawing/2014/main" id="{250D97CF-6332-AC30-EF0B-B3F8AC01F94A}"/>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1599616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
        <p:cNvGrpSpPr/>
        <p:nvPr/>
      </p:nvGrpSpPr>
      <p:grpSpPr>
        <a:xfrm>
          <a:off x="0" y="0"/>
          <a:ext cx="0" cy="0"/>
          <a:chOff x="0" y="0"/>
          <a:chExt cx="0" cy="0"/>
        </a:xfrm>
      </p:grpSpPr>
      <p:sp>
        <p:nvSpPr>
          <p:cNvPr id="383" name="Google Shape;383;g1dd46dd1d67_2_1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4" name="Google Shape;384;g1dd46dd1d67_2_1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8"/>
        <p:cNvGrpSpPr/>
        <p:nvPr/>
      </p:nvGrpSpPr>
      <p:grpSpPr>
        <a:xfrm>
          <a:off x="0" y="0"/>
          <a:ext cx="0" cy="0"/>
          <a:chOff x="0" y="0"/>
          <a:chExt cx="0" cy="0"/>
        </a:xfrm>
      </p:grpSpPr>
      <p:sp>
        <p:nvSpPr>
          <p:cNvPr id="459" name="Google Shape;459;g133f6155f6d_0_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0" name="Google Shape;460;g133f6155f6d_0_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
        <p:cNvGrpSpPr/>
        <p:nvPr/>
      </p:nvGrpSpPr>
      <p:grpSpPr>
        <a:xfrm>
          <a:off x="0" y="0"/>
          <a:ext cx="0" cy="0"/>
          <a:chOff x="0" y="0"/>
          <a:chExt cx="0" cy="0"/>
        </a:xfrm>
      </p:grpSpPr>
      <p:sp>
        <p:nvSpPr>
          <p:cNvPr id="333" name="Google Shape;333;g133f6155f6d_0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4" name="Google Shape;334;g133f6155f6d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3">
          <a:extLst>
            <a:ext uri="{FF2B5EF4-FFF2-40B4-BE49-F238E27FC236}">
              <a16:creationId xmlns:a16="http://schemas.microsoft.com/office/drawing/2014/main" id="{B7623B9C-2263-31AF-A8FC-3A4D15E23C7F}"/>
            </a:ext>
          </a:extLst>
        </p:cNvPr>
        <p:cNvGrpSpPr/>
        <p:nvPr/>
      </p:nvGrpSpPr>
      <p:grpSpPr>
        <a:xfrm>
          <a:off x="0" y="0"/>
          <a:ext cx="0" cy="0"/>
          <a:chOff x="0" y="0"/>
          <a:chExt cx="0" cy="0"/>
        </a:xfrm>
      </p:grpSpPr>
      <p:sp>
        <p:nvSpPr>
          <p:cNvPr id="684" name="Google Shape;684;g1dd46dd1d67_2_829:notes">
            <a:extLst>
              <a:ext uri="{FF2B5EF4-FFF2-40B4-BE49-F238E27FC236}">
                <a16:creationId xmlns:a16="http://schemas.microsoft.com/office/drawing/2014/main" id="{E04FC584-6981-3E1B-2C52-1AB9596549E5}"/>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5" name="Google Shape;685;g1dd46dd1d67_2_829:notes">
            <a:extLst>
              <a:ext uri="{FF2B5EF4-FFF2-40B4-BE49-F238E27FC236}">
                <a16:creationId xmlns:a16="http://schemas.microsoft.com/office/drawing/2014/main" id="{19792CC3-38AE-649E-7BD3-6CC3DA9BDE9F}"/>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51149329"/>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7"/>
        <p:cNvGrpSpPr/>
        <p:nvPr/>
      </p:nvGrpSpPr>
      <p:grpSpPr>
        <a:xfrm>
          <a:off x="0" y="0"/>
          <a:ext cx="0" cy="0"/>
          <a:chOff x="0" y="0"/>
          <a:chExt cx="0" cy="0"/>
        </a:xfrm>
      </p:grpSpPr>
      <p:sp>
        <p:nvSpPr>
          <p:cNvPr id="758" name="Google Shape;758;g117d1415e74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9" name="Google Shape;759;g117d1415e74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3">
          <a:extLst>
            <a:ext uri="{FF2B5EF4-FFF2-40B4-BE49-F238E27FC236}">
              <a16:creationId xmlns:a16="http://schemas.microsoft.com/office/drawing/2014/main" id="{873D60CF-D19A-0B9E-76DA-A076E86F9ABA}"/>
            </a:ext>
          </a:extLst>
        </p:cNvPr>
        <p:cNvGrpSpPr/>
        <p:nvPr/>
      </p:nvGrpSpPr>
      <p:grpSpPr>
        <a:xfrm>
          <a:off x="0" y="0"/>
          <a:ext cx="0" cy="0"/>
          <a:chOff x="0" y="0"/>
          <a:chExt cx="0" cy="0"/>
        </a:xfrm>
      </p:grpSpPr>
      <p:sp>
        <p:nvSpPr>
          <p:cNvPr id="684" name="Google Shape;684;g1dd46dd1d67_2_829:notes">
            <a:extLst>
              <a:ext uri="{FF2B5EF4-FFF2-40B4-BE49-F238E27FC236}">
                <a16:creationId xmlns:a16="http://schemas.microsoft.com/office/drawing/2014/main" id="{8BF33AB0-F0E2-8CA7-C36E-EC3074CAAAD1}"/>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5" name="Google Shape;685;g1dd46dd1d67_2_829:notes">
            <a:extLst>
              <a:ext uri="{FF2B5EF4-FFF2-40B4-BE49-F238E27FC236}">
                <a16:creationId xmlns:a16="http://schemas.microsoft.com/office/drawing/2014/main" id="{E0DA1204-3BCA-BB1F-0202-736499F54FF4}"/>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97881846"/>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503889176"/>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2"/>
        <p:cNvGrpSpPr/>
        <p:nvPr/>
      </p:nvGrpSpPr>
      <p:grpSpPr>
        <a:xfrm>
          <a:off x="0" y="0"/>
          <a:ext cx="0" cy="0"/>
          <a:chOff x="0" y="0"/>
          <a:chExt cx="0" cy="0"/>
        </a:xfrm>
      </p:grpSpPr>
      <p:sp>
        <p:nvSpPr>
          <p:cNvPr id="853" name="Google Shape;853;g1340135a080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4" name="Google Shape;854;g1340135a080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6"/>
        <p:cNvGrpSpPr/>
        <p:nvPr/>
      </p:nvGrpSpPr>
      <p:grpSpPr>
        <a:xfrm>
          <a:off x="0" y="0"/>
          <a:ext cx="0" cy="0"/>
          <a:chOff x="0" y="0"/>
          <a:chExt cx="0" cy="0"/>
        </a:xfrm>
      </p:grpSpPr>
      <p:sp>
        <p:nvSpPr>
          <p:cNvPr id="377" name="Google Shape;377;g1dd46dd1d67_2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8" name="Google Shape;378;g1dd46dd1d67_2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6">
          <a:extLst>
            <a:ext uri="{FF2B5EF4-FFF2-40B4-BE49-F238E27FC236}">
              <a16:creationId xmlns:a16="http://schemas.microsoft.com/office/drawing/2014/main" id="{A9E3C3AE-41F9-38AF-3857-996649B0D2EE}"/>
            </a:ext>
          </a:extLst>
        </p:cNvPr>
        <p:cNvGrpSpPr/>
        <p:nvPr/>
      </p:nvGrpSpPr>
      <p:grpSpPr>
        <a:xfrm>
          <a:off x="0" y="0"/>
          <a:ext cx="0" cy="0"/>
          <a:chOff x="0" y="0"/>
          <a:chExt cx="0" cy="0"/>
        </a:xfrm>
      </p:grpSpPr>
      <p:sp>
        <p:nvSpPr>
          <p:cNvPr id="377" name="Google Shape;377;g1dd46dd1d67_2_5:notes">
            <a:extLst>
              <a:ext uri="{FF2B5EF4-FFF2-40B4-BE49-F238E27FC236}">
                <a16:creationId xmlns:a16="http://schemas.microsoft.com/office/drawing/2014/main" id="{D19D296D-F73C-5B7A-B949-C841EC28A5B0}"/>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8" name="Google Shape;378;g1dd46dd1d67_2_5:notes">
            <a:extLst>
              <a:ext uri="{FF2B5EF4-FFF2-40B4-BE49-F238E27FC236}">
                <a16:creationId xmlns:a16="http://schemas.microsoft.com/office/drawing/2014/main" id="{0F8C056D-3B81-A1B6-3594-C492ADF9CD3D}"/>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966620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3">
          <a:extLst>
            <a:ext uri="{FF2B5EF4-FFF2-40B4-BE49-F238E27FC236}">
              <a16:creationId xmlns:a16="http://schemas.microsoft.com/office/drawing/2014/main" id="{0041FC2B-B72A-6AB8-96D9-4CA77E90A4C1}"/>
            </a:ext>
          </a:extLst>
        </p:cNvPr>
        <p:cNvGrpSpPr/>
        <p:nvPr/>
      </p:nvGrpSpPr>
      <p:grpSpPr>
        <a:xfrm>
          <a:off x="0" y="0"/>
          <a:ext cx="0" cy="0"/>
          <a:chOff x="0" y="0"/>
          <a:chExt cx="0" cy="0"/>
        </a:xfrm>
      </p:grpSpPr>
      <p:sp>
        <p:nvSpPr>
          <p:cNvPr id="684" name="Google Shape;684;g1dd46dd1d67_2_829:notes">
            <a:extLst>
              <a:ext uri="{FF2B5EF4-FFF2-40B4-BE49-F238E27FC236}">
                <a16:creationId xmlns:a16="http://schemas.microsoft.com/office/drawing/2014/main" id="{60A3B128-9DD0-7298-0266-5364FC63423F}"/>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5" name="Google Shape;685;g1dd46dd1d67_2_829:notes">
            <a:extLst>
              <a:ext uri="{FF2B5EF4-FFF2-40B4-BE49-F238E27FC236}">
                <a16:creationId xmlns:a16="http://schemas.microsoft.com/office/drawing/2014/main" id="{C24F18AD-8DF2-67E5-21C1-7E8378D410E5}"/>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065597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s://bit.ly/3A1uf1Q" TargetMode="External"/><Relationship Id="rId1" Type="http://schemas.openxmlformats.org/officeDocument/2006/relationships/slideMaster" Target="../slideMasters/slideMaster1.xml"/><Relationship Id="rId4" Type="http://schemas.openxmlformats.org/officeDocument/2006/relationships/hyperlink" Target="http://bit.ly/2TtBDfr" TargetMode="Externa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p:nvPr/>
        </p:nvSpPr>
        <p:spPr>
          <a:xfrm>
            <a:off x="7346075" y="130450"/>
            <a:ext cx="4889100" cy="48891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 name="Google Shape;10;p2"/>
          <p:cNvGrpSpPr/>
          <p:nvPr/>
        </p:nvGrpSpPr>
        <p:grpSpPr>
          <a:xfrm>
            <a:off x="727425" y="-49275"/>
            <a:ext cx="7703400" cy="5243325"/>
            <a:chOff x="727425" y="-49275"/>
            <a:chExt cx="7703400" cy="5243325"/>
          </a:xfrm>
        </p:grpSpPr>
        <p:sp>
          <p:nvSpPr>
            <p:cNvPr id="11" name="Google Shape;11;p2"/>
            <p:cNvSpPr/>
            <p:nvPr/>
          </p:nvSpPr>
          <p:spPr>
            <a:xfrm>
              <a:off x="727425" y="533550"/>
              <a:ext cx="7703400" cy="40749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2" name="Google Shape;12;p2"/>
            <p:cNvCxnSpPr/>
            <p:nvPr/>
          </p:nvCxnSpPr>
          <p:spPr>
            <a:xfrm rot="10800000">
              <a:off x="727425" y="-49275"/>
              <a:ext cx="0" cy="585600"/>
            </a:xfrm>
            <a:prstGeom prst="straightConnector1">
              <a:avLst/>
            </a:prstGeom>
            <a:noFill/>
            <a:ln w="19050" cap="flat" cmpd="sng">
              <a:solidFill>
                <a:schemeClr val="dk1"/>
              </a:solidFill>
              <a:prstDash val="solid"/>
              <a:round/>
              <a:headEnd type="none" w="med" len="med"/>
              <a:tailEnd type="none" w="med" len="med"/>
            </a:ln>
          </p:spPr>
        </p:cxnSp>
        <p:cxnSp>
          <p:nvCxnSpPr>
            <p:cNvPr id="13" name="Google Shape;13;p2"/>
            <p:cNvCxnSpPr/>
            <p:nvPr/>
          </p:nvCxnSpPr>
          <p:spPr>
            <a:xfrm rot="10800000">
              <a:off x="8430775" y="4608450"/>
              <a:ext cx="0" cy="585600"/>
            </a:xfrm>
            <a:prstGeom prst="straightConnector1">
              <a:avLst/>
            </a:prstGeom>
            <a:noFill/>
            <a:ln w="19050" cap="flat" cmpd="sng">
              <a:solidFill>
                <a:schemeClr val="dk1"/>
              </a:solidFill>
              <a:prstDash val="solid"/>
              <a:round/>
              <a:headEnd type="none" w="med" len="med"/>
              <a:tailEnd type="none" w="med" len="med"/>
            </a:ln>
          </p:spPr>
        </p:cxnSp>
      </p:grpSp>
      <p:sp>
        <p:nvSpPr>
          <p:cNvPr id="14" name="Google Shape;14;p2"/>
          <p:cNvSpPr txBox="1">
            <a:spLocks noGrp="1"/>
          </p:cNvSpPr>
          <p:nvPr>
            <p:ph type="ctrTitle"/>
          </p:nvPr>
        </p:nvSpPr>
        <p:spPr>
          <a:xfrm>
            <a:off x="1087125" y="1670213"/>
            <a:ext cx="5897400" cy="1392600"/>
          </a:xfrm>
          <a:prstGeom prst="rect">
            <a:avLst/>
          </a:prstGeom>
        </p:spPr>
        <p:txBody>
          <a:bodyPr spcFirstLastPara="1" wrap="square" lIns="91425" tIns="91425" rIns="91425" bIns="91425" anchor="b" anchorCtr="0">
            <a:noAutofit/>
          </a:bodyPr>
          <a:lstStyle>
            <a:lvl1pPr lvl="0">
              <a:spcBef>
                <a:spcPts val="0"/>
              </a:spcBef>
              <a:spcAft>
                <a:spcPts val="0"/>
              </a:spcAft>
              <a:buSzPts val="5200"/>
              <a:buNone/>
              <a:defRPr sz="38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5" name="Google Shape;15;p2"/>
          <p:cNvSpPr txBox="1">
            <a:spLocks noGrp="1"/>
          </p:cNvSpPr>
          <p:nvPr>
            <p:ph type="subTitle" idx="1"/>
          </p:nvPr>
        </p:nvSpPr>
        <p:spPr>
          <a:xfrm>
            <a:off x="1087125" y="2997488"/>
            <a:ext cx="5897400" cy="4758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Clr>
                <a:schemeClr val="dk1"/>
              </a:buClr>
              <a:buSzPts val="1400"/>
              <a:buNone/>
              <a:defRPr>
                <a:solidFill>
                  <a:schemeClr val="dk1"/>
                </a:solidFill>
              </a:defRPr>
            </a:lvl1pPr>
            <a:lvl2pPr lvl="1" algn="ctr">
              <a:lnSpc>
                <a:spcPct val="100000"/>
              </a:lnSpc>
              <a:spcBef>
                <a:spcPts val="0"/>
              </a:spcBef>
              <a:spcAft>
                <a:spcPts val="0"/>
              </a:spcAft>
              <a:buClr>
                <a:schemeClr val="dk1"/>
              </a:buClr>
              <a:buSzPts val="1800"/>
              <a:buNone/>
              <a:defRPr sz="1800">
                <a:solidFill>
                  <a:schemeClr val="dk1"/>
                </a:solidFill>
              </a:defRPr>
            </a:lvl2pPr>
            <a:lvl3pPr lvl="2" algn="ctr">
              <a:lnSpc>
                <a:spcPct val="100000"/>
              </a:lnSpc>
              <a:spcBef>
                <a:spcPts val="0"/>
              </a:spcBef>
              <a:spcAft>
                <a:spcPts val="0"/>
              </a:spcAft>
              <a:buClr>
                <a:schemeClr val="dk1"/>
              </a:buClr>
              <a:buSzPts val="1800"/>
              <a:buNone/>
              <a:defRPr sz="1800">
                <a:solidFill>
                  <a:schemeClr val="dk1"/>
                </a:solidFill>
              </a:defRPr>
            </a:lvl3pPr>
            <a:lvl4pPr lvl="3" algn="ctr">
              <a:lnSpc>
                <a:spcPct val="100000"/>
              </a:lnSpc>
              <a:spcBef>
                <a:spcPts val="0"/>
              </a:spcBef>
              <a:spcAft>
                <a:spcPts val="0"/>
              </a:spcAft>
              <a:buClr>
                <a:schemeClr val="dk1"/>
              </a:buClr>
              <a:buSzPts val="1800"/>
              <a:buNone/>
              <a:defRPr sz="1800">
                <a:solidFill>
                  <a:schemeClr val="dk1"/>
                </a:solidFill>
              </a:defRPr>
            </a:lvl4pPr>
            <a:lvl5pPr lvl="4" algn="ctr">
              <a:lnSpc>
                <a:spcPct val="100000"/>
              </a:lnSpc>
              <a:spcBef>
                <a:spcPts val="0"/>
              </a:spcBef>
              <a:spcAft>
                <a:spcPts val="0"/>
              </a:spcAft>
              <a:buClr>
                <a:schemeClr val="dk1"/>
              </a:buClr>
              <a:buSzPts val="1800"/>
              <a:buNone/>
              <a:defRPr sz="1800">
                <a:solidFill>
                  <a:schemeClr val="dk1"/>
                </a:solidFill>
              </a:defRPr>
            </a:lvl5pPr>
            <a:lvl6pPr lvl="5" algn="ctr">
              <a:lnSpc>
                <a:spcPct val="100000"/>
              </a:lnSpc>
              <a:spcBef>
                <a:spcPts val="0"/>
              </a:spcBef>
              <a:spcAft>
                <a:spcPts val="0"/>
              </a:spcAft>
              <a:buClr>
                <a:schemeClr val="dk1"/>
              </a:buClr>
              <a:buSzPts val="1800"/>
              <a:buNone/>
              <a:defRPr sz="1800">
                <a:solidFill>
                  <a:schemeClr val="dk1"/>
                </a:solidFill>
              </a:defRPr>
            </a:lvl6pPr>
            <a:lvl7pPr lvl="6" algn="ctr">
              <a:lnSpc>
                <a:spcPct val="100000"/>
              </a:lnSpc>
              <a:spcBef>
                <a:spcPts val="0"/>
              </a:spcBef>
              <a:spcAft>
                <a:spcPts val="0"/>
              </a:spcAft>
              <a:buClr>
                <a:schemeClr val="dk1"/>
              </a:buClr>
              <a:buSzPts val="1800"/>
              <a:buNone/>
              <a:defRPr sz="1800">
                <a:solidFill>
                  <a:schemeClr val="dk1"/>
                </a:solidFill>
              </a:defRPr>
            </a:lvl7pPr>
            <a:lvl8pPr lvl="7" algn="ctr">
              <a:lnSpc>
                <a:spcPct val="100000"/>
              </a:lnSpc>
              <a:spcBef>
                <a:spcPts val="0"/>
              </a:spcBef>
              <a:spcAft>
                <a:spcPts val="0"/>
              </a:spcAft>
              <a:buClr>
                <a:schemeClr val="dk1"/>
              </a:buClr>
              <a:buSzPts val="1800"/>
              <a:buNone/>
              <a:defRPr sz="1800">
                <a:solidFill>
                  <a:schemeClr val="dk1"/>
                </a:solidFill>
              </a:defRPr>
            </a:lvl8pPr>
            <a:lvl9pPr lvl="8" algn="ctr">
              <a:lnSpc>
                <a:spcPct val="100000"/>
              </a:lnSpc>
              <a:spcBef>
                <a:spcPts val="0"/>
              </a:spcBef>
              <a:spcAft>
                <a:spcPts val="0"/>
              </a:spcAft>
              <a:buClr>
                <a:schemeClr val="dk1"/>
              </a:buClr>
              <a:buSzPts val="1800"/>
              <a:buNone/>
              <a:defRPr sz="1800">
                <a:solidFill>
                  <a:schemeClr val="dk1"/>
                </a:solidFill>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three columns 2">
  <p:cSld name="CUSTOM_6_1_1">
    <p:spTree>
      <p:nvGrpSpPr>
        <p:cNvPr id="1" name="Shape 183"/>
        <p:cNvGrpSpPr/>
        <p:nvPr/>
      </p:nvGrpSpPr>
      <p:grpSpPr>
        <a:xfrm>
          <a:off x="0" y="0"/>
          <a:ext cx="0" cy="0"/>
          <a:chOff x="0" y="0"/>
          <a:chExt cx="0" cy="0"/>
        </a:xfrm>
      </p:grpSpPr>
      <p:sp>
        <p:nvSpPr>
          <p:cNvPr id="184" name="Google Shape;184;p21"/>
          <p:cNvSpPr/>
          <p:nvPr/>
        </p:nvSpPr>
        <p:spPr>
          <a:xfrm>
            <a:off x="8240650" y="-926525"/>
            <a:ext cx="1861500" cy="1861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5" name="Google Shape;185;p21"/>
          <p:cNvGrpSpPr/>
          <p:nvPr/>
        </p:nvGrpSpPr>
        <p:grpSpPr>
          <a:xfrm>
            <a:off x="232200" y="-60100"/>
            <a:ext cx="9070200" cy="4977400"/>
            <a:chOff x="232200" y="-60100"/>
            <a:chExt cx="9070200" cy="4977400"/>
          </a:xfrm>
        </p:grpSpPr>
        <p:sp>
          <p:nvSpPr>
            <p:cNvPr id="186" name="Google Shape;186;p21"/>
            <p:cNvSpPr/>
            <p:nvPr/>
          </p:nvSpPr>
          <p:spPr>
            <a:xfrm>
              <a:off x="232200" y="232800"/>
              <a:ext cx="8679000" cy="46845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87" name="Google Shape;187;p21"/>
            <p:cNvCxnSpPr/>
            <p:nvPr/>
          </p:nvCxnSpPr>
          <p:spPr>
            <a:xfrm rot="10800000">
              <a:off x="232200" y="-60100"/>
              <a:ext cx="0" cy="296700"/>
            </a:xfrm>
            <a:prstGeom prst="straightConnector1">
              <a:avLst/>
            </a:prstGeom>
            <a:noFill/>
            <a:ln w="19050" cap="flat" cmpd="sng">
              <a:solidFill>
                <a:schemeClr val="dk1"/>
              </a:solidFill>
              <a:prstDash val="solid"/>
              <a:round/>
              <a:headEnd type="none" w="med" len="med"/>
              <a:tailEnd type="none" w="med" len="med"/>
            </a:ln>
          </p:spPr>
        </p:cxnSp>
        <p:cxnSp>
          <p:nvCxnSpPr>
            <p:cNvPr id="188" name="Google Shape;188;p21"/>
            <p:cNvCxnSpPr/>
            <p:nvPr/>
          </p:nvCxnSpPr>
          <p:spPr>
            <a:xfrm>
              <a:off x="8904900" y="4917300"/>
              <a:ext cx="397500" cy="0"/>
            </a:xfrm>
            <a:prstGeom prst="straightConnector1">
              <a:avLst/>
            </a:prstGeom>
            <a:noFill/>
            <a:ln w="19050" cap="flat" cmpd="sng">
              <a:solidFill>
                <a:schemeClr val="dk1"/>
              </a:solidFill>
              <a:prstDash val="solid"/>
              <a:round/>
              <a:headEnd type="none" w="med" len="med"/>
              <a:tailEnd type="none" w="med" len="med"/>
            </a:ln>
          </p:spPr>
        </p:cxnSp>
      </p:grpSp>
      <p:sp>
        <p:nvSpPr>
          <p:cNvPr id="189" name="Google Shape;189;p21"/>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sz="2800"/>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190" name="Google Shape;190;p21"/>
          <p:cNvSpPr txBox="1">
            <a:spLocks noGrp="1"/>
          </p:cNvSpPr>
          <p:nvPr>
            <p:ph type="subTitle" idx="1"/>
          </p:nvPr>
        </p:nvSpPr>
        <p:spPr>
          <a:xfrm>
            <a:off x="2032350" y="1565625"/>
            <a:ext cx="4876800" cy="527700"/>
          </a:xfrm>
          <a:prstGeom prst="rect">
            <a:avLst/>
          </a:prstGeom>
        </p:spPr>
        <p:txBody>
          <a:bodyPr spcFirstLastPara="1" wrap="square" lIns="91425" tIns="91425" rIns="91425" bIns="91425" anchor="t" anchorCtr="0">
            <a:noAutofit/>
          </a:bodyPr>
          <a:lstStyle>
            <a:lvl1pPr lvl="0" rtl="0">
              <a:lnSpc>
                <a:spcPct val="115000"/>
              </a:lnSpc>
              <a:spcBef>
                <a:spcPts val="0"/>
              </a:spcBef>
              <a:spcAft>
                <a:spcPts val="0"/>
              </a:spcAft>
              <a:buSzPts val="1400"/>
              <a:buNone/>
              <a:defRPr sz="1400">
                <a:latin typeface="Hanken Grotesk"/>
                <a:ea typeface="Hanken Grotesk"/>
                <a:cs typeface="Hanken Grotesk"/>
                <a:sym typeface="Hanken Grotesk"/>
              </a:defRPr>
            </a:lvl1pPr>
            <a:lvl2pPr lvl="1" rtl="0">
              <a:lnSpc>
                <a:spcPct val="115000"/>
              </a:lnSpc>
              <a:spcBef>
                <a:spcPts val="0"/>
              </a:spcBef>
              <a:spcAft>
                <a:spcPts val="0"/>
              </a:spcAft>
              <a:buSzPts val="1400"/>
              <a:buNone/>
              <a:defRPr/>
            </a:lvl2pPr>
            <a:lvl3pPr lvl="2" rtl="0">
              <a:lnSpc>
                <a:spcPct val="115000"/>
              </a:lnSpc>
              <a:spcBef>
                <a:spcPts val="0"/>
              </a:spcBef>
              <a:spcAft>
                <a:spcPts val="0"/>
              </a:spcAft>
              <a:buSzPts val="1400"/>
              <a:buNone/>
              <a:defRPr/>
            </a:lvl3pPr>
            <a:lvl4pPr lvl="3" rtl="0">
              <a:lnSpc>
                <a:spcPct val="115000"/>
              </a:lnSpc>
              <a:spcBef>
                <a:spcPts val="0"/>
              </a:spcBef>
              <a:spcAft>
                <a:spcPts val="0"/>
              </a:spcAft>
              <a:buSzPts val="1400"/>
              <a:buNone/>
              <a:defRPr/>
            </a:lvl4pPr>
            <a:lvl5pPr lvl="4" rtl="0">
              <a:lnSpc>
                <a:spcPct val="115000"/>
              </a:lnSpc>
              <a:spcBef>
                <a:spcPts val="0"/>
              </a:spcBef>
              <a:spcAft>
                <a:spcPts val="0"/>
              </a:spcAft>
              <a:buSzPts val="1400"/>
              <a:buNone/>
              <a:defRPr/>
            </a:lvl5pPr>
            <a:lvl6pPr lvl="5" rtl="0">
              <a:lnSpc>
                <a:spcPct val="115000"/>
              </a:lnSpc>
              <a:spcBef>
                <a:spcPts val="0"/>
              </a:spcBef>
              <a:spcAft>
                <a:spcPts val="0"/>
              </a:spcAft>
              <a:buSzPts val="1400"/>
              <a:buNone/>
              <a:defRPr/>
            </a:lvl6pPr>
            <a:lvl7pPr lvl="6" rtl="0">
              <a:lnSpc>
                <a:spcPct val="115000"/>
              </a:lnSpc>
              <a:spcBef>
                <a:spcPts val="0"/>
              </a:spcBef>
              <a:spcAft>
                <a:spcPts val="0"/>
              </a:spcAft>
              <a:buSzPts val="1400"/>
              <a:buNone/>
              <a:defRPr/>
            </a:lvl7pPr>
            <a:lvl8pPr lvl="7" rtl="0">
              <a:lnSpc>
                <a:spcPct val="115000"/>
              </a:lnSpc>
              <a:spcBef>
                <a:spcPts val="0"/>
              </a:spcBef>
              <a:spcAft>
                <a:spcPts val="0"/>
              </a:spcAft>
              <a:buSzPts val="1400"/>
              <a:buNone/>
              <a:defRPr/>
            </a:lvl8pPr>
            <a:lvl9pPr lvl="8" rtl="0">
              <a:lnSpc>
                <a:spcPct val="115000"/>
              </a:lnSpc>
              <a:spcBef>
                <a:spcPts val="0"/>
              </a:spcBef>
              <a:spcAft>
                <a:spcPts val="0"/>
              </a:spcAft>
              <a:buSzPts val="1400"/>
              <a:buNone/>
              <a:defRPr/>
            </a:lvl9pPr>
          </a:lstStyle>
          <a:p>
            <a:endParaRPr/>
          </a:p>
        </p:txBody>
      </p:sp>
      <p:sp>
        <p:nvSpPr>
          <p:cNvPr id="191" name="Google Shape;191;p21"/>
          <p:cNvSpPr txBox="1">
            <a:spLocks noGrp="1"/>
          </p:cNvSpPr>
          <p:nvPr>
            <p:ph type="subTitle" idx="2"/>
          </p:nvPr>
        </p:nvSpPr>
        <p:spPr>
          <a:xfrm>
            <a:off x="2641957" y="2723563"/>
            <a:ext cx="4876800" cy="527700"/>
          </a:xfrm>
          <a:prstGeom prst="rect">
            <a:avLst/>
          </a:prstGeom>
        </p:spPr>
        <p:txBody>
          <a:bodyPr spcFirstLastPara="1" wrap="square" lIns="91425" tIns="91425" rIns="91425" bIns="91425" anchor="t" anchorCtr="0">
            <a:noAutofit/>
          </a:bodyPr>
          <a:lstStyle>
            <a:lvl1pPr lvl="0" rtl="0">
              <a:lnSpc>
                <a:spcPct val="115000"/>
              </a:lnSpc>
              <a:spcBef>
                <a:spcPts val="0"/>
              </a:spcBef>
              <a:spcAft>
                <a:spcPts val="0"/>
              </a:spcAft>
              <a:buSzPts val="1400"/>
              <a:buNone/>
              <a:defRPr sz="1400">
                <a:latin typeface="Hanken Grotesk"/>
                <a:ea typeface="Hanken Grotesk"/>
                <a:cs typeface="Hanken Grotesk"/>
                <a:sym typeface="Hanken Grotesk"/>
              </a:defRPr>
            </a:lvl1pPr>
            <a:lvl2pPr lvl="1" rtl="0">
              <a:lnSpc>
                <a:spcPct val="115000"/>
              </a:lnSpc>
              <a:spcBef>
                <a:spcPts val="0"/>
              </a:spcBef>
              <a:spcAft>
                <a:spcPts val="0"/>
              </a:spcAft>
              <a:buSzPts val="1400"/>
              <a:buNone/>
              <a:defRPr/>
            </a:lvl2pPr>
            <a:lvl3pPr lvl="2" rtl="0">
              <a:lnSpc>
                <a:spcPct val="115000"/>
              </a:lnSpc>
              <a:spcBef>
                <a:spcPts val="0"/>
              </a:spcBef>
              <a:spcAft>
                <a:spcPts val="0"/>
              </a:spcAft>
              <a:buSzPts val="1400"/>
              <a:buNone/>
              <a:defRPr/>
            </a:lvl3pPr>
            <a:lvl4pPr lvl="3" rtl="0">
              <a:lnSpc>
                <a:spcPct val="115000"/>
              </a:lnSpc>
              <a:spcBef>
                <a:spcPts val="0"/>
              </a:spcBef>
              <a:spcAft>
                <a:spcPts val="0"/>
              </a:spcAft>
              <a:buSzPts val="1400"/>
              <a:buNone/>
              <a:defRPr/>
            </a:lvl4pPr>
            <a:lvl5pPr lvl="4" rtl="0">
              <a:lnSpc>
                <a:spcPct val="115000"/>
              </a:lnSpc>
              <a:spcBef>
                <a:spcPts val="0"/>
              </a:spcBef>
              <a:spcAft>
                <a:spcPts val="0"/>
              </a:spcAft>
              <a:buSzPts val="1400"/>
              <a:buNone/>
              <a:defRPr/>
            </a:lvl5pPr>
            <a:lvl6pPr lvl="5" rtl="0">
              <a:lnSpc>
                <a:spcPct val="115000"/>
              </a:lnSpc>
              <a:spcBef>
                <a:spcPts val="0"/>
              </a:spcBef>
              <a:spcAft>
                <a:spcPts val="0"/>
              </a:spcAft>
              <a:buSzPts val="1400"/>
              <a:buNone/>
              <a:defRPr/>
            </a:lvl6pPr>
            <a:lvl7pPr lvl="6" rtl="0">
              <a:lnSpc>
                <a:spcPct val="115000"/>
              </a:lnSpc>
              <a:spcBef>
                <a:spcPts val="0"/>
              </a:spcBef>
              <a:spcAft>
                <a:spcPts val="0"/>
              </a:spcAft>
              <a:buSzPts val="1400"/>
              <a:buNone/>
              <a:defRPr/>
            </a:lvl7pPr>
            <a:lvl8pPr lvl="7" rtl="0">
              <a:lnSpc>
                <a:spcPct val="115000"/>
              </a:lnSpc>
              <a:spcBef>
                <a:spcPts val="0"/>
              </a:spcBef>
              <a:spcAft>
                <a:spcPts val="0"/>
              </a:spcAft>
              <a:buSzPts val="1400"/>
              <a:buNone/>
              <a:defRPr/>
            </a:lvl8pPr>
            <a:lvl9pPr lvl="8" rtl="0">
              <a:lnSpc>
                <a:spcPct val="115000"/>
              </a:lnSpc>
              <a:spcBef>
                <a:spcPts val="0"/>
              </a:spcBef>
              <a:spcAft>
                <a:spcPts val="0"/>
              </a:spcAft>
              <a:buSzPts val="1400"/>
              <a:buNone/>
              <a:defRPr/>
            </a:lvl9pPr>
          </a:lstStyle>
          <a:p>
            <a:endParaRPr/>
          </a:p>
        </p:txBody>
      </p:sp>
      <p:sp>
        <p:nvSpPr>
          <p:cNvPr id="192" name="Google Shape;192;p21"/>
          <p:cNvSpPr txBox="1">
            <a:spLocks noGrp="1"/>
          </p:cNvSpPr>
          <p:nvPr>
            <p:ph type="subTitle" idx="3"/>
          </p:nvPr>
        </p:nvSpPr>
        <p:spPr>
          <a:xfrm>
            <a:off x="3251557" y="3881500"/>
            <a:ext cx="4876800" cy="527700"/>
          </a:xfrm>
          <a:prstGeom prst="rect">
            <a:avLst/>
          </a:prstGeom>
        </p:spPr>
        <p:txBody>
          <a:bodyPr spcFirstLastPara="1" wrap="square" lIns="91425" tIns="91425" rIns="91425" bIns="91425" anchor="t" anchorCtr="0">
            <a:noAutofit/>
          </a:bodyPr>
          <a:lstStyle>
            <a:lvl1pPr lvl="0" rtl="0">
              <a:lnSpc>
                <a:spcPct val="115000"/>
              </a:lnSpc>
              <a:spcBef>
                <a:spcPts val="0"/>
              </a:spcBef>
              <a:spcAft>
                <a:spcPts val="0"/>
              </a:spcAft>
              <a:buSzPts val="1400"/>
              <a:buNone/>
              <a:defRPr sz="1400">
                <a:latin typeface="Hanken Grotesk"/>
                <a:ea typeface="Hanken Grotesk"/>
                <a:cs typeface="Hanken Grotesk"/>
                <a:sym typeface="Hanken Grotesk"/>
              </a:defRPr>
            </a:lvl1pPr>
            <a:lvl2pPr lvl="1" rtl="0">
              <a:lnSpc>
                <a:spcPct val="115000"/>
              </a:lnSpc>
              <a:spcBef>
                <a:spcPts val="0"/>
              </a:spcBef>
              <a:spcAft>
                <a:spcPts val="0"/>
              </a:spcAft>
              <a:buSzPts val="1400"/>
              <a:buNone/>
              <a:defRPr/>
            </a:lvl2pPr>
            <a:lvl3pPr lvl="2" rtl="0">
              <a:lnSpc>
                <a:spcPct val="115000"/>
              </a:lnSpc>
              <a:spcBef>
                <a:spcPts val="0"/>
              </a:spcBef>
              <a:spcAft>
                <a:spcPts val="0"/>
              </a:spcAft>
              <a:buSzPts val="1400"/>
              <a:buNone/>
              <a:defRPr/>
            </a:lvl3pPr>
            <a:lvl4pPr lvl="3" rtl="0">
              <a:lnSpc>
                <a:spcPct val="115000"/>
              </a:lnSpc>
              <a:spcBef>
                <a:spcPts val="0"/>
              </a:spcBef>
              <a:spcAft>
                <a:spcPts val="0"/>
              </a:spcAft>
              <a:buSzPts val="1400"/>
              <a:buNone/>
              <a:defRPr/>
            </a:lvl4pPr>
            <a:lvl5pPr lvl="4" rtl="0">
              <a:lnSpc>
                <a:spcPct val="115000"/>
              </a:lnSpc>
              <a:spcBef>
                <a:spcPts val="0"/>
              </a:spcBef>
              <a:spcAft>
                <a:spcPts val="0"/>
              </a:spcAft>
              <a:buSzPts val="1400"/>
              <a:buNone/>
              <a:defRPr/>
            </a:lvl5pPr>
            <a:lvl6pPr lvl="5" rtl="0">
              <a:lnSpc>
                <a:spcPct val="115000"/>
              </a:lnSpc>
              <a:spcBef>
                <a:spcPts val="0"/>
              </a:spcBef>
              <a:spcAft>
                <a:spcPts val="0"/>
              </a:spcAft>
              <a:buSzPts val="1400"/>
              <a:buNone/>
              <a:defRPr/>
            </a:lvl6pPr>
            <a:lvl7pPr lvl="6" rtl="0">
              <a:lnSpc>
                <a:spcPct val="115000"/>
              </a:lnSpc>
              <a:spcBef>
                <a:spcPts val="0"/>
              </a:spcBef>
              <a:spcAft>
                <a:spcPts val="0"/>
              </a:spcAft>
              <a:buSzPts val="1400"/>
              <a:buNone/>
              <a:defRPr/>
            </a:lvl7pPr>
            <a:lvl8pPr lvl="7" rtl="0">
              <a:lnSpc>
                <a:spcPct val="115000"/>
              </a:lnSpc>
              <a:spcBef>
                <a:spcPts val="0"/>
              </a:spcBef>
              <a:spcAft>
                <a:spcPts val="0"/>
              </a:spcAft>
              <a:buSzPts val="1400"/>
              <a:buNone/>
              <a:defRPr/>
            </a:lvl8pPr>
            <a:lvl9pPr lvl="8" rtl="0">
              <a:lnSpc>
                <a:spcPct val="115000"/>
              </a:lnSpc>
              <a:spcBef>
                <a:spcPts val="0"/>
              </a:spcBef>
              <a:spcAft>
                <a:spcPts val="0"/>
              </a:spcAft>
              <a:buSzPts val="1400"/>
              <a:buNone/>
              <a:defRPr/>
            </a:lvl9pPr>
          </a:lstStyle>
          <a:p>
            <a:endParaRPr/>
          </a:p>
        </p:txBody>
      </p:sp>
      <p:sp>
        <p:nvSpPr>
          <p:cNvPr id="193" name="Google Shape;193;p21"/>
          <p:cNvSpPr txBox="1">
            <a:spLocks noGrp="1"/>
          </p:cNvSpPr>
          <p:nvPr>
            <p:ph type="subTitle" idx="4"/>
          </p:nvPr>
        </p:nvSpPr>
        <p:spPr>
          <a:xfrm>
            <a:off x="2032350" y="1253625"/>
            <a:ext cx="4876800" cy="427500"/>
          </a:xfrm>
          <a:prstGeom prst="rect">
            <a:avLst/>
          </a:prstGeom>
        </p:spPr>
        <p:txBody>
          <a:bodyPr spcFirstLastPara="1" wrap="square" lIns="91425" tIns="91425" rIns="91425" bIns="91425" anchor="b" anchorCtr="0">
            <a:noAutofit/>
          </a:bodyPr>
          <a:lstStyle>
            <a:lvl1pPr lvl="0" rtl="0">
              <a:lnSpc>
                <a:spcPct val="115000"/>
              </a:lnSpc>
              <a:spcBef>
                <a:spcPts val="0"/>
              </a:spcBef>
              <a:spcAft>
                <a:spcPts val="0"/>
              </a:spcAft>
              <a:buSzPts val="2600"/>
              <a:buFont typeface="Figtree Black"/>
              <a:buNone/>
              <a:defRPr sz="1900">
                <a:latin typeface="Figtree Black"/>
                <a:ea typeface="Figtree Black"/>
                <a:cs typeface="Figtree Black"/>
                <a:sym typeface="Figtree Black"/>
              </a:defRPr>
            </a:lvl1pPr>
            <a:lvl2pPr lvl="1" rtl="0">
              <a:lnSpc>
                <a:spcPct val="115000"/>
              </a:lnSpc>
              <a:spcBef>
                <a:spcPts val="0"/>
              </a:spcBef>
              <a:spcAft>
                <a:spcPts val="0"/>
              </a:spcAft>
              <a:buSzPts val="2600"/>
              <a:buFont typeface="Figtree Black"/>
              <a:buNone/>
              <a:defRPr sz="2600">
                <a:latin typeface="Figtree Black"/>
                <a:ea typeface="Figtree Black"/>
                <a:cs typeface="Figtree Black"/>
                <a:sym typeface="Figtree Black"/>
              </a:defRPr>
            </a:lvl2pPr>
            <a:lvl3pPr lvl="2" rtl="0">
              <a:lnSpc>
                <a:spcPct val="115000"/>
              </a:lnSpc>
              <a:spcBef>
                <a:spcPts val="0"/>
              </a:spcBef>
              <a:spcAft>
                <a:spcPts val="0"/>
              </a:spcAft>
              <a:buSzPts val="2600"/>
              <a:buFont typeface="Figtree Black"/>
              <a:buNone/>
              <a:defRPr sz="2600">
                <a:latin typeface="Figtree Black"/>
                <a:ea typeface="Figtree Black"/>
                <a:cs typeface="Figtree Black"/>
                <a:sym typeface="Figtree Black"/>
              </a:defRPr>
            </a:lvl3pPr>
            <a:lvl4pPr lvl="3" rtl="0">
              <a:lnSpc>
                <a:spcPct val="115000"/>
              </a:lnSpc>
              <a:spcBef>
                <a:spcPts val="0"/>
              </a:spcBef>
              <a:spcAft>
                <a:spcPts val="0"/>
              </a:spcAft>
              <a:buSzPts val="2600"/>
              <a:buFont typeface="Figtree Black"/>
              <a:buNone/>
              <a:defRPr sz="2600">
                <a:latin typeface="Figtree Black"/>
                <a:ea typeface="Figtree Black"/>
                <a:cs typeface="Figtree Black"/>
                <a:sym typeface="Figtree Black"/>
              </a:defRPr>
            </a:lvl4pPr>
            <a:lvl5pPr lvl="4" rtl="0">
              <a:lnSpc>
                <a:spcPct val="115000"/>
              </a:lnSpc>
              <a:spcBef>
                <a:spcPts val="0"/>
              </a:spcBef>
              <a:spcAft>
                <a:spcPts val="0"/>
              </a:spcAft>
              <a:buSzPts val="2600"/>
              <a:buFont typeface="Figtree Black"/>
              <a:buNone/>
              <a:defRPr sz="2600">
                <a:latin typeface="Figtree Black"/>
                <a:ea typeface="Figtree Black"/>
                <a:cs typeface="Figtree Black"/>
                <a:sym typeface="Figtree Black"/>
              </a:defRPr>
            </a:lvl5pPr>
            <a:lvl6pPr lvl="5" rtl="0">
              <a:lnSpc>
                <a:spcPct val="115000"/>
              </a:lnSpc>
              <a:spcBef>
                <a:spcPts val="0"/>
              </a:spcBef>
              <a:spcAft>
                <a:spcPts val="0"/>
              </a:spcAft>
              <a:buSzPts val="2600"/>
              <a:buFont typeface="Figtree Black"/>
              <a:buNone/>
              <a:defRPr sz="2600">
                <a:latin typeface="Figtree Black"/>
                <a:ea typeface="Figtree Black"/>
                <a:cs typeface="Figtree Black"/>
                <a:sym typeface="Figtree Black"/>
              </a:defRPr>
            </a:lvl6pPr>
            <a:lvl7pPr lvl="6" rtl="0">
              <a:lnSpc>
                <a:spcPct val="115000"/>
              </a:lnSpc>
              <a:spcBef>
                <a:spcPts val="0"/>
              </a:spcBef>
              <a:spcAft>
                <a:spcPts val="0"/>
              </a:spcAft>
              <a:buSzPts val="2600"/>
              <a:buFont typeface="Figtree Black"/>
              <a:buNone/>
              <a:defRPr sz="2600">
                <a:latin typeface="Figtree Black"/>
                <a:ea typeface="Figtree Black"/>
                <a:cs typeface="Figtree Black"/>
                <a:sym typeface="Figtree Black"/>
              </a:defRPr>
            </a:lvl7pPr>
            <a:lvl8pPr lvl="7" rtl="0">
              <a:lnSpc>
                <a:spcPct val="115000"/>
              </a:lnSpc>
              <a:spcBef>
                <a:spcPts val="0"/>
              </a:spcBef>
              <a:spcAft>
                <a:spcPts val="0"/>
              </a:spcAft>
              <a:buSzPts val="2600"/>
              <a:buFont typeface="Figtree Black"/>
              <a:buNone/>
              <a:defRPr sz="2600">
                <a:latin typeface="Figtree Black"/>
                <a:ea typeface="Figtree Black"/>
                <a:cs typeface="Figtree Black"/>
                <a:sym typeface="Figtree Black"/>
              </a:defRPr>
            </a:lvl8pPr>
            <a:lvl9pPr lvl="8" rtl="0">
              <a:lnSpc>
                <a:spcPct val="115000"/>
              </a:lnSpc>
              <a:spcBef>
                <a:spcPts val="0"/>
              </a:spcBef>
              <a:spcAft>
                <a:spcPts val="0"/>
              </a:spcAft>
              <a:buSzPts val="2600"/>
              <a:buFont typeface="Figtree Black"/>
              <a:buNone/>
              <a:defRPr sz="2600">
                <a:latin typeface="Figtree Black"/>
                <a:ea typeface="Figtree Black"/>
                <a:cs typeface="Figtree Black"/>
                <a:sym typeface="Figtree Black"/>
              </a:defRPr>
            </a:lvl9pPr>
          </a:lstStyle>
          <a:p>
            <a:endParaRPr/>
          </a:p>
        </p:txBody>
      </p:sp>
      <p:sp>
        <p:nvSpPr>
          <p:cNvPr id="194" name="Google Shape;194;p21"/>
          <p:cNvSpPr txBox="1">
            <a:spLocks noGrp="1"/>
          </p:cNvSpPr>
          <p:nvPr>
            <p:ph type="subTitle" idx="5"/>
          </p:nvPr>
        </p:nvSpPr>
        <p:spPr>
          <a:xfrm>
            <a:off x="2641950" y="2412275"/>
            <a:ext cx="4876800" cy="427500"/>
          </a:xfrm>
          <a:prstGeom prst="rect">
            <a:avLst/>
          </a:prstGeom>
        </p:spPr>
        <p:txBody>
          <a:bodyPr spcFirstLastPara="1" wrap="square" lIns="91425" tIns="91425" rIns="91425" bIns="91425" anchor="b" anchorCtr="0">
            <a:noAutofit/>
          </a:bodyPr>
          <a:lstStyle>
            <a:lvl1pPr lvl="0" rtl="0">
              <a:spcBef>
                <a:spcPts val="0"/>
              </a:spcBef>
              <a:spcAft>
                <a:spcPts val="0"/>
              </a:spcAft>
              <a:buSzPts val="2600"/>
              <a:buFont typeface="Figtree Black"/>
              <a:buNone/>
              <a:defRPr sz="1900">
                <a:latin typeface="Figtree Black"/>
                <a:ea typeface="Figtree Black"/>
                <a:cs typeface="Figtree Black"/>
                <a:sym typeface="Figtree Black"/>
              </a:defRPr>
            </a:lvl1pPr>
            <a:lvl2pPr lvl="1" rtl="0">
              <a:lnSpc>
                <a:spcPct val="115000"/>
              </a:lnSpc>
              <a:spcBef>
                <a:spcPts val="0"/>
              </a:spcBef>
              <a:spcAft>
                <a:spcPts val="0"/>
              </a:spcAft>
              <a:buSzPts val="2600"/>
              <a:buFont typeface="Figtree Black"/>
              <a:buNone/>
              <a:defRPr sz="2600">
                <a:latin typeface="Figtree Black"/>
                <a:ea typeface="Figtree Black"/>
                <a:cs typeface="Figtree Black"/>
                <a:sym typeface="Figtree Black"/>
              </a:defRPr>
            </a:lvl2pPr>
            <a:lvl3pPr lvl="2" rtl="0">
              <a:lnSpc>
                <a:spcPct val="115000"/>
              </a:lnSpc>
              <a:spcBef>
                <a:spcPts val="0"/>
              </a:spcBef>
              <a:spcAft>
                <a:spcPts val="0"/>
              </a:spcAft>
              <a:buSzPts val="2600"/>
              <a:buFont typeface="Figtree Black"/>
              <a:buNone/>
              <a:defRPr sz="2600">
                <a:latin typeface="Figtree Black"/>
                <a:ea typeface="Figtree Black"/>
                <a:cs typeface="Figtree Black"/>
                <a:sym typeface="Figtree Black"/>
              </a:defRPr>
            </a:lvl3pPr>
            <a:lvl4pPr lvl="3" rtl="0">
              <a:lnSpc>
                <a:spcPct val="115000"/>
              </a:lnSpc>
              <a:spcBef>
                <a:spcPts val="0"/>
              </a:spcBef>
              <a:spcAft>
                <a:spcPts val="0"/>
              </a:spcAft>
              <a:buSzPts val="2600"/>
              <a:buFont typeface="Figtree Black"/>
              <a:buNone/>
              <a:defRPr sz="2600">
                <a:latin typeface="Figtree Black"/>
                <a:ea typeface="Figtree Black"/>
                <a:cs typeface="Figtree Black"/>
                <a:sym typeface="Figtree Black"/>
              </a:defRPr>
            </a:lvl4pPr>
            <a:lvl5pPr lvl="4" rtl="0">
              <a:lnSpc>
                <a:spcPct val="115000"/>
              </a:lnSpc>
              <a:spcBef>
                <a:spcPts val="0"/>
              </a:spcBef>
              <a:spcAft>
                <a:spcPts val="0"/>
              </a:spcAft>
              <a:buSzPts val="2600"/>
              <a:buFont typeface="Figtree Black"/>
              <a:buNone/>
              <a:defRPr sz="2600">
                <a:latin typeface="Figtree Black"/>
                <a:ea typeface="Figtree Black"/>
                <a:cs typeface="Figtree Black"/>
                <a:sym typeface="Figtree Black"/>
              </a:defRPr>
            </a:lvl5pPr>
            <a:lvl6pPr lvl="5" rtl="0">
              <a:lnSpc>
                <a:spcPct val="115000"/>
              </a:lnSpc>
              <a:spcBef>
                <a:spcPts val="0"/>
              </a:spcBef>
              <a:spcAft>
                <a:spcPts val="0"/>
              </a:spcAft>
              <a:buSzPts val="2600"/>
              <a:buFont typeface="Figtree Black"/>
              <a:buNone/>
              <a:defRPr sz="2600">
                <a:latin typeface="Figtree Black"/>
                <a:ea typeface="Figtree Black"/>
                <a:cs typeface="Figtree Black"/>
                <a:sym typeface="Figtree Black"/>
              </a:defRPr>
            </a:lvl6pPr>
            <a:lvl7pPr lvl="6" rtl="0">
              <a:lnSpc>
                <a:spcPct val="115000"/>
              </a:lnSpc>
              <a:spcBef>
                <a:spcPts val="0"/>
              </a:spcBef>
              <a:spcAft>
                <a:spcPts val="0"/>
              </a:spcAft>
              <a:buSzPts val="2600"/>
              <a:buFont typeface="Figtree Black"/>
              <a:buNone/>
              <a:defRPr sz="2600">
                <a:latin typeface="Figtree Black"/>
                <a:ea typeface="Figtree Black"/>
                <a:cs typeface="Figtree Black"/>
                <a:sym typeface="Figtree Black"/>
              </a:defRPr>
            </a:lvl7pPr>
            <a:lvl8pPr lvl="7" rtl="0">
              <a:lnSpc>
                <a:spcPct val="115000"/>
              </a:lnSpc>
              <a:spcBef>
                <a:spcPts val="0"/>
              </a:spcBef>
              <a:spcAft>
                <a:spcPts val="0"/>
              </a:spcAft>
              <a:buSzPts val="2600"/>
              <a:buFont typeface="Figtree Black"/>
              <a:buNone/>
              <a:defRPr sz="2600">
                <a:latin typeface="Figtree Black"/>
                <a:ea typeface="Figtree Black"/>
                <a:cs typeface="Figtree Black"/>
                <a:sym typeface="Figtree Black"/>
              </a:defRPr>
            </a:lvl8pPr>
            <a:lvl9pPr lvl="8" rtl="0">
              <a:lnSpc>
                <a:spcPct val="115000"/>
              </a:lnSpc>
              <a:spcBef>
                <a:spcPts val="0"/>
              </a:spcBef>
              <a:spcAft>
                <a:spcPts val="0"/>
              </a:spcAft>
              <a:buSzPts val="2600"/>
              <a:buFont typeface="Figtree Black"/>
              <a:buNone/>
              <a:defRPr sz="2600">
                <a:latin typeface="Figtree Black"/>
                <a:ea typeface="Figtree Black"/>
                <a:cs typeface="Figtree Black"/>
                <a:sym typeface="Figtree Black"/>
              </a:defRPr>
            </a:lvl9pPr>
          </a:lstStyle>
          <a:p>
            <a:endParaRPr/>
          </a:p>
        </p:txBody>
      </p:sp>
      <p:sp>
        <p:nvSpPr>
          <p:cNvPr id="195" name="Google Shape;195;p21"/>
          <p:cNvSpPr txBox="1">
            <a:spLocks noGrp="1"/>
          </p:cNvSpPr>
          <p:nvPr>
            <p:ph type="subTitle" idx="6"/>
          </p:nvPr>
        </p:nvSpPr>
        <p:spPr>
          <a:xfrm>
            <a:off x="3251550" y="3570925"/>
            <a:ext cx="4876800" cy="427500"/>
          </a:xfrm>
          <a:prstGeom prst="rect">
            <a:avLst/>
          </a:prstGeom>
        </p:spPr>
        <p:txBody>
          <a:bodyPr spcFirstLastPara="1" wrap="square" lIns="91425" tIns="91425" rIns="91425" bIns="91425" anchor="b" anchorCtr="0">
            <a:noAutofit/>
          </a:bodyPr>
          <a:lstStyle>
            <a:lvl1pPr lvl="0" rtl="0">
              <a:spcBef>
                <a:spcPts val="0"/>
              </a:spcBef>
              <a:spcAft>
                <a:spcPts val="0"/>
              </a:spcAft>
              <a:buSzPts val="2600"/>
              <a:buFont typeface="Figtree Black"/>
              <a:buNone/>
              <a:defRPr sz="1900">
                <a:latin typeface="Figtree Black"/>
                <a:ea typeface="Figtree Black"/>
                <a:cs typeface="Figtree Black"/>
                <a:sym typeface="Figtree Black"/>
              </a:defRPr>
            </a:lvl1pPr>
            <a:lvl2pPr lvl="1" rtl="0">
              <a:lnSpc>
                <a:spcPct val="115000"/>
              </a:lnSpc>
              <a:spcBef>
                <a:spcPts val="0"/>
              </a:spcBef>
              <a:spcAft>
                <a:spcPts val="0"/>
              </a:spcAft>
              <a:buSzPts val="2600"/>
              <a:buFont typeface="Figtree Black"/>
              <a:buNone/>
              <a:defRPr sz="2600">
                <a:latin typeface="Figtree Black"/>
                <a:ea typeface="Figtree Black"/>
                <a:cs typeface="Figtree Black"/>
                <a:sym typeface="Figtree Black"/>
              </a:defRPr>
            </a:lvl2pPr>
            <a:lvl3pPr lvl="2" rtl="0">
              <a:lnSpc>
                <a:spcPct val="115000"/>
              </a:lnSpc>
              <a:spcBef>
                <a:spcPts val="0"/>
              </a:spcBef>
              <a:spcAft>
                <a:spcPts val="0"/>
              </a:spcAft>
              <a:buSzPts val="2600"/>
              <a:buFont typeface="Figtree Black"/>
              <a:buNone/>
              <a:defRPr sz="2600">
                <a:latin typeface="Figtree Black"/>
                <a:ea typeface="Figtree Black"/>
                <a:cs typeface="Figtree Black"/>
                <a:sym typeface="Figtree Black"/>
              </a:defRPr>
            </a:lvl3pPr>
            <a:lvl4pPr lvl="3" rtl="0">
              <a:lnSpc>
                <a:spcPct val="115000"/>
              </a:lnSpc>
              <a:spcBef>
                <a:spcPts val="0"/>
              </a:spcBef>
              <a:spcAft>
                <a:spcPts val="0"/>
              </a:spcAft>
              <a:buSzPts val="2600"/>
              <a:buFont typeface="Figtree Black"/>
              <a:buNone/>
              <a:defRPr sz="2600">
                <a:latin typeface="Figtree Black"/>
                <a:ea typeface="Figtree Black"/>
                <a:cs typeface="Figtree Black"/>
                <a:sym typeface="Figtree Black"/>
              </a:defRPr>
            </a:lvl4pPr>
            <a:lvl5pPr lvl="4" rtl="0">
              <a:lnSpc>
                <a:spcPct val="115000"/>
              </a:lnSpc>
              <a:spcBef>
                <a:spcPts val="0"/>
              </a:spcBef>
              <a:spcAft>
                <a:spcPts val="0"/>
              </a:spcAft>
              <a:buSzPts val="2600"/>
              <a:buFont typeface="Figtree Black"/>
              <a:buNone/>
              <a:defRPr sz="2600">
                <a:latin typeface="Figtree Black"/>
                <a:ea typeface="Figtree Black"/>
                <a:cs typeface="Figtree Black"/>
                <a:sym typeface="Figtree Black"/>
              </a:defRPr>
            </a:lvl5pPr>
            <a:lvl6pPr lvl="5" rtl="0">
              <a:lnSpc>
                <a:spcPct val="115000"/>
              </a:lnSpc>
              <a:spcBef>
                <a:spcPts val="0"/>
              </a:spcBef>
              <a:spcAft>
                <a:spcPts val="0"/>
              </a:spcAft>
              <a:buSzPts val="2600"/>
              <a:buFont typeface="Figtree Black"/>
              <a:buNone/>
              <a:defRPr sz="2600">
                <a:latin typeface="Figtree Black"/>
                <a:ea typeface="Figtree Black"/>
                <a:cs typeface="Figtree Black"/>
                <a:sym typeface="Figtree Black"/>
              </a:defRPr>
            </a:lvl6pPr>
            <a:lvl7pPr lvl="6" rtl="0">
              <a:lnSpc>
                <a:spcPct val="115000"/>
              </a:lnSpc>
              <a:spcBef>
                <a:spcPts val="0"/>
              </a:spcBef>
              <a:spcAft>
                <a:spcPts val="0"/>
              </a:spcAft>
              <a:buSzPts val="2600"/>
              <a:buFont typeface="Figtree Black"/>
              <a:buNone/>
              <a:defRPr sz="2600">
                <a:latin typeface="Figtree Black"/>
                <a:ea typeface="Figtree Black"/>
                <a:cs typeface="Figtree Black"/>
                <a:sym typeface="Figtree Black"/>
              </a:defRPr>
            </a:lvl7pPr>
            <a:lvl8pPr lvl="7" rtl="0">
              <a:lnSpc>
                <a:spcPct val="115000"/>
              </a:lnSpc>
              <a:spcBef>
                <a:spcPts val="0"/>
              </a:spcBef>
              <a:spcAft>
                <a:spcPts val="0"/>
              </a:spcAft>
              <a:buSzPts val="2600"/>
              <a:buFont typeface="Figtree Black"/>
              <a:buNone/>
              <a:defRPr sz="2600">
                <a:latin typeface="Figtree Black"/>
                <a:ea typeface="Figtree Black"/>
                <a:cs typeface="Figtree Black"/>
                <a:sym typeface="Figtree Black"/>
              </a:defRPr>
            </a:lvl8pPr>
            <a:lvl9pPr lvl="8" rtl="0">
              <a:lnSpc>
                <a:spcPct val="115000"/>
              </a:lnSpc>
              <a:spcBef>
                <a:spcPts val="0"/>
              </a:spcBef>
              <a:spcAft>
                <a:spcPts val="0"/>
              </a:spcAft>
              <a:buSzPts val="2600"/>
              <a:buFont typeface="Figtree Black"/>
              <a:buNone/>
              <a:defRPr sz="2600">
                <a:latin typeface="Figtree Black"/>
                <a:ea typeface="Figtree Black"/>
                <a:cs typeface="Figtree Black"/>
                <a:sym typeface="Figtree Black"/>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Numbers and text">
  <p:cSld name="CUSTOM_8_1">
    <p:spTree>
      <p:nvGrpSpPr>
        <p:cNvPr id="1" name="Shape 230"/>
        <p:cNvGrpSpPr/>
        <p:nvPr/>
      </p:nvGrpSpPr>
      <p:grpSpPr>
        <a:xfrm>
          <a:off x="0" y="0"/>
          <a:ext cx="0" cy="0"/>
          <a:chOff x="0" y="0"/>
          <a:chExt cx="0" cy="0"/>
        </a:xfrm>
      </p:grpSpPr>
      <p:sp>
        <p:nvSpPr>
          <p:cNvPr id="231" name="Google Shape;231;p24"/>
          <p:cNvSpPr/>
          <p:nvPr/>
        </p:nvSpPr>
        <p:spPr>
          <a:xfrm>
            <a:off x="6309175" y="2486975"/>
            <a:ext cx="4243200" cy="42432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2" name="Google Shape;232;p24"/>
          <p:cNvGrpSpPr/>
          <p:nvPr/>
        </p:nvGrpSpPr>
        <p:grpSpPr>
          <a:xfrm>
            <a:off x="-69525" y="539500"/>
            <a:ext cx="9455500" cy="4069200"/>
            <a:chOff x="-69525" y="539500"/>
            <a:chExt cx="9455500" cy="4069200"/>
          </a:xfrm>
        </p:grpSpPr>
        <p:grpSp>
          <p:nvGrpSpPr>
            <p:cNvPr id="233" name="Google Shape;233;p24"/>
            <p:cNvGrpSpPr/>
            <p:nvPr/>
          </p:nvGrpSpPr>
          <p:grpSpPr>
            <a:xfrm>
              <a:off x="713225" y="539500"/>
              <a:ext cx="8672750" cy="4069200"/>
              <a:chOff x="713225" y="539500"/>
              <a:chExt cx="8672750" cy="4069200"/>
            </a:xfrm>
          </p:grpSpPr>
          <p:sp>
            <p:nvSpPr>
              <p:cNvPr id="234" name="Google Shape;234;p24"/>
              <p:cNvSpPr/>
              <p:nvPr/>
            </p:nvSpPr>
            <p:spPr>
              <a:xfrm>
                <a:off x="713225" y="539500"/>
                <a:ext cx="7717500" cy="40692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35" name="Google Shape;235;p24"/>
              <p:cNvCxnSpPr/>
              <p:nvPr/>
            </p:nvCxnSpPr>
            <p:spPr>
              <a:xfrm>
                <a:off x="8407675" y="4608575"/>
                <a:ext cx="978300" cy="0"/>
              </a:xfrm>
              <a:prstGeom prst="straightConnector1">
                <a:avLst/>
              </a:prstGeom>
              <a:noFill/>
              <a:ln w="19050" cap="flat" cmpd="sng">
                <a:solidFill>
                  <a:schemeClr val="dk1"/>
                </a:solidFill>
                <a:prstDash val="solid"/>
                <a:round/>
                <a:headEnd type="none" w="med" len="med"/>
                <a:tailEnd type="none" w="med" len="med"/>
              </a:ln>
            </p:spPr>
          </p:cxnSp>
        </p:grpSp>
        <p:cxnSp>
          <p:nvCxnSpPr>
            <p:cNvPr id="236" name="Google Shape;236;p24"/>
            <p:cNvCxnSpPr/>
            <p:nvPr/>
          </p:nvCxnSpPr>
          <p:spPr>
            <a:xfrm rot="10800000">
              <a:off x="-69525" y="539500"/>
              <a:ext cx="789000" cy="0"/>
            </a:xfrm>
            <a:prstGeom prst="straightConnector1">
              <a:avLst/>
            </a:prstGeom>
            <a:noFill/>
            <a:ln w="19050" cap="flat" cmpd="sng">
              <a:solidFill>
                <a:schemeClr val="dk1"/>
              </a:solidFill>
              <a:prstDash val="solid"/>
              <a:round/>
              <a:headEnd type="none" w="med" len="med"/>
              <a:tailEnd type="none" w="med" len="med"/>
            </a:ln>
          </p:spPr>
        </p:cxnSp>
      </p:grpSp>
      <p:sp>
        <p:nvSpPr>
          <p:cNvPr id="237" name="Google Shape;237;p24"/>
          <p:cNvSpPr txBox="1">
            <a:spLocks noGrp="1"/>
          </p:cNvSpPr>
          <p:nvPr>
            <p:ph type="title" hasCustomPrompt="1"/>
          </p:nvPr>
        </p:nvSpPr>
        <p:spPr>
          <a:xfrm>
            <a:off x="707575" y="539500"/>
            <a:ext cx="4051200" cy="768900"/>
          </a:xfrm>
          <a:prstGeom prst="rect">
            <a:avLst/>
          </a:prstGeom>
          <a:solidFill>
            <a:schemeClr val="dk1"/>
          </a:solidFill>
        </p:spPr>
        <p:txBody>
          <a:bodyPr spcFirstLastPara="1" wrap="square" lIns="91425" tIns="91425" rIns="91425" bIns="91425" anchor="ctr" anchorCtr="0">
            <a:noAutofit/>
          </a:bodyPr>
          <a:lstStyle>
            <a:lvl1pPr lvl="0" rtl="0">
              <a:lnSpc>
                <a:spcPct val="115000"/>
              </a:lnSpc>
              <a:spcBef>
                <a:spcPts val="0"/>
              </a:spcBef>
              <a:spcAft>
                <a:spcPts val="0"/>
              </a:spcAft>
              <a:buClr>
                <a:schemeClr val="lt1"/>
              </a:buClr>
              <a:buSzPts val="6000"/>
              <a:buNone/>
              <a:defRPr sz="3700">
                <a:solidFill>
                  <a:schemeClr val="lt1"/>
                </a:solidFill>
              </a:defRPr>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238" name="Google Shape;238;p24"/>
          <p:cNvSpPr txBox="1">
            <a:spLocks noGrp="1"/>
          </p:cNvSpPr>
          <p:nvPr>
            <p:ph type="subTitle" idx="1"/>
          </p:nvPr>
        </p:nvSpPr>
        <p:spPr>
          <a:xfrm>
            <a:off x="707575" y="1308392"/>
            <a:ext cx="4051200" cy="4107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1"/>
              </a:buClr>
              <a:buSzPts val="2400"/>
              <a:buNone/>
              <a:defRPr>
                <a:solidFill>
                  <a:schemeClr val="dk1"/>
                </a:solidFill>
                <a:latin typeface="Hanken Grotesk"/>
                <a:ea typeface="Hanken Grotesk"/>
                <a:cs typeface="Hanken Grotesk"/>
                <a:sym typeface="Hanken Grotesk"/>
              </a:defRPr>
            </a:lvl1pPr>
            <a:lvl2pPr lvl="1" algn="ctr" rtl="0">
              <a:lnSpc>
                <a:spcPct val="100000"/>
              </a:lnSpc>
              <a:spcBef>
                <a:spcPts val="0"/>
              </a:spcBef>
              <a:spcAft>
                <a:spcPts val="0"/>
              </a:spcAft>
              <a:buClr>
                <a:schemeClr val="dk1"/>
              </a:buClr>
              <a:buSzPts val="2100"/>
              <a:buNone/>
              <a:defRPr sz="2100">
                <a:solidFill>
                  <a:schemeClr val="dk1"/>
                </a:solidFill>
              </a:defRPr>
            </a:lvl2pPr>
            <a:lvl3pPr lvl="2" algn="ctr" rtl="0">
              <a:lnSpc>
                <a:spcPct val="100000"/>
              </a:lnSpc>
              <a:spcBef>
                <a:spcPts val="0"/>
              </a:spcBef>
              <a:spcAft>
                <a:spcPts val="0"/>
              </a:spcAft>
              <a:buClr>
                <a:schemeClr val="dk1"/>
              </a:buClr>
              <a:buSzPts val="2100"/>
              <a:buNone/>
              <a:defRPr sz="2100">
                <a:solidFill>
                  <a:schemeClr val="dk1"/>
                </a:solidFill>
              </a:defRPr>
            </a:lvl3pPr>
            <a:lvl4pPr lvl="3" algn="ctr" rtl="0">
              <a:lnSpc>
                <a:spcPct val="100000"/>
              </a:lnSpc>
              <a:spcBef>
                <a:spcPts val="0"/>
              </a:spcBef>
              <a:spcAft>
                <a:spcPts val="0"/>
              </a:spcAft>
              <a:buClr>
                <a:schemeClr val="dk1"/>
              </a:buClr>
              <a:buSzPts val="2100"/>
              <a:buNone/>
              <a:defRPr sz="2100">
                <a:solidFill>
                  <a:schemeClr val="dk1"/>
                </a:solidFill>
              </a:defRPr>
            </a:lvl4pPr>
            <a:lvl5pPr lvl="4" algn="ctr" rtl="0">
              <a:lnSpc>
                <a:spcPct val="100000"/>
              </a:lnSpc>
              <a:spcBef>
                <a:spcPts val="0"/>
              </a:spcBef>
              <a:spcAft>
                <a:spcPts val="0"/>
              </a:spcAft>
              <a:buClr>
                <a:schemeClr val="dk1"/>
              </a:buClr>
              <a:buSzPts val="2100"/>
              <a:buNone/>
              <a:defRPr sz="2100">
                <a:solidFill>
                  <a:schemeClr val="dk1"/>
                </a:solidFill>
              </a:defRPr>
            </a:lvl5pPr>
            <a:lvl6pPr lvl="5" algn="ctr" rtl="0">
              <a:lnSpc>
                <a:spcPct val="100000"/>
              </a:lnSpc>
              <a:spcBef>
                <a:spcPts val="0"/>
              </a:spcBef>
              <a:spcAft>
                <a:spcPts val="0"/>
              </a:spcAft>
              <a:buClr>
                <a:schemeClr val="dk1"/>
              </a:buClr>
              <a:buSzPts val="2100"/>
              <a:buNone/>
              <a:defRPr sz="2100">
                <a:solidFill>
                  <a:schemeClr val="dk1"/>
                </a:solidFill>
              </a:defRPr>
            </a:lvl6pPr>
            <a:lvl7pPr lvl="6" algn="ctr" rtl="0">
              <a:lnSpc>
                <a:spcPct val="100000"/>
              </a:lnSpc>
              <a:spcBef>
                <a:spcPts val="0"/>
              </a:spcBef>
              <a:spcAft>
                <a:spcPts val="0"/>
              </a:spcAft>
              <a:buClr>
                <a:schemeClr val="dk1"/>
              </a:buClr>
              <a:buSzPts val="2100"/>
              <a:buNone/>
              <a:defRPr sz="2100">
                <a:solidFill>
                  <a:schemeClr val="dk1"/>
                </a:solidFill>
              </a:defRPr>
            </a:lvl7pPr>
            <a:lvl8pPr lvl="7" algn="ctr" rtl="0">
              <a:lnSpc>
                <a:spcPct val="100000"/>
              </a:lnSpc>
              <a:spcBef>
                <a:spcPts val="0"/>
              </a:spcBef>
              <a:spcAft>
                <a:spcPts val="0"/>
              </a:spcAft>
              <a:buClr>
                <a:schemeClr val="dk1"/>
              </a:buClr>
              <a:buSzPts val="2100"/>
              <a:buNone/>
              <a:defRPr sz="2100">
                <a:solidFill>
                  <a:schemeClr val="dk1"/>
                </a:solidFill>
              </a:defRPr>
            </a:lvl8pPr>
            <a:lvl9pPr lvl="8" algn="ctr" rtl="0">
              <a:lnSpc>
                <a:spcPct val="100000"/>
              </a:lnSpc>
              <a:spcBef>
                <a:spcPts val="0"/>
              </a:spcBef>
              <a:spcAft>
                <a:spcPts val="0"/>
              </a:spcAft>
              <a:buClr>
                <a:schemeClr val="dk1"/>
              </a:buClr>
              <a:buSzPts val="2100"/>
              <a:buNone/>
              <a:defRPr sz="2100">
                <a:solidFill>
                  <a:schemeClr val="dk1"/>
                </a:solidFill>
              </a:defRPr>
            </a:lvl9pPr>
          </a:lstStyle>
          <a:p>
            <a:endParaRPr/>
          </a:p>
        </p:txBody>
      </p:sp>
      <p:sp>
        <p:nvSpPr>
          <p:cNvPr id="239" name="Google Shape;239;p24"/>
          <p:cNvSpPr txBox="1">
            <a:spLocks noGrp="1"/>
          </p:cNvSpPr>
          <p:nvPr>
            <p:ph type="title" idx="2" hasCustomPrompt="1"/>
          </p:nvPr>
        </p:nvSpPr>
        <p:spPr>
          <a:xfrm>
            <a:off x="707575" y="1901349"/>
            <a:ext cx="4051200" cy="768900"/>
          </a:xfrm>
          <a:prstGeom prst="rect">
            <a:avLst/>
          </a:prstGeom>
          <a:solidFill>
            <a:schemeClr val="dk1"/>
          </a:solidFill>
        </p:spPr>
        <p:txBody>
          <a:bodyPr spcFirstLastPara="1" wrap="square" lIns="91425" tIns="91425" rIns="91425" bIns="91425" anchor="ctr" anchorCtr="0">
            <a:noAutofit/>
          </a:bodyPr>
          <a:lstStyle>
            <a:lvl1pPr lvl="0" rtl="0">
              <a:lnSpc>
                <a:spcPct val="115000"/>
              </a:lnSpc>
              <a:spcBef>
                <a:spcPts val="0"/>
              </a:spcBef>
              <a:spcAft>
                <a:spcPts val="0"/>
              </a:spcAft>
              <a:buClr>
                <a:schemeClr val="lt1"/>
              </a:buClr>
              <a:buSzPts val="6000"/>
              <a:buNone/>
              <a:defRPr sz="3700">
                <a:solidFill>
                  <a:schemeClr val="lt1"/>
                </a:solidFill>
              </a:defRPr>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240" name="Google Shape;240;p24"/>
          <p:cNvSpPr txBox="1">
            <a:spLocks noGrp="1"/>
          </p:cNvSpPr>
          <p:nvPr>
            <p:ph type="subTitle" idx="3"/>
          </p:nvPr>
        </p:nvSpPr>
        <p:spPr>
          <a:xfrm>
            <a:off x="707575" y="2670245"/>
            <a:ext cx="4051200" cy="4107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1"/>
              </a:buClr>
              <a:buSzPts val="2400"/>
              <a:buNone/>
              <a:defRPr>
                <a:solidFill>
                  <a:schemeClr val="dk1"/>
                </a:solidFill>
                <a:latin typeface="Hanken Grotesk"/>
                <a:ea typeface="Hanken Grotesk"/>
                <a:cs typeface="Hanken Grotesk"/>
                <a:sym typeface="Hanken Grotesk"/>
              </a:defRPr>
            </a:lvl1pPr>
            <a:lvl2pPr lvl="1" algn="ctr" rtl="0">
              <a:lnSpc>
                <a:spcPct val="100000"/>
              </a:lnSpc>
              <a:spcBef>
                <a:spcPts val="0"/>
              </a:spcBef>
              <a:spcAft>
                <a:spcPts val="0"/>
              </a:spcAft>
              <a:buClr>
                <a:schemeClr val="dk1"/>
              </a:buClr>
              <a:buSzPts val="2100"/>
              <a:buNone/>
              <a:defRPr sz="2100">
                <a:solidFill>
                  <a:schemeClr val="dk1"/>
                </a:solidFill>
              </a:defRPr>
            </a:lvl2pPr>
            <a:lvl3pPr lvl="2" algn="ctr" rtl="0">
              <a:lnSpc>
                <a:spcPct val="100000"/>
              </a:lnSpc>
              <a:spcBef>
                <a:spcPts val="0"/>
              </a:spcBef>
              <a:spcAft>
                <a:spcPts val="0"/>
              </a:spcAft>
              <a:buClr>
                <a:schemeClr val="dk1"/>
              </a:buClr>
              <a:buSzPts val="2100"/>
              <a:buNone/>
              <a:defRPr sz="2100">
                <a:solidFill>
                  <a:schemeClr val="dk1"/>
                </a:solidFill>
              </a:defRPr>
            </a:lvl3pPr>
            <a:lvl4pPr lvl="3" algn="ctr" rtl="0">
              <a:lnSpc>
                <a:spcPct val="100000"/>
              </a:lnSpc>
              <a:spcBef>
                <a:spcPts val="0"/>
              </a:spcBef>
              <a:spcAft>
                <a:spcPts val="0"/>
              </a:spcAft>
              <a:buClr>
                <a:schemeClr val="dk1"/>
              </a:buClr>
              <a:buSzPts val="2100"/>
              <a:buNone/>
              <a:defRPr sz="2100">
                <a:solidFill>
                  <a:schemeClr val="dk1"/>
                </a:solidFill>
              </a:defRPr>
            </a:lvl4pPr>
            <a:lvl5pPr lvl="4" algn="ctr" rtl="0">
              <a:lnSpc>
                <a:spcPct val="100000"/>
              </a:lnSpc>
              <a:spcBef>
                <a:spcPts val="0"/>
              </a:spcBef>
              <a:spcAft>
                <a:spcPts val="0"/>
              </a:spcAft>
              <a:buClr>
                <a:schemeClr val="dk1"/>
              </a:buClr>
              <a:buSzPts val="2100"/>
              <a:buNone/>
              <a:defRPr sz="2100">
                <a:solidFill>
                  <a:schemeClr val="dk1"/>
                </a:solidFill>
              </a:defRPr>
            </a:lvl5pPr>
            <a:lvl6pPr lvl="5" algn="ctr" rtl="0">
              <a:lnSpc>
                <a:spcPct val="100000"/>
              </a:lnSpc>
              <a:spcBef>
                <a:spcPts val="0"/>
              </a:spcBef>
              <a:spcAft>
                <a:spcPts val="0"/>
              </a:spcAft>
              <a:buClr>
                <a:schemeClr val="dk1"/>
              </a:buClr>
              <a:buSzPts val="2100"/>
              <a:buNone/>
              <a:defRPr sz="2100">
                <a:solidFill>
                  <a:schemeClr val="dk1"/>
                </a:solidFill>
              </a:defRPr>
            </a:lvl6pPr>
            <a:lvl7pPr lvl="6" algn="ctr" rtl="0">
              <a:lnSpc>
                <a:spcPct val="100000"/>
              </a:lnSpc>
              <a:spcBef>
                <a:spcPts val="0"/>
              </a:spcBef>
              <a:spcAft>
                <a:spcPts val="0"/>
              </a:spcAft>
              <a:buClr>
                <a:schemeClr val="dk1"/>
              </a:buClr>
              <a:buSzPts val="2100"/>
              <a:buNone/>
              <a:defRPr sz="2100">
                <a:solidFill>
                  <a:schemeClr val="dk1"/>
                </a:solidFill>
              </a:defRPr>
            </a:lvl7pPr>
            <a:lvl8pPr lvl="7" algn="ctr" rtl="0">
              <a:lnSpc>
                <a:spcPct val="100000"/>
              </a:lnSpc>
              <a:spcBef>
                <a:spcPts val="0"/>
              </a:spcBef>
              <a:spcAft>
                <a:spcPts val="0"/>
              </a:spcAft>
              <a:buClr>
                <a:schemeClr val="dk1"/>
              </a:buClr>
              <a:buSzPts val="2100"/>
              <a:buNone/>
              <a:defRPr sz="2100">
                <a:solidFill>
                  <a:schemeClr val="dk1"/>
                </a:solidFill>
              </a:defRPr>
            </a:lvl8pPr>
            <a:lvl9pPr lvl="8" algn="ctr" rtl="0">
              <a:lnSpc>
                <a:spcPct val="100000"/>
              </a:lnSpc>
              <a:spcBef>
                <a:spcPts val="0"/>
              </a:spcBef>
              <a:spcAft>
                <a:spcPts val="0"/>
              </a:spcAft>
              <a:buClr>
                <a:schemeClr val="dk1"/>
              </a:buClr>
              <a:buSzPts val="2100"/>
              <a:buNone/>
              <a:defRPr sz="2100">
                <a:solidFill>
                  <a:schemeClr val="dk1"/>
                </a:solidFill>
              </a:defRPr>
            </a:lvl9pPr>
          </a:lstStyle>
          <a:p>
            <a:endParaRPr/>
          </a:p>
        </p:txBody>
      </p:sp>
      <p:sp>
        <p:nvSpPr>
          <p:cNvPr id="241" name="Google Shape;241;p24"/>
          <p:cNvSpPr txBox="1">
            <a:spLocks noGrp="1"/>
          </p:cNvSpPr>
          <p:nvPr>
            <p:ph type="title" idx="4" hasCustomPrompt="1"/>
          </p:nvPr>
        </p:nvSpPr>
        <p:spPr>
          <a:xfrm>
            <a:off x="707575" y="3263198"/>
            <a:ext cx="4051200" cy="768900"/>
          </a:xfrm>
          <a:prstGeom prst="rect">
            <a:avLst/>
          </a:prstGeom>
          <a:solidFill>
            <a:schemeClr val="dk1"/>
          </a:solidFill>
        </p:spPr>
        <p:txBody>
          <a:bodyPr spcFirstLastPara="1" wrap="square" lIns="91425" tIns="91425" rIns="91425" bIns="91425" anchor="ctr" anchorCtr="0">
            <a:noAutofit/>
          </a:bodyPr>
          <a:lstStyle>
            <a:lvl1pPr lvl="0" rtl="0">
              <a:lnSpc>
                <a:spcPct val="115000"/>
              </a:lnSpc>
              <a:spcBef>
                <a:spcPts val="0"/>
              </a:spcBef>
              <a:spcAft>
                <a:spcPts val="0"/>
              </a:spcAft>
              <a:buClr>
                <a:schemeClr val="lt1"/>
              </a:buClr>
              <a:buSzPts val="6000"/>
              <a:buNone/>
              <a:defRPr sz="3700">
                <a:solidFill>
                  <a:schemeClr val="lt1"/>
                </a:solidFill>
              </a:defRPr>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242" name="Google Shape;242;p24"/>
          <p:cNvSpPr txBox="1">
            <a:spLocks noGrp="1"/>
          </p:cNvSpPr>
          <p:nvPr>
            <p:ph type="subTitle" idx="5"/>
          </p:nvPr>
        </p:nvSpPr>
        <p:spPr>
          <a:xfrm>
            <a:off x="707575" y="4032098"/>
            <a:ext cx="4051200" cy="4107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1"/>
              </a:buClr>
              <a:buSzPts val="2400"/>
              <a:buNone/>
              <a:defRPr>
                <a:solidFill>
                  <a:schemeClr val="dk1"/>
                </a:solidFill>
                <a:latin typeface="Hanken Grotesk"/>
                <a:ea typeface="Hanken Grotesk"/>
                <a:cs typeface="Hanken Grotesk"/>
                <a:sym typeface="Hanken Grotesk"/>
              </a:defRPr>
            </a:lvl1pPr>
            <a:lvl2pPr lvl="1" algn="ctr" rtl="0">
              <a:lnSpc>
                <a:spcPct val="100000"/>
              </a:lnSpc>
              <a:spcBef>
                <a:spcPts val="0"/>
              </a:spcBef>
              <a:spcAft>
                <a:spcPts val="0"/>
              </a:spcAft>
              <a:buClr>
                <a:schemeClr val="dk1"/>
              </a:buClr>
              <a:buSzPts val="2100"/>
              <a:buNone/>
              <a:defRPr sz="2100">
                <a:solidFill>
                  <a:schemeClr val="dk1"/>
                </a:solidFill>
              </a:defRPr>
            </a:lvl2pPr>
            <a:lvl3pPr lvl="2" algn="ctr" rtl="0">
              <a:lnSpc>
                <a:spcPct val="100000"/>
              </a:lnSpc>
              <a:spcBef>
                <a:spcPts val="0"/>
              </a:spcBef>
              <a:spcAft>
                <a:spcPts val="0"/>
              </a:spcAft>
              <a:buClr>
                <a:schemeClr val="dk1"/>
              </a:buClr>
              <a:buSzPts val="2100"/>
              <a:buNone/>
              <a:defRPr sz="2100">
                <a:solidFill>
                  <a:schemeClr val="dk1"/>
                </a:solidFill>
              </a:defRPr>
            </a:lvl3pPr>
            <a:lvl4pPr lvl="3" algn="ctr" rtl="0">
              <a:lnSpc>
                <a:spcPct val="100000"/>
              </a:lnSpc>
              <a:spcBef>
                <a:spcPts val="0"/>
              </a:spcBef>
              <a:spcAft>
                <a:spcPts val="0"/>
              </a:spcAft>
              <a:buClr>
                <a:schemeClr val="dk1"/>
              </a:buClr>
              <a:buSzPts val="2100"/>
              <a:buNone/>
              <a:defRPr sz="2100">
                <a:solidFill>
                  <a:schemeClr val="dk1"/>
                </a:solidFill>
              </a:defRPr>
            </a:lvl4pPr>
            <a:lvl5pPr lvl="4" algn="ctr" rtl="0">
              <a:lnSpc>
                <a:spcPct val="100000"/>
              </a:lnSpc>
              <a:spcBef>
                <a:spcPts val="0"/>
              </a:spcBef>
              <a:spcAft>
                <a:spcPts val="0"/>
              </a:spcAft>
              <a:buClr>
                <a:schemeClr val="dk1"/>
              </a:buClr>
              <a:buSzPts val="2100"/>
              <a:buNone/>
              <a:defRPr sz="2100">
                <a:solidFill>
                  <a:schemeClr val="dk1"/>
                </a:solidFill>
              </a:defRPr>
            </a:lvl5pPr>
            <a:lvl6pPr lvl="5" algn="ctr" rtl="0">
              <a:lnSpc>
                <a:spcPct val="100000"/>
              </a:lnSpc>
              <a:spcBef>
                <a:spcPts val="0"/>
              </a:spcBef>
              <a:spcAft>
                <a:spcPts val="0"/>
              </a:spcAft>
              <a:buClr>
                <a:schemeClr val="dk1"/>
              </a:buClr>
              <a:buSzPts val="2100"/>
              <a:buNone/>
              <a:defRPr sz="2100">
                <a:solidFill>
                  <a:schemeClr val="dk1"/>
                </a:solidFill>
              </a:defRPr>
            </a:lvl6pPr>
            <a:lvl7pPr lvl="6" algn="ctr" rtl="0">
              <a:lnSpc>
                <a:spcPct val="100000"/>
              </a:lnSpc>
              <a:spcBef>
                <a:spcPts val="0"/>
              </a:spcBef>
              <a:spcAft>
                <a:spcPts val="0"/>
              </a:spcAft>
              <a:buClr>
                <a:schemeClr val="dk1"/>
              </a:buClr>
              <a:buSzPts val="2100"/>
              <a:buNone/>
              <a:defRPr sz="2100">
                <a:solidFill>
                  <a:schemeClr val="dk1"/>
                </a:solidFill>
              </a:defRPr>
            </a:lvl7pPr>
            <a:lvl8pPr lvl="7" algn="ctr" rtl="0">
              <a:lnSpc>
                <a:spcPct val="100000"/>
              </a:lnSpc>
              <a:spcBef>
                <a:spcPts val="0"/>
              </a:spcBef>
              <a:spcAft>
                <a:spcPts val="0"/>
              </a:spcAft>
              <a:buClr>
                <a:schemeClr val="dk1"/>
              </a:buClr>
              <a:buSzPts val="2100"/>
              <a:buNone/>
              <a:defRPr sz="2100">
                <a:solidFill>
                  <a:schemeClr val="dk1"/>
                </a:solidFill>
              </a:defRPr>
            </a:lvl8pPr>
            <a:lvl9pPr lvl="8" algn="ctr" rtl="0">
              <a:lnSpc>
                <a:spcPct val="100000"/>
              </a:lnSpc>
              <a:spcBef>
                <a:spcPts val="0"/>
              </a:spcBef>
              <a:spcAft>
                <a:spcPts val="0"/>
              </a:spcAft>
              <a:buClr>
                <a:schemeClr val="dk1"/>
              </a:buClr>
              <a:buSzPts val="2100"/>
              <a:buNone/>
              <a:defRPr sz="2100">
                <a:solidFill>
                  <a:schemeClr val="dk1"/>
                </a:solidFill>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only 1">
  <p:cSld name="CUSTOM_11">
    <p:spTree>
      <p:nvGrpSpPr>
        <p:cNvPr id="1" name="Shape 243"/>
        <p:cNvGrpSpPr/>
        <p:nvPr/>
      </p:nvGrpSpPr>
      <p:grpSpPr>
        <a:xfrm>
          <a:off x="0" y="0"/>
          <a:ext cx="0" cy="0"/>
          <a:chOff x="0" y="0"/>
          <a:chExt cx="0" cy="0"/>
        </a:xfrm>
      </p:grpSpPr>
      <p:sp>
        <p:nvSpPr>
          <p:cNvPr id="244" name="Google Shape;244;p25"/>
          <p:cNvSpPr/>
          <p:nvPr/>
        </p:nvSpPr>
        <p:spPr>
          <a:xfrm>
            <a:off x="8240650" y="-926525"/>
            <a:ext cx="1861500" cy="1861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45" name="Google Shape;245;p25"/>
          <p:cNvGrpSpPr/>
          <p:nvPr/>
        </p:nvGrpSpPr>
        <p:grpSpPr>
          <a:xfrm>
            <a:off x="-19050" y="232800"/>
            <a:ext cx="9189150" cy="4684500"/>
            <a:chOff x="-19050" y="232800"/>
            <a:chExt cx="9189150" cy="4684500"/>
          </a:xfrm>
        </p:grpSpPr>
        <p:sp>
          <p:nvSpPr>
            <p:cNvPr id="246" name="Google Shape;246;p25"/>
            <p:cNvSpPr/>
            <p:nvPr/>
          </p:nvSpPr>
          <p:spPr>
            <a:xfrm>
              <a:off x="232200" y="232800"/>
              <a:ext cx="8679000" cy="46845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47" name="Google Shape;247;p25"/>
            <p:cNvCxnSpPr/>
            <p:nvPr/>
          </p:nvCxnSpPr>
          <p:spPr>
            <a:xfrm rot="10800000">
              <a:off x="-19050" y="4917300"/>
              <a:ext cx="258900" cy="0"/>
            </a:xfrm>
            <a:prstGeom prst="straightConnector1">
              <a:avLst/>
            </a:prstGeom>
            <a:noFill/>
            <a:ln w="19050" cap="flat" cmpd="sng">
              <a:solidFill>
                <a:schemeClr val="dk1"/>
              </a:solidFill>
              <a:prstDash val="solid"/>
              <a:round/>
              <a:headEnd type="none" w="med" len="med"/>
              <a:tailEnd type="none" w="med" len="med"/>
            </a:ln>
          </p:spPr>
        </p:cxnSp>
        <p:cxnSp>
          <p:nvCxnSpPr>
            <p:cNvPr id="248" name="Google Shape;248;p25"/>
            <p:cNvCxnSpPr/>
            <p:nvPr/>
          </p:nvCxnSpPr>
          <p:spPr>
            <a:xfrm rot="10800000">
              <a:off x="8911200" y="232800"/>
              <a:ext cx="258900" cy="0"/>
            </a:xfrm>
            <a:prstGeom prst="straightConnector1">
              <a:avLst/>
            </a:prstGeom>
            <a:noFill/>
            <a:ln w="19050" cap="flat" cmpd="sng">
              <a:solidFill>
                <a:schemeClr val="dk1"/>
              </a:solidFill>
              <a:prstDash val="solid"/>
              <a:round/>
              <a:headEnd type="none" w="med" len="med"/>
              <a:tailEnd type="none" w="med" len="med"/>
            </a:ln>
          </p:spPr>
        </p:cxnSp>
      </p:grpSp>
      <p:sp>
        <p:nvSpPr>
          <p:cNvPr id="249" name="Google Shape;249;p25"/>
          <p:cNvSpPr txBox="1">
            <a:spLocks noGrp="1"/>
          </p:cNvSpPr>
          <p:nvPr>
            <p:ph type="title"/>
          </p:nvPr>
        </p:nvSpPr>
        <p:spPr>
          <a:xfrm>
            <a:off x="722376" y="445025"/>
            <a:ext cx="77085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sz="2800"/>
            </a:lvl1pPr>
            <a:lvl2pPr lvl="1" rtl="0">
              <a:spcBef>
                <a:spcPts val="0"/>
              </a:spcBef>
              <a:spcAft>
                <a:spcPts val="0"/>
              </a:spcAft>
              <a:buSzPts val="3000"/>
              <a:buNone/>
              <a:defRPr>
                <a:latin typeface="Lato"/>
                <a:ea typeface="Lato"/>
                <a:cs typeface="Lato"/>
                <a:sym typeface="Lato"/>
              </a:defRPr>
            </a:lvl2pPr>
            <a:lvl3pPr lvl="2" rtl="0">
              <a:spcBef>
                <a:spcPts val="0"/>
              </a:spcBef>
              <a:spcAft>
                <a:spcPts val="0"/>
              </a:spcAft>
              <a:buSzPts val="3000"/>
              <a:buNone/>
              <a:defRPr>
                <a:latin typeface="Lato"/>
                <a:ea typeface="Lato"/>
                <a:cs typeface="Lato"/>
                <a:sym typeface="Lato"/>
              </a:defRPr>
            </a:lvl3pPr>
            <a:lvl4pPr lvl="3" rtl="0">
              <a:spcBef>
                <a:spcPts val="0"/>
              </a:spcBef>
              <a:spcAft>
                <a:spcPts val="0"/>
              </a:spcAft>
              <a:buSzPts val="3000"/>
              <a:buNone/>
              <a:defRPr>
                <a:latin typeface="Lato"/>
                <a:ea typeface="Lato"/>
                <a:cs typeface="Lato"/>
                <a:sym typeface="Lato"/>
              </a:defRPr>
            </a:lvl4pPr>
            <a:lvl5pPr lvl="4" rtl="0">
              <a:spcBef>
                <a:spcPts val="0"/>
              </a:spcBef>
              <a:spcAft>
                <a:spcPts val="0"/>
              </a:spcAft>
              <a:buSzPts val="3000"/>
              <a:buNone/>
              <a:defRPr>
                <a:latin typeface="Lato"/>
                <a:ea typeface="Lato"/>
                <a:cs typeface="Lato"/>
                <a:sym typeface="Lato"/>
              </a:defRPr>
            </a:lvl5pPr>
            <a:lvl6pPr lvl="5" rtl="0">
              <a:spcBef>
                <a:spcPts val="0"/>
              </a:spcBef>
              <a:spcAft>
                <a:spcPts val="0"/>
              </a:spcAft>
              <a:buSzPts val="3000"/>
              <a:buNone/>
              <a:defRPr>
                <a:latin typeface="Lato"/>
                <a:ea typeface="Lato"/>
                <a:cs typeface="Lato"/>
                <a:sym typeface="Lato"/>
              </a:defRPr>
            </a:lvl6pPr>
            <a:lvl7pPr lvl="6" rtl="0">
              <a:spcBef>
                <a:spcPts val="0"/>
              </a:spcBef>
              <a:spcAft>
                <a:spcPts val="0"/>
              </a:spcAft>
              <a:buSzPts val="3000"/>
              <a:buNone/>
              <a:defRPr>
                <a:latin typeface="Lato"/>
                <a:ea typeface="Lato"/>
                <a:cs typeface="Lato"/>
                <a:sym typeface="Lato"/>
              </a:defRPr>
            </a:lvl7pPr>
            <a:lvl8pPr lvl="7" rtl="0">
              <a:spcBef>
                <a:spcPts val="0"/>
              </a:spcBef>
              <a:spcAft>
                <a:spcPts val="0"/>
              </a:spcAft>
              <a:buSzPts val="3000"/>
              <a:buNone/>
              <a:defRPr>
                <a:latin typeface="Lato"/>
                <a:ea typeface="Lato"/>
                <a:cs typeface="Lato"/>
                <a:sym typeface="Lato"/>
              </a:defRPr>
            </a:lvl8pPr>
            <a:lvl9pPr lvl="8" rtl="0">
              <a:spcBef>
                <a:spcPts val="0"/>
              </a:spcBef>
              <a:spcAft>
                <a:spcPts val="0"/>
              </a:spcAft>
              <a:buSzPts val="3000"/>
              <a:buNone/>
              <a:defRPr>
                <a:latin typeface="Lato"/>
                <a:ea typeface="Lato"/>
                <a:cs typeface="Lato"/>
                <a:sym typeface="Lato"/>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only 2">
  <p:cSld name="CUSTOM_11_1">
    <p:spTree>
      <p:nvGrpSpPr>
        <p:cNvPr id="1" name="Shape 250"/>
        <p:cNvGrpSpPr/>
        <p:nvPr/>
      </p:nvGrpSpPr>
      <p:grpSpPr>
        <a:xfrm>
          <a:off x="0" y="0"/>
          <a:ext cx="0" cy="0"/>
          <a:chOff x="0" y="0"/>
          <a:chExt cx="0" cy="0"/>
        </a:xfrm>
      </p:grpSpPr>
      <p:sp>
        <p:nvSpPr>
          <p:cNvPr id="251" name="Google Shape;251;p26"/>
          <p:cNvSpPr/>
          <p:nvPr/>
        </p:nvSpPr>
        <p:spPr>
          <a:xfrm>
            <a:off x="-924350" y="4204325"/>
            <a:ext cx="1861500" cy="1861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252;p26"/>
          <p:cNvGrpSpPr/>
          <p:nvPr/>
        </p:nvGrpSpPr>
        <p:grpSpPr>
          <a:xfrm>
            <a:off x="232200" y="232800"/>
            <a:ext cx="8988300" cy="4964300"/>
            <a:chOff x="232200" y="232800"/>
            <a:chExt cx="8988300" cy="4964300"/>
          </a:xfrm>
        </p:grpSpPr>
        <p:sp>
          <p:nvSpPr>
            <p:cNvPr id="253" name="Google Shape;253;p26"/>
            <p:cNvSpPr/>
            <p:nvPr/>
          </p:nvSpPr>
          <p:spPr>
            <a:xfrm>
              <a:off x="232200" y="232800"/>
              <a:ext cx="8679000" cy="46845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54" name="Google Shape;254;p26"/>
            <p:cNvCxnSpPr/>
            <p:nvPr/>
          </p:nvCxnSpPr>
          <p:spPr>
            <a:xfrm rot="10800000">
              <a:off x="8911200" y="232800"/>
              <a:ext cx="309300" cy="0"/>
            </a:xfrm>
            <a:prstGeom prst="straightConnector1">
              <a:avLst/>
            </a:prstGeom>
            <a:noFill/>
            <a:ln w="19050" cap="flat" cmpd="sng">
              <a:solidFill>
                <a:schemeClr val="dk1"/>
              </a:solidFill>
              <a:prstDash val="solid"/>
              <a:round/>
              <a:headEnd type="none" w="med" len="med"/>
              <a:tailEnd type="none" w="med" len="med"/>
            </a:ln>
          </p:spPr>
        </p:cxnSp>
        <p:cxnSp>
          <p:nvCxnSpPr>
            <p:cNvPr id="255" name="Google Shape;255;p26"/>
            <p:cNvCxnSpPr/>
            <p:nvPr/>
          </p:nvCxnSpPr>
          <p:spPr>
            <a:xfrm rot="10800000">
              <a:off x="232200" y="4890500"/>
              <a:ext cx="0" cy="306600"/>
            </a:xfrm>
            <a:prstGeom prst="straightConnector1">
              <a:avLst/>
            </a:prstGeom>
            <a:noFill/>
            <a:ln w="19050" cap="flat" cmpd="sng">
              <a:solidFill>
                <a:schemeClr val="dk1"/>
              </a:solidFill>
              <a:prstDash val="solid"/>
              <a:round/>
              <a:headEnd type="none" w="med" len="med"/>
              <a:tailEnd type="none" w="med" len="med"/>
            </a:ln>
          </p:spPr>
        </p:cxnSp>
      </p:grpSp>
      <p:sp>
        <p:nvSpPr>
          <p:cNvPr id="256" name="Google Shape;256;p26"/>
          <p:cNvSpPr txBox="1">
            <a:spLocks noGrp="1"/>
          </p:cNvSpPr>
          <p:nvPr>
            <p:ph type="title"/>
          </p:nvPr>
        </p:nvSpPr>
        <p:spPr>
          <a:xfrm>
            <a:off x="722376" y="445025"/>
            <a:ext cx="77085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sz="2800"/>
            </a:lvl1pPr>
            <a:lvl2pPr lvl="1" rtl="0">
              <a:spcBef>
                <a:spcPts val="0"/>
              </a:spcBef>
              <a:spcAft>
                <a:spcPts val="0"/>
              </a:spcAft>
              <a:buSzPts val="3000"/>
              <a:buNone/>
              <a:defRPr>
                <a:latin typeface="Lato"/>
                <a:ea typeface="Lato"/>
                <a:cs typeface="Lato"/>
                <a:sym typeface="Lato"/>
              </a:defRPr>
            </a:lvl2pPr>
            <a:lvl3pPr lvl="2" rtl="0">
              <a:spcBef>
                <a:spcPts val="0"/>
              </a:spcBef>
              <a:spcAft>
                <a:spcPts val="0"/>
              </a:spcAft>
              <a:buSzPts val="3000"/>
              <a:buNone/>
              <a:defRPr>
                <a:latin typeface="Lato"/>
                <a:ea typeface="Lato"/>
                <a:cs typeface="Lato"/>
                <a:sym typeface="Lato"/>
              </a:defRPr>
            </a:lvl3pPr>
            <a:lvl4pPr lvl="3" rtl="0">
              <a:spcBef>
                <a:spcPts val="0"/>
              </a:spcBef>
              <a:spcAft>
                <a:spcPts val="0"/>
              </a:spcAft>
              <a:buSzPts val="3000"/>
              <a:buNone/>
              <a:defRPr>
                <a:latin typeface="Lato"/>
                <a:ea typeface="Lato"/>
                <a:cs typeface="Lato"/>
                <a:sym typeface="Lato"/>
              </a:defRPr>
            </a:lvl4pPr>
            <a:lvl5pPr lvl="4" rtl="0">
              <a:spcBef>
                <a:spcPts val="0"/>
              </a:spcBef>
              <a:spcAft>
                <a:spcPts val="0"/>
              </a:spcAft>
              <a:buSzPts val="3000"/>
              <a:buNone/>
              <a:defRPr>
                <a:latin typeface="Lato"/>
                <a:ea typeface="Lato"/>
                <a:cs typeface="Lato"/>
                <a:sym typeface="Lato"/>
              </a:defRPr>
            </a:lvl5pPr>
            <a:lvl6pPr lvl="5" rtl="0">
              <a:spcBef>
                <a:spcPts val="0"/>
              </a:spcBef>
              <a:spcAft>
                <a:spcPts val="0"/>
              </a:spcAft>
              <a:buSzPts val="3000"/>
              <a:buNone/>
              <a:defRPr>
                <a:latin typeface="Lato"/>
                <a:ea typeface="Lato"/>
                <a:cs typeface="Lato"/>
                <a:sym typeface="Lato"/>
              </a:defRPr>
            </a:lvl6pPr>
            <a:lvl7pPr lvl="6" rtl="0">
              <a:spcBef>
                <a:spcPts val="0"/>
              </a:spcBef>
              <a:spcAft>
                <a:spcPts val="0"/>
              </a:spcAft>
              <a:buSzPts val="3000"/>
              <a:buNone/>
              <a:defRPr>
                <a:latin typeface="Lato"/>
                <a:ea typeface="Lato"/>
                <a:cs typeface="Lato"/>
                <a:sym typeface="Lato"/>
              </a:defRPr>
            </a:lvl7pPr>
            <a:lvl8pPr lvl="7" rtl="0">
              <a:spcBef>
                <a:spcPts val="0"/>
              </a:spcBef>
              <a:spcAft>
                <a:spcPts val="0"/>
              </a:spcAft>
              <a:buSzPts val="3000"/>
              <a:buNone/>
              <a:defRPr>
                <a:latin typeface="Lato"/>
                <a:ea typeface="Lato"/>
                <a:cs typeface="Lato"/>
                <a:sym typeface="Lato"/>
              </a:defRPr>
            </a:lvl8pPr>
            <a:lvl9pPr lvl="8" rtl="0">
              <a:spcBef>
                <a:spcPts val="0"/>
              </a:spcBef>
              <a:spcAft>
                <a:spcPts val="0"/>
              </a:spcAft>
              <a:buSzPts val="3000"/>
              <a:buNone/>
              <a:defRPr>
                <a:latin typeface="Lato"/>
                <a:ea typeface="Lato"/>
                <a:cs typeface="Lato"/>
                <a:sym typeface="Lato"/>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hanks">
  <p:cSld name="CUSTOM_3_1">
    <p:spTree>
      <p:nvGrpSpPr>
        <p:cNvPr id="1" name="Shape 257"/>
        <p:cNvGrpSpPr/>
        <p:nvPr/>
      </p:nvGrpSpPr>
      <p:grpSpPr>
        <a:xfrm>
          <a:off x="0" y="0"/>
          <a:ext cx="0" cy="0"/>
          <a:chOff x="0" y="0"/>
          <a:chExt cx="0" cy="0"/>
        </a:xfrm>
      </p:grpSpPr>
      <p:sp>
        <p:nvSpPr>
          <p:cNvPr id="258" name="Google Shape;258;p27"/>
          <p:cNvSpPr/>
          <p:nvPr/>
        </p:nvSpPr>
        <p:spPr>
          <a:xfrm>
            <a:off x="6677100" y="-9050"/>
            <a:ext cx="5161500" cy="5161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9" name="Google Shape;259;p27"/>
          <p:cNvGrpSpPr/>
          <p:nvPr/>
        </p:nvGrpSpPr>
        <p:grpSpPr>
          <a:xfrm>
            <a:off x="713223" y="-79050"/>
            <a:ext cx="8791100" cy="4687625"/>
            <a:chOff x="-669332" y="-79050"/>
            <a:chExt cx="10173707" cy="4687625"/>
          </a:xfrm>
        </p:grpSpPr>
        <p:sp>
          <p:nvSpPr>
            <p:cNvPr id="260" name="Google Shape;260;p27"/>
            <p:cNvSpPr/>
            <p:nvPr/>
          </p:nvSpPr>
          <p:spPr>
            <a:xfrm>
              <a:off x="-669325" y="533550"/>
              <a:ext cx="9100200" cy="40749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61" name="Google Shape;261;p27"/>
            <p:cNvCxnSpPr/>
            <p:nvPr/>
          </p:nvCxnSpPr>
          <p:spPr>
            <a:xfrm rot="10800000">
              <a:off x="-669332" y="-79050"/>
              <a:ext cx="0" cy="624900"/>
            </a:xfrm>
            <a:prstGeom prst="straightConnector1">
              <a:avLst/>
            </a:prstGeom>
            <a:noFill/>
            <a:ln w="19050" cap="flat" cmpd="sng">
              <a:solidFill>
                <a:schemeClr val="dk1"/>
              </a:solidFill>
              <a:prstDash val="solid"/>
              <a:round/>
              <a:headEnd type="none" w="med" len="med"/>
              <a:tailEnd type="none" w="med" len="med"/>
            </a:ln>
          </p:spPr>
        </p:cxnSp>
        <p:cxnSp>
          <p:nvCxnSpPr>
            <p:cNvPr id="262" name="Google Shape;262;p27"/>
            <p:cNvCxnSpPr/>
            <p:nvPr/>
          </p:nvCxnSpPr>
          <p:spPr>
            <a:xfrm>
              <a:off x="8425275" y="4608575"/>
              <a:ext cx="1079100" cy="0"/>
            </a:xfrm>
            <a:prstGeom prst="straightConnector1">
              <a:avLst/>
            </a:prstGeom>
            <a:noFill/>
            <a:ln w="19050" cap="flat" cmpd="sng">
              <a:solidFill>
                <a:schemeClr val="dk1"/>
              </a:solidFill>
              <a:prstDash val="solid"/>
              <a:round/>
              <a:headEnd type="none" w="med" len="med"/>
              <a:tailEnd type="none" w="med" len="med"/>
            </a:ln>
          </p:spPr>
        </p:cxnSp>
      </p:grpSp>
      <p:sp>
        <p:nvSpPr>
          <p:cNvPr id="263" name="Google Shape;263;p27"/>
          <p:cNvSpPr txBox="1">
            <a:spLocks noGrp="1"/>
          </p:cNvSpPr>
          <p:nvPr>
            <p:ph type="title"/>
          </p:nvPr>
        </p:nvSpPr>
        <p:spPr>
          <a:xfrm>
            <a:off x="1094263" y="778325"/>
            <a:ext cx="4448100" cy="1058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sz="5800"/>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264" name="Google Shape;264;p27"/>
          <p:cNvSpPr txBox="1">
            <a:spLocks noGrp="1"/>
          </p:cNvSpPr>
          <p:nvPr>
            <p:ph type="subTitle" idx="1"/>
          </p:nvPr>
        </p:nvSpPr>
        <p:spPr>
          <a:xfrm>
            <a:off x="1094225" y="1651512"/>
            <a:ext cx="4448100" cy="12249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atin typeface="Hanken Grotesk"/>
                <a:ea typeface="Hanken Grotesk"/>
                <a:cs typeface="Hanken Grotesk"/>
                <a:sym typeface="Hanken Grotesk"/>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65" name="Google Shape;265;p27"/>
          <p:cNvSpPr txBox="1"/>
          <p:nvPr/>
        </p:nvSpPr>
        <p:spPr>
          <a:xfrm>
            <a:off x="1094225" y="3383825"/>
            <a:ext cx="5797200" cy="5562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300"/>
              </a:spcBef>
              <a:spcAft>
                <a:spcPts val="0"/>
              </a:spcAft>
              <a:buNone/>
            </a:pPr>
            <a:r>
              <a:rPr lang="en" sz="1200">
                <a:solidFill>
                  <a:schemeClr val="dk1"/>
                </a:solidFill>
                <a:latin typeface="Hanken Grotesk"/>
                <a:ea typeface="Hanken Grotesk"/>
                <a:cs typeface="Hanken Grotesk"/>
                <a:sym typeface="Hanken Grotesk"/>
              </a:rPr>
              <a:t>CREDITS: This presentation template was created by </a:t>
            </a:r>
            <a:r>
              <a:rPr lang="en" sz="1200" b="1" u="sng">
                <a:solidFill>
                  <a:schemeClr val="dk1"/>
                </a:solidFill>
                <a:latin typeface="Hanken Grotesk"/>
                <a:ea typeface="Hanken Grotesk"/>
                <a:cs typeface="Hanken Grotesk"/>
                <a:sym typeface="Hanken Grotesk"/>
                <a:hlinkClick r:id="rId2">
                  <a:extLst>
                    <a:ext uri="{A12FA001-AC4F-418D-AE19-62706E023703}">
                      <ahyp:hlinkClr xmlns:ahyp="http://schemas.microsoft.com/office/drawing/2018/hyperlinkcolor" val="tx"/>
                    </a:ext>
                  </a:extLst>
                </a:hlinkClick>
              </a:rPr>
              <a:t>Slidesgo</a:t>
            </a:r>
            <a:r>
              <a:rPr lang="en" sz="1200" b="1">
                <a:solidFill>
                  <a:schemeClr val="dk1"/>
                </a:solidFill>
                <a:latin typeface="Hanken Grotesk"/>
                <a:ea typeface="Hanken Grotesk"/>
                <a:cs typeface="Hanken Grotesk"/>
                <a:sym typeface="Hanken Grotesk"/>
              </a:rPr>
              <a:t>,</a:t>
            </a:r>
            <a:r>
              <a:rPr lang="en" sz="1200">
                <a:solidFill>
                  <a:schemeClr val="dk1"/>
                </a:solidFill>
                <a:latin typeface="Hanken Grotesk"/>
                <a:ea typeface="Hanken Grotesk"/>
                <a:cs typeface="Hanken Grotesk"/>
                <a:sym typeface="Hanken Grotesk"/>
              </a:rPr>
              <a:t> and includes icons by</a:t>
            </a:r>
            <a:r>
              <a:rPr lang="en" sz="1200" b="1">
                <a:solidFill>
                  <a:schemeClr val="dk1"/>
                </a:solidFill>
                <a:latin typeface="Hanken Grotesk"/>
                <a:ea typeface="Hanken Grotesk"/>
                <a:cs typeface="Hanken Grotesk"/>
                <a:sym typeface="Hanken Grotesk"/>
              </a:rPr>
              <a:t> </a:t>
            </a:r>
            <a:r>
              <a:rPr lang="en" sz="1200" b="1" u="sng">
                <a:solidFill>
                  <a:schemeClr val="dk1"/>
                </a:solidFill>
                <a:latin typeface="Hanken Grotesk"/>
                <a:ea typeface="Hanken Grotesk"/>
                <a:cs typeface="Hanken Grotesk"/>
                <a:sym typeface="Hanken Grotesk"/>
                <a:hlinkClick r:id="rId3">
                  <a:extLst>
                    <a:ext uri="{A12FA001-AC4F-418D-AE19-62706E023703}">
                      <ahyp:hlinkClr xmlns:ahyp="http://schemas.microsoft.com/office/drawing/2018/hyperlinkcolor" val="tx"/>
                    </a:ext>
                  </a:extLst>
                </a:hlinkClick>
              </a:rPr>
              <a:t>Flaticon</a:t>
            </a:r>
            <a:r>
              <a:rPr lang="en" sz="1200" b="1">
                <a:solidFill>
                  <a:schemeClr val="dk1"/>
                </a:solidFill>
                <a:latin typeface="Hanken Grotesk"/>
                <a:ea typeface="Hanken Grotesk"/>
                <a:cs typeface="Hanken Grotesk"/>
                <a:sym typeface="Hanken Grotesk"/>
              </a:rPr>
              <a:t>,</a:t>
            </a:r>
            <a:r>
              <a:rPr lang="en" sz="1200">
                <a:solidFill>
                  <a:schemeClr val="dk1"/>
                </a:solidFill>
                <a:latin typeface="Hanken Grotesk"/>
                <a:ea typeface="Hanken Grotesk"/>
                <a:cs typeface="Hanken Grotesk"/>
                <a:sym typeface="Hanken Grotesk"/>
              </a:rPr>
              <a:t> and infographics &amp; images by </a:t>
            </a:r>
            <a:r>
              <a:rPr lang="en" sz="1200" b="1" u="sng">
                <a:solidFill>
                  <a:schemeClr val="dk1"/>
                </a:solidFill>
                <a:latin typeface="Hanken Grotesk"/>
                <a:ea typeface="Hanken Grotesk"/>
                <a:cs typeface="Hanken Grotesk"/>
                <a:sym typeface="Hanken Grotesk"/>
                <a:hlinkClick r:id="rId4">
                  <a:extLst>
                    <a:ext uri="{A12FA001-AC4F-418D-AE19-62706E023703}">
                      <ahyp:hlinkClr xmlns:ahyp="http://schemas.microsoft.com/office/drawing/2018/hyperlinkcolor" val="tx"/>
                    </a:ext>
                  </a:extLst>
                </a:hlinkClick>
              </a:rPr>
              <a:t>Freepik</a:t>
            </a:r>
            <a:r>
              <a:rPr lang="en" sz="1200" b="1" u="sng">
                <a:solidFill>
                  <a:schemeClr val="dk1"/>
                </a:solidFill>
                <a:latin typeface="Hanken Grotesk"/>
                <a:ea typeface="Hanken Grotesk"/>
                <a:cs typeface="Hanken Grotesk"/>
                <a:sym typeface="Hanken Grotesk"/>
              </a:rPr>
              <a:t> </a:t>
            </a:r>
            <a:endParaRPr sz="1200" b="1" u="sng">
              <a:solidFill>
                <a:schemeClr val="dk1"/>
              </a:solidFill>
              <a:latin typeface="Hanken Grotesk"/>
              <a:ea typeface="Hanken Grotesk"/>
              <a:cs typeface="Hanken Grotesk"/>
              <a:sym typeface="Hanken Grotesk"/>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ackground">
  <p:cSld name="CUSTOM_7">
    <p:spTree>
      <p:nvGrpSpPr>
        <p:cNvPr id="1" name="Shape 266"/>
        <p:cNvGrpSpPr/>
        <p:nvPr/>
      </p:nvGrpSpPr>
      <p:grpSpPr>
        <a:xfrm>
          <a:off x="0" y="0"/>
          <a:ext cx="0" cy="0"/>
          <a:chOff x="0" y="0"/>
          <a:chExt cx="0" cy="0"/>
        </a:xfrm>
      </p:grpSpPr>
      <p:sp>
        <p:nvSpPr>
          <p:cNvPr id="267" name="Google Shape;267;p28"/>
          <p:cNvSpPr/>
          <p:nvPr/>
        </p:nvSpPr>
        <p:spPr>
          <a:xfrm>
            <a:off x="8240650" y="4204325"/>
            <a:ext cx="1861500" cy="1861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8" name="Google Shape;268;p28"/>
          <p:cNvGrpSpPr/>
          <p:nvPr/>
        </p:nvGrpSpPr>
        <p:grpSpPr>
          <a:xfrm>
            <a:off x="232200" y="-49400"/>
            <a:ext cx="8679000" cy="5250800"/>
            <a:chOff x="232200" y="-49400"/>
            <a:chExt cx="8679000" cy="5250800"/>
          </a:xfrm>
        </p:grpSpPr>
        <p:sp>
          <p:nvSpPr>
            <p:cNvPr id="269" name="Google Shape;269;p28"/>
            <p:cNvSpPr/>
            <p:nvPr/>
          </p:nvSpPr>
          <p:spPr>
            <a:xfrm>
              <a:off x="232200" y="232800"/>
              <a:ext cx="8679000" cy="46845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70" name="Google Shape;270;p28"/>
            <p:cNvGrpSpPr/>
            <p:nvPr/>
          </p:nvGrpSpPr>
          <p:grpSpPr>
            <a:xfrm>
              <a:off x="232200" y="-49400"/>
              <a:ext cx="8679000" cy="5250800"/>
              <a:chOff x="232200" y="-49400"/>
              <a:chExt cx="8679000" cy="5250800"/>
            </a:xfrm>
          </p:grpSpPr>
          <p:cxnSp>
            <p:nvCxnSpPr>
              <p:cNvPr id="271" name="Google Shape;271;p28"/>
              <p:cNvCxnSpPr/>
              <p:nvPr/>
            </p:nvCxnSpPr>
            <p:spPr>
              <a:xfrm rot="10800000">
                <a:off x="232200" y="-49400"/>
                <a:ext cx="0" cy="284100"/>
              </a:xfrm>
              <a:prstGeom prst="straightConnector1">
                <a:avLst/>
              </a:prstGeom>
              <a:noFill/>
              <a:ln w="19050" cap="flat" cmpd="sng">
                <a:solidFill>
                  <a:schemeClr val="dk1"/>
                </a:solidFill>
                <a:prstDash val="solid"/>
                <a:round/>
                <a:headEnd type="none" w="med" len="med"/>
                <a:tailEnd type="none" w="med" len="med"/>
              </a:ln>
            </p:spPr>
          </p:cxnSp>
          <p:cxnSp>
            <p:nvCxnSpPr>
              <p:cNvPr id="272" name="Google Shape;272;p28"/>
              <p:cNvCxnSpPr/>
              <p:nvPr/>
            </p:nvCxnSpPr>
            <p:spPr>
              <a:xfrm rot="10800000">
                <a:off x="8911200" y="4917300"/>
                <a:ext cx="0" cy="284100"/>
              </a:xfrm>
              <a:prstGeom prst="straightConnector1">
                <a:avLst/>
              </a:prstGeom>
              <a:noFill/>
              <a:ln w="19050" cap="flat" cmpd="sng">
                <a:solidFill>
                  <a:schemeClr val="dk1"/>
                </a:solidFill>
                <a:prstDash val="solid"/>
                <a:round/>
                <a:headEnd type="none" w="med" len="med"/>
                <a:tailEnd type="none" w="med" len="med"/>
              </a:ln>
            </p:spPr>
          </p:cxnSp>
        </p:grpSp>
      </p:gr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ackground 1">
  <p:cSld name="CUSTOM_8">
    <p:spTree>
      <p:nvGrpSpPr>
        <p:cNvPr id="1" name="Shape 273"/>
        <p:cNvGrpSpPr/>
        <p:nvPr/>
      </p:nvGrpSpPr>
      <p:grpSpPr>
        <a:xfrm>
          <a:off x="0" y="0"/>
          <a:ext cx="0" cy="0"/>
          <a:chOff x="0" y="0"/>
          <a:chExt cx="0" cy="0"/>
        </a:xfrm>
      </p:grpSpPr>
      <p:sp>
        <p:nvSpPr>
          <p:cNvPr id="274" name="Google Shape;274;p29"/>
          <p:cNvSpPr/>
          <p:nvPr/>
        </p:nvSpPr>
        <p:spPr>
          <a:xfrm>
            <a:off x="8141975" y="-886575"/>
            <a:ext cx="1861500" cy="1861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75" name="Google Shape;275;p29"/>
          <p:cNvGrpSpPr/>
          <p:nvPr/>
        </p:nvGrpSpPr>
        <p:grpSpPr>
          <a:xfrm>
            <a:off x="232200" y="232800"/>
            <a:ext cx="9045000" cy="4975500"/>
            <a:chOff x="232200" y="232800"/>
            <a:chExt cx="9045000" cy="4975500"/>
          </a:xfrm>
        </p:grpSpPr>
        <p:sp>
          <p:nvSpPr>
            <p:cNvPr id="276" name="Google Shape;276;p29"/>
            <p:cNvSpPr/>
            <p:nvPr/>
          </p:nvSpPr>
          <p:spPr>
            <a:xfrm>
              <a:off x="232200" y="232800"/>
              <a:ext cx="8679000" cy="46845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77" name="Google Shape;277;p29"/>
            <p:cNvCxnSpPr/>
            <p:nvPr/>
          </p:nvCxnSpPr>
          <p:spPr>
            <a:xfrm>
              <a:off x="8911200" y="232800"/>
              <a:ext cx="366000" cy="0"/>
            </a:xfrm>
            <a:prstGeom prst="straightConnector1">
              <a:avLst/>
            </a:prstGeom>
            <a:noFill/>
            <a:ln w="19050" cap="flat" cmpd="sng">
              <a:solidFill>
                <a:schemeClr val="dk1"/>
              </a:solidFill>
              <a:prstDash val="solid"/>
              <a:round/>
              <a:headEnd type="none" w="med" len="med"/>
              <a:tailEnd type="none" w="med" len="med"/>
            </a:ln>
          </p:spPr>
        </p:cxnSp>
        <p:cxnSp>
          <p:nvCxnSpPr>
            <p:cNvPr id="278" name="Google Shape;278;p29"/>
            <p:cNvCxnSpPr/>
            <p:nvPr/>
          </p:nvCxnSpPr>
          <p:spPr>
            <a:xfrm>
              <a:off x="232200" y="4917300"/>
              <a:ext cx="1200" cy="291000"/>
            </a:xfrm>
            <a:prstGeom prst="straightConnector1">
              <a:avLst/>
            </a:prstGeom>
            <a:noFill/>
            <a:ln w="19050" cap="flat" cmpd="sng">
              <a:solidFill>
                <a:schemeClr val="dk1"/>
              </a:solidFill>
              <a:prstDash val="solid"/>
              <a:round/>
              <a:headEnd type="none" w="med" len="med"/>
              <a:tailEnd type="none" w="med" len="med"/>
            </a:ln>
          </p:spPr>
        </p:cxn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6"/>
        <p:cNvGrpSpPr/>
        <p:nvPr/>
      </p:nvGrpSpPr>
      <p:grpSpPr>
        <a:xfrm>
          <a:off x="0" y="0"/>
          <a:ext cx="0" cy="0"/>
          <a:chOff x="0" y="0"/>
          <a:chExt cx="0" cy="0"/>
        </a:xfrm>
      </p:grpSpPr>
      <p:sp>
        <p:nvSpPr>
          <p:cNvPr id="17" name="Google Shape;17;p3"/>
          <p:cNvSpPr/>
          <p:nvPr/>
        </p:nvSpPr>
        <p:spPr>
          <a:xfrm>
            <a:off x="6433725" y="0"/>
            <a:ext cx="5143500" cy="514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 name="Google Shape;18;p3"/>
          <p:cNvGrpSpPr/>
          <p:nvPr/>
        </p:nvGrpSpPr>
        <p:grpSpPr>
          <a:xfrm>
            <a:off x="713225" y="-62550"/>
            <a:ext cx="7717800" cy="5210100"/>
            <a:chOff x="713225" y="-62550"/>
            <a:chExt cx="7717800" cy="5210100"/>
          </a:xfrm>
        </p:grpSpPr>
        <p:sp>
          <p:nvSpPr>
            <p:cNvPr id="19" name="Google Shape;19;p3"/>
            <p:cNvSpPr/>
            <p:nvPr/>
          </p:nvSpPr>
          <p:spPr>
            <a:xfrm>
              <a:off x="713225" y="533550"/>
              <a:ext cx="7717800" cy="40749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0" name="Google Shape;20;p3"/>
            <p:cNvCxnSpPr/>
            <p:nvPr/>
          </p:nvCxnSpPr>
          <p:spPr>
            <a:xfrm rot="10800000">
              <a:off x="713225" y="-62550"/>
              <a:ext cx="0" cy="596100"/>
            </a:xfrm>
            <a:prstGeom prst="straightConnector1">
              <a:avLst/>
            </a:prstGeom>
            <a:noFill/>
            <a:ln w="19050" cap="flat" cmpd="sng">
              <a:solidFill>
                <a:schemeClr val="dk1"/>
              </a:solidFill>
              <a:prstDash val="solid"/>
              <a:round/>
              <a:headEnd type="none" w="med" len="med"/>
              <a:tailEnd type="none" w="med" len="med"/>
            </a:ln>
          </p:spPr>
        </p:cxnSp>
        <p:cxnSp>
          <p:nvCxnSpPr>
            <p:cNvPr id="21" name="Google Shape;21;p3"/>
            <p:cNvCxnSpPr/>
            <p:nvPr/>
          </p:nvCxnSpPr>
          <p:spPr>
            <a:xfrm>
              <a:off x="8430775" y="4608450"/>
              <a:ext cx="0" cy="539100"/>
            </a:xfrm>
            <a:prstGeom prst="straightConnector1">
              <a:avLst/>
            </a:prstGeom>
            <a:noFill/>
            <a:ln w="19050" cap="flat" cmpd="sng">
              <a:solidFill>
                <a:schemeClr val="dk1"/>
              </a:solidFill>
              <a:prstDash val="solid"/>
              <a:round/>
              <a:headEnd type="none" w="med" len="med"/>
              <a:tailEnd type="none" w="med" len="med"/>
            </a:ln>
          </p:spPr>
        </p:cxnSp>
      </p:grpSp>
      <p:sp>
        <p:nvSpPr>
          <p:cNvPr id="22" name="Google Shape;22;p3"/>
          <p:cNvSpPr txBox="1">
            <a:spLocks noGrp="1"/>
          </p:cNvSpPr>
          <p:nvPr>
            <p:ph type="title"/>
          </p:nvPr>
        </p:nvSpPr>
        <p:spPr>
          <a:xfrm>
            <a:off x="1216475" y="1977150"/>
            <a:ext cx="5067600" cy="841800"/>
          </a:xfrm>
          <a:prstGeom prst="rect">
            <a:avLst/>
          </a:prstGeom>
        </p:spPr>
        <p:txBody>
          <a:bodyPr spcFirstLastPara="1" wrap="square" lIns="91425" tIns="91425" rIns="91425" bIns="91425" anchor="b" anchorCtr="0">
            <a:noAutofit/>
          </a:bodyPr>
          <a:lstStyle>
            <a:lvl1pPr lvl="0">
              <a:spcBef>
                <a:spcPts val="0"/>
              </a:spcBef>
              <a:spcAft>
                <a:spcPts val="0"/>
              </a:spcAft>
              <a:buSzPts val="3600"/>
              <a:buNone/>
              <a:defRPr sz="50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23" name="Google Shape;23;p3"/>
          <p:cNvSpPr txBox="1">
            <a:spLocks noGrp="1"/>
          </p:cNvSpPr>
          <p:nvPr>
            <p:ph type="title" idx="2" hasCustomPrompt="1"/>
          </p:nvPr>
        </p:nvSpPr>
        <p:spPr>
          <a:xfrm>
            <a:off x="720000" y="533550"/>
            <a:ext cx="824400" cy="705000"/>
          </a:xfrm>
          <a:prstGeom prst="rect">
            <a:avLst/>
          </a:prstGeom>
          <a:solidFill>
            <a:schemeClr val="dk1"/>
          </a:solidFill>
        </p:spPr>
        <p:txBody>
          <a:bodyPr spcFirstLastPara="1" wrap="square" lIns="91425" tIns="91425" rIns="91425" bIns="91425" anchor="ctr" anchorCtr="0">
            <a:noAutofit/>
          </a:bodyPr>
          <a:lstStyle>
            <a:lvl1pPr lvl="0" algn="ctr" rtl="0">
              <a:spcBef>
                <a:spcPts val="0"/>
              </a:spcBef>
              <a:spcAft>
                <a:spcPts val="0"/>
              </a:spcAft>
              <a:buSzPts val="6000"/>
              <a:buNone/>
              <a:defRPr sz="3300">
                <a:solidFill>
                  <a:schemeClr val="lt1"/>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24" name="Google Shape;24;p3"/>
          <p:cNvSpPr txBox="1">
            <a:spLocks noGrp="1"/>
          </p:cNvSpPr>
          <p:nvPr>
            <p:ph type="subTitle" idx="1"/>
          </p:nvPr>
        </p:nvSpPr>
        <p:spPr>
          <a:xfrm>
            <a:off x="1216475" y="2730750"/>
            <a:ext cx="5067600" cy="435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1400"/>
              <a:buNone/>
              <a:defRPr>
                <a:solidFill>
                  <a:schemeClr val="dk1"/>
                </a:solidFill>
                <a:latin typeface="Hanken Grotesk"/>
                <a:ea typeface="Hanken Grotesk"/>
                <a:cs typeface="Hanken Grotesk"/>
                <a:sym typeface="Hanken Grotesk"/>
              </a:defRPr>
            </a:lvl1pPr>
            <a:lvl2pPr lvl="1" algn="ctr" rtl="0">
              <a:lnSpc>
                <a:spcPct val="100000"/>
              </a:lnSpc>
              <a:spcBef>
                <a:spcPts val="0"/>
              </a:spcBef>
              <a:spcAft>
                <a:spcPts val="0"/>
              </a:spcAft>
              <a:buClr>
                <a:schemeClr val="dk1"/>
              </a:buClr>
              <a:buSzPts val="1400"/>
              <a:buNone/>
              <a:defRPr>
                <a:solidFill>
                  <a:schemeClr val="dk1"/>
                </a:solidFill>
              </a:defRPr>
            </a:lvl2pPr>
            <a:lvl3pPr lvl="2" algn="ctr" rtl="0">
              <a:lnSpc>
                <a:spcPct val="100000"/>
              </a:lnSpc>
              <a:spcBef>
                <a:spcPts val="0"/>
              </a:spcBef>
              <a:spcAft>
                <a:spcPts val="0"/>
              </a:spcAft>
              <a:buClr>
                <a:schemeClr val="dk1"/>
              </a:buClr>
              <a:buSzPts val="1400"/>
              <a:buNone/>
              <a:defRPr>
                <a:solidFill>
                  <a:schemeClr val="dk1"/>
                </a:solidFill>
              </a:defRPr>
            </a:lvl3pPr>
            <a:lvl4pPr lvl="3" algn="ctr" rtl="0">
              <a:lnSpc>
                <a:spcPct val="100000"/>
              </a:lnSpc>
              <a:spcBef>
                <a:spcPts val="0"/>
              </a:spcBef>
              <a:spcAft>
                <a:spcPts val="0"/>
              </a:spcAft>
              <a:buClr>
                <a:schemeClr val="dk1"/>
              </a:buClr>
              <a:buSzPts val="1400"/>
              <a:buNone/>
              <a:defRPr>
                <a:solidFill>
                  <a:schemeClr val="dk1"/>
                </a:solidFill>
              </a:defRPr>
            </a:lvl4pPr>
            <a:lvl5pPr lvl="4" algn="ctr" rtl="0">
              <a:lnSpc>
                <a:spcPct val="100000"/>
              </a:lnSpc>
              <a:spcBef>
                <a:spcPts val="0"/>
              </a:spcBef>
              <a:spcAft>
                <a:spcPts val="0"/>
              </a:spcAft>
              <a:buClr>
                <a:schemeClr val="dk1"/>
              </a:buClr>
              <a:buSzPts val="1400"/>
              <a:buNone/>
              <a:defRPr>
                <a:solidFill>
                  <a:schemeClr val="dk1"/>
                </a:solidFill>
              </a:defRPr>
            </a:lvl5pPr>
            <a:lvl6pPr lvl="5" algn="ctr" rtl="0">
              <a:lnSpc>
                <a:spcPct val="100000"/>
              </a:lnSpc>
              <a:spcBef>
                <a:spcPts val="0"/>
              </a:spcBef>
              <a:spcAft>
                <a:spcPts val="0"/>
              </a:spcAft>
              <a:buClr>
                <a:schemeClr val="dk1"/>
              </a:buClr>
              <a:buSzPts val="1400"/>
              <a:buNone/>
              <a:defRPr>
                <a:solidFill>
                  <a:schemeClr val="dk1"/>
                </a:solidFill>
              </a:defRPr>
            </a:lvl6pPr>
            <a:lvl7pPr lvl="6" algn="ctr" rtl="0">
              <a:lnSpc>
                <a:spcPct val="100000"/>
              </a:lnSpc>
              <a:spcBef>
                <a:spcPts val="0"/>
              </a:spcBef>
              <a:spcAft>
                <a:spcPts val="0"/>
              </a:spcAft>
              <a:buClr>
                <a:schemeClr val="dk1"/>
              </a:buClr>
              <a:buSzPts val="1400"/>
              <a:buNone/>
              <a:defRPr>
                <a:solidFill>
                  <a:schemeClr val="dk1"/>
                </a:solidFill>
              </a:defRPr>
            </a:lvl7pPr>
            <a:lvl8pPr lvl="7" algn="ctr" rtl="0">
              <a:lnSpc>
                <a:spcPct val="100000"/>
              </a:lnSpc>
              <a:spcBef>
                <a:spcPts val="0"/>
              </a:spcBef>
              <a:spcAft>
                <a:spcPts val="0"/>
              </a:spcAft>
              <a:buClr>
                <a:schemeClr val="dk1"/>
              </a:buClr>
              <a:buSzPts val="1400"/>
              <a:buNone/>
              <a:defRPr>
                <a:solidFill>
                  <a:schemeClr val="dk1"/>
                </a:solidFill>
              </a:defRPr>
            </a:lvl8pPr>
            <a:lvl9pPr lvl="8" algn="ctr" rtl="0">
              <a:lnSpc>
                <a:spcPct val="100000"/>
              </a:lnSpc>
              <a:spcBef>
                <a:spcPts val="0"/>
              </a:spcBef>
              <a:spcAft>
                <a:spcPts val="0"/>
              </a:spcAft>
              <a:buClr>
                <a:schemeClr val="dk1"/>
              </a:buClr>
              <a:buSzPts val="1400"/>
              <a:buNone/>
              <a:defRPr>
                <a:solidFill>
                  <a:schemeClr val="dk1"/>
                </a:solidFil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5"/>
        <p:cNvGrpSpPr/>
        <p:nvPr/>
      </p:nvGrpSpPr>
      <p:grpSpPr>
        <a:xfrm>
          <a:off x="0" y="0"/>
          <a:ext cx="0" cy="0"/>
          <a:chOff x="0" y="0"/>
          <a:chExt cx="0" cy="0"/>
        </a:xfrm>
      </p:grpSpPr>
      <p:sp>
        <p:nvSpPr>
          <p:cNvPr id="26" name="Google Shape;26;p4"/>
          <p:cNvSpPr/>
          <p:nvPr/>
        </p:nvSpPr>
        <p:spPr>
          <a:xfrm>
            <a:off x="8240650" y="4204325"/>
            <a:ext cx="1861500" cy="1861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7" name="Google Shape;27;p4"/>
          <p:cNvGrpSpPr/>
          <p:nvPr/>
        </p:nvGrpSpPr>
        <p:grpSpPr>
          <a:xfrm>
            <a:off x="-19050" y="232800"/>
            <a:ext cx="8930250" cy="5027400"/>
            <a:chOff x="-19050" y="232800"/>
            <a:chExt cx="8930250" cy="5027400"/>
          </a:xfrm>
        </p:grpSpPr>
        <p:sp>
          <p:nvSpPr>
            <p:cNvPr id="28" name="Google Shape;28;p4"/>
            <p:cNvSpPr/>
            <p:nvPr/>
          </p:nvSpPr>
          <p:spPr>
            <a:xfrm>
              <a:off x="232200" y="232800"/>
              <a:ext cx="8679000" cy="46845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9" name="Google Shape;29;p4"/>
            <p:cNvCxnSpPr/>
            <p:nvPr/>
          </p:nvCxnSpPr>
          <p:spPr>
            <a:xfrm rot="10800000">
              <a:off x="-19050" y="232800"/>
              <a:ext cx="258900" cy="0"/>
            </a:xfrm>
            <a:prstGeom prst="straightConnector1">
              <a:avLst/>
            </a:prstGeom>
            <a:noFill/>
            <a:ln w="19050" cap="flat" cmpd="sng">
              <a:solidFill>
                <a:schemeClr val="dk1"/>
              </a:solidFill>
              <a:prstDash val="solid"/>
              <a:round/>
              <a:headEnd type="none" w="med" len="med"/>
              <a:tailEnd type="none" w="med" len="med"/>
            </a:ln>
          </p:spPr>
        </p:cxnSp>
        <p:cxnSp>
          <p:nvCxnSpPr>
            <p:cNvPr id="30" name="Google Shape;30;p4"/>
            <p:cNvCxnSpPr/>
            <p:nvPr/>
          </p:nvCxnSpPr>
          <p:spPr>
            <a:xfrm>
              <a:off x="8911200" y="4917300"/>
              <a:ext cx="0" cy="342900"/>
            </a:xfrm>
            <a:prstGeom prst="straightConnector1">
              <a:avLst/>
            </a:prstGeom>
            <a:noFill/>
            <a:ln w="19050" cap="flat" cmpd="sng">
              <a:solidFill>
                <a:schemeClr val="dk1"/>
              </a:solidFill>
              <a:prstDash val="solid"/>
              <a:round/>
              <a:headEnd type="none" w="med" len="med"/>
              <a:tailEnd type="none" w="med" len="med"/>
            </a:ln>
          </p:spPr>
        </p:cxnSp>
      </p:grpSp>
      <p:sp>
        <p:nvSpPr>
          <p:cNvPr id="31" name="Google Shape;31;p4"/>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32" name="Google Shape;32;p4"/>
          <p:cNvSpPr txBox="1">
            <a:spLocks noGrp="1"/>
          </p:cNvSpPr>
          <p:nvPr>
            <p:ph type="body" idx="1"/>
          </p:nvPr>
        </p:nvSpPr>
        <p:spPr>
          <a:xfrm>
            <a:off x="720000" y="1215750"/>
            <a:ext cx="7704000" cy="3233100"/>
          </a:xfrm>
          <a:prstGeom prst="rect">
            <a:avLst/>
          </a:prstGeom>
        </p:spPr>
        <p:txBody>
          <a:bodyPr spcFirstLastPara="1" wrap="square" lIns="91425" tIns="91425" rIns="91425" bIns="91425" anchor="t" anchorCtr="0">
            <a:noAutofit/>
          </a:bodyPr>
          <a:lstStyle>
            <a:lvl1pPr marL="457200" lvl="0" indent="-279400" rtl="0">
              <a:spcBef>
                <a:spcPts val="0"/>
              </a:spcBef>
              <a:spcAft>
                <a:spcPts val="0"/>
              </a:spcAft>
              <a:buSzPts val="800"/>
              <a:buChar char="●"/>
              <a:defRPr>
                <a:latin typeface="Hanken Grotesk"/>
                <a:ea typeface="Hanken Grotesk"/>
                <a:cs typeface="Hanken Grotesk"/>
                <a:sym typeface="Hanken Grotesk"/>
              </a:defRPr>
            </a:lvl1pPr>
            <a:lvl2pPr marL="914400" lvl="1" indent="-304800" rtl="0">
              <a:spcBef>
                <a:spcPts val="0"/>
              </a:spcBef>
              <a:spcAft>
                <a:spcPts val="0"/>
              </a:spcAft>
              <a:buSzPts val="1200"/>
              <a:buChar char="○"/>
              <a:defRPr>
                <a:latin typeface="Hanken Grotesk"/>
                <a:ea typeface="Hanken Grotesk"/>
                <a:cs typeface="Hanken Grotesk"/>
                <a:sym typeface="Hanken Grotesk"/>
              </a:defRPr>
            </a:lvl2pPr>
            <a:lvl3pPr marL="1371600" lvl="2" indent="-304800" rtl="0">
              <a:lnSpc>
                <a:spcPct val="115000"/>
              </a:lnSpc>
              <a:spcBef>
                <a:spcPts val="0"/>
              </a:spcBef>
              <a:spcAft>
                <a:spcPts val="0"/>
              </a:spcAft>
              <a:buSzPts val="1200"/>
              <a:buChar char="■"/>
              <a:defRPr/>
            </a:lvl3pPr>
            <a:lvl4pPr marL="1828800" lvl="3" indent="-304800" rtl="0">
              <a:lnSpc>
                <a:spcPct val="115000"/>
              </a:lnSpc>
              <a:spcBef>
                <a:spcPts val="0"/>
              </a:spcBef>
              <a:spcAft>
                <a:spcPts val="0"/>
              </a:spcAft>
              <a:buSzPts val="1200"/>
              <a:buChar char="●"/>
              <a:defRPr/>
            </a:lvl4pPr>
            <a:lvl5pPr marL="2286000" lvl="4" indent="-304800" rtl="0">
              <a:lnSpc>
                <a:spcPct val="115000"/>
              </a:lnSpc>
              <a:spcBef>
                <a:spcPts val="0"/>
              </a:spcBef>
              <a:spcAft>
                <a:spcPts val="0"/>
              </a:spcAft>
              <a:buSzPts val="1200"/>
              <a:buChar char="○"/>
              <a:defRPr/>
            </a:lvl5pPr>
            <a:lvl6pPr marL="2743200" lvl="5" indent="-304800" rtl="0">
              <a:lnSpc>
                <a:spcPct val="115000"/>
              </a:lnSpc>
              <a:spcBef>
                <a:spcPts val="0"/>
              </a:spcBef>
              <a:spcAft>
                <a:spcPts val="0"/>
              </a:spcAft>
              <a:buSzPts val="1200"/>
              <a:buChar char="■"/>
              <a:defRPr/>
            </a:lvl6pPr>
            <a:lvl7pPr marL="3200400" lvl="6" indent="-304800" rtl="0">
              <a:lnSpc>
                <a:spcPct val="115000"/>
              </a:lnSpc>
              <a:spcBef>
                <a:spcPts val="0"/>
              </a:spcBef>
              <a:spcAft>
                <a:spcPts val="0"/>
              </a:spcAft>
              <a:buSzPts val="1200"/>
              <a:buChar char="●"/>
              <a:defRPr/>
            </a:lvl7pPr>
            <a:lvl8pPr marL="3657600" lvl="7" indent="-304800" rtl="0">
              <a:lnSpc>
                <a:spcPct val="115000"/>
              </a:lnSpc>
              <a:spcBef>
                <a:spcPts val="0"/>
              </a:spcBef>
              <a:spcAft>
                <a:spcPts val="0"/>
              </a:spcAft>
              <a:buSzPts val="1200"/>
              <a:buChar char="○"/>
              <a:defRPr/>
            </a:lvl8pPr>
            <a:lvl9pPr marL="4114800" lvl="8" indent="-304800" rtl="0">
              <a:lnSpc>
                <a:spcPct val="115000"/>
              </a:lnSpc>
              <a:spcBef>
                <a:spcPts val="0"/>
              </a:spcBef>
              <a:spcAft>
                <a:spcPts val="0"/>
              </a:spcAft>
              <a:buSzPts val="1200"/>
              <a:buChar char="■"/>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4"/>
        <p:cNvGrpSpPr/>
        <p:nvPr/>
      </p:nvGrpSpPr>
      <p:grpSpPr>
        <a:xfrm>
          <a:off x="0" y="0"/>
          <a:ext cx="0" cy="0"/>
          <a:chOff x="0" y="0"/>
          <a:chExt cx="0" cy="0"/>
        </a:xfrm>
      </p:grpSpPr>
      <p:sp>
        <p:nvSpPr>
          <p:cNvPr id="45" name="Google Shape;45;p6"/>
          <p:cNvSpPr/>
          <p:nvPr/>
        </p:nvSpPr>
        <p:spPr>
          <a:xfrm>
            <a:off x="8240650" y="4204325"/>
            <a:ext cx="1861500" cy="1861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6" name="Google Shape;46;p6"/>
          <p:cNvGrpSpPr/>
          <p:nvPr/>
        </p:nvGrpSpPr>
        <p:grpSpPr>
          <a:xfrm>
            <a:off x="232200" y="-49400"/>
            <a:ext cx="8679000" cy="5250800"/>
            <a:chOff x="232200" y="-49400"/>
            <a:chExt cx="8679000" cy="5250800"/>
          </a:xfrm>
        </p:grpSpPr>
        <p:grpSp>
          <p:nvGrpSpPr>
            <p:cNvPr id="47" name="Google Shape;47;p6"/>
            <p:cNvGrpSpPr/>
            <p:nvPr/>
          </p:nvGrpSpPr>
          <p:grpSpPr>
            <a:xfrm>
              <a:off x="232200" y="-49400"/>
              <a:ext cx="8679000" cy="5250800"/>
              <a:chOff x="232200" y="-49400"/>
              <a:chExt cx="8679000" cy="5250800"/>
            </a:xfrm>
          </p:grpSpPr>
          <p:sp>
            <p:nvSpPr>
              <p:cNvPr id="48" name="Google Shape;48;p6"/>
              <p:cNvSpPr/>
              <p:nvPr/>
            </p:nvSpPr>
            <p:spPr>
              <a:xfrm>
                <a:off x="232200" y="232800"/>
                <a:ext cx="8679000" cy="46845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9" name="Google Shape;49;p6"/>
              <p:cNvCxnSpPr/>
              <p:nvPr/>
            </p:nvCxnSpPr>
            <p:spPr>
              <a:xfrm rot="10800000">
                <a:off x="8911200" y="-49400"/>
                <a:ext cx="0" cy="284100"/>
              </a:xfrm>
              <a:prstGeom prst="straightConnector1">
                <a:avLst/>
              </a:prstGeom>
              <a:noFill/>
              <a:ln w="19050" cap="flat" cmpd="sng">
                <a:solidFill>
                  <a:schemeClr val="dk1"/>
                </a:solidFill>
                <a:prstDash val="solid"/>
                <a:round/>
                <a:headEnd type="none" w="med" len="med"/>
                <a:tailEnd type="none" w="med" len="med"/>
              </a:ln>
            </p:spPr>
          </p:cxnSp>
          <p:cxnSp>
            <p:nvCxnSpPr>
              <p:cNvPr id="50" name="Google Shape;50;p6"/>
              <p:cNvCxnSpPr/>
              <p:nvPr/>
            </p:nvCxnSpPr>
            <p:spPr>
              <a:xfrm rot="10800000">
                <a:off x="232200" y="4917300"/>
                <a:ext cx="0" cy="284100"/>
              </a:xfrm>
              <a:prstGeom prst="straightConnector1">
                <a:avLst/>
              </a:prstGeom>
              <a:noFill/>
              <a:ln w="19050" cap="flat" cmpd="sng">
                <a:solidFill>
                  <a:schemeClr val="dk1"/>
                </a:solidFill>
                <a:prstDash val="solid"/>
                <a:round/>
                <a:headEnd type="none" w="med" len="med"/>
                <a:tailEnd type="none" w="med" len="med"/>
              </a:ln>
            </p:spPr>
          </p:cxnSp>
        </p:grpSp>
        <p:sp>
          <p:nvSpPr>
            <p:cNvPr id="51" name="Google Shape;51;p6"/>
            <p:cNvSpPr/>
            <p:nvPr/>
          </p:nvSpPr>
          <p:spPr>
            <a:xfrm>
              <a:off x="232200" y="232800"/>
              <a:ext cx="8679000" cy="46845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 name="Google Shape;52;p6"/>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sz="2800"/>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61"/>
        <p:cNvGrpSpPr/>
        <p:nvPr/>
      </p:nvGrpSpPr>
      <p:grpSpPr>
        <a:xfrm>
          <a:off x="0" y="0"/>
          <a:ext cx="0" cy="0"/>
          <a:chOff x="0" y="0"/>
          <a:chExt cx="0" cy="0"/>
        </a:xfrm>
      </p:grpSpPr>
      <p:sp>
        <p:nvSpPr>
          <p:cNvPr id="62" name="Google Shape;62;p8"/>
          <p:cNvSpPr/>
          <p:nvPr/>
        </p:nvSpPr>
        <p:spPr>
          <a:xfrm>
            <a:off x="2007375" y="2776900"/>
            <a:ext cx="5143500" cy="514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3" name="Google Shape;63;p8"/>
          <p:cNvGrpSpPr/>
          <p:nvPr/>
        </p:nvGrpSpPr>
        <p:grpSpPr>
          <a:xfrm>
            <a:off x="-25" y="533550"/>
            <a:ext cx="9270975" cy="4075025"/>
            <a:chOff x="-25" y="533550"/>
            <a:chExt cx="9270975" cy="4075025"/>
          </a:xfrm>
        </p:grpSpPr>
        <p:sp>
          <p:nvSpPr>
            <p:cNvPr id="64" name="Google Shape;64;p8"/>
            <p:cNvSpPr/>
            <p:nvPr/>
          </p:nvSpPr>
          <p:spPr>
            <a:xfrm>
              <a:off x="727425" y="533550"/>
              <a:ext cx="7703400" cy="40749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3800">
                <a:solidFill>
                  <a:schemeClr val="dk1"/>
                </a:solidFill>
                <a:latin typeface="Figtree Black"/>
                <a:ea typeface="Figtree Black"/>
                <a:cs typeface="Figtree Black"/>
                <a:sym typeface="Figtree Black"/>
              </a:endParaRPr>
            </a:p>
          </p:txBody>
        </p:sp>
        <p:cxnSp>
          <p:nvCxnSpPr>
            <p:cNvPr id="65" name="Google Shape;65;p8"/>
            <p:cNvCxnSpPr/>
            <p:nvPr/>
          </p:nvCxnSpPr>
          <p:spPr>
            <a:xfrm rot="10800000">
              <a:off x="8430950" y="533550"/>
              <a:ext cx="840000" cy="0"/>
            </a:xfrm>
            <a:prstGeom prst="straightConnector1">
              <a:avLst/>
            </a:prstGeom>
            <a:noFill/>
            <a:ln w="19050" cap="flat" cmpd="sng">
              <a:solidFill>
                <a:schemeClr val="dk1"/>
              </a:solidFill>
              <a:prstDash val="solid"/>
              <a:round/>
              <a:headEnd type="none" w="med" len="med"/>
              <a:tailEnd type="none" w="med" len="med"/>
            </a:ln>
          </p:spPr>
        </p:cxnSp>
        <p:cxnSp>
          <p:nvCxnSpPr>
            <p:cNvPr id="66" name="Google Shape;66;p8"/>
            <p:cNvCxnSpPr/>
            <p:nvPr/>
          </p:nvCxnSpPr>
          <p:spPr>
            <a:xfrm rot="10800000">
              <a:off x="-25" y="4608575"/>
              <a:ext cx="740700" cy="0"/>
            </a:xfrm>
            <a:prstGeom prst="straightConnector1">
              <a:avLst/>
            </a:prstGeom>
            <a:noFill/>
            <a:ln w="19050" cap="flat" cmpd="sng">
              <a:solidFill>
                <a:schemeClr val="dk1"/>
              </a:solidFill>
              <a:prstDash val="solid"/>
              <a:round/>
              <a:headEnd type="none" w="med" len="med"/>
              <a:tailEnd type="none" w="med" len="med"/>
            </a:ln>
          </p:spPr>
        </p:cxnSp>
      </p:grpSp>
      <p:sp>
        <p:nvSpPr>
          <p:cNvPr id="67" name="Google Shape;67;p8"/>
          <p:cNvSpPr txBox="1">
            <a:spLocks noGrp="1"/>
          </p:cNvSpPr>
          <p:nvPr>
            <p:ph type="title"/>
          </p:nvPr>
        </p:nvSpPr>
        <p:spPr>
          <a:xfrm>
            <a:off x="1644450" y="1733400"/>
            <a:ext cx="5855100" cy="760800"/>
          </a:xfrm>
          <a:prstGeom prst="rect">
            <a:avLst/>
          </a:prstGeom>
        </p:spPr>
        <p:txBody>
          <a:bodyPr spcFirstLastPara="1" wrap="square" lIns="91425" tIns="91425" rIns="91425" bIns="91425" anchor="b" anchorCtr="0">
            <a:noAutofit/>
          </a:bodyPr>
          <a:lstStyle>
            <a:lvl1pPr lvl="0" algn="ctr">
              <a:spcBef>
                <a:spcPts val="0"/>
              </a:spcBef>
              <a:spcAft>
                <a:spcPts val="0"/>
              </a:spcAft>
              <a:buSzPts val="4800"/>
              <a:buNone/>
              <a:defRPr sz="43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68"/>
        <p:cNvGrpSpPr/>
        <p:nvPr/>
      </p:nvGrpSpPr>
      <p:grpSpPr>
        <a:xfrm>
          <a:off x="0" y="0"/>
          <a:ext cx="0" cy="0"/>
          <a:chOff x="0" y="0"/>
          <a:chExt cx="0" cy="0"/>
        </a:xfrm>
      </p:grpSpPr>
      <p:sp>
        <p:nvSpPr>
          <p:cNvPr id="69" name="Google Shape;69;p9"/>
          <p:cNvSpPr/>
          <p:nvPr/>
        </p:nvSpPr>
        <p:spPr>
          <a:xfrm>
            <a:off x="-2613450" y="-126025"/>
            <a:ext cx="5402100" cy="54021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0" name="Google Shape;70;p9"/>
          <p:cNvGrpSpPr/>
          <p:nvPr/>
        </p:nvGrpSpPr>
        <p:grpSpPr>
          <a:xfrm>
            <a:off x="727425" y="-49275"/>
            <a:ext cx="7703400" cy="5243325"/>
            <a:chOff x="727425" y="-49275"/>
            <a:chExt cx="7703400" cy="5243325"/>
          </a:xfrm>
        </p:grpSpPr>
        <p:sp>
          <p:nvSpPr>
            <p:cNvPr id="71" name="Google Shape;71;p9"/>
            <p:cNvSpPr/>
            <p:nvPr/>
          </p:nvSpPr>
          <p:spPr>
            <a:xfrm>
              <a:off x="727425" y="533550"/>
              <a:ext cx="7703400" cy="40749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72" name="Google Shape;72;p9"/>
            <p:cNvCxnSpPr/>
            <p:nvPr/>
          </p:nvCxnSpPr>
          <p:spPr>
            <a:xfrm rot="10800000">
              <a:off x="727425" y="-49275"/>
              <a:ext cx="0" cy="585600"/>
            </a:xfrm>
            <a:prstGeom prst="straightConnector1">
              <a:avLst/>
            </a:prstGeom>
            <a:noFill/>
            <a:ln w="19050" cap="flat" cmpd="sng">
              <a:solidFill>
                <a:schemeClr val="dk1"/>
              </a:solidFill>
              <a:prstDash val="solid"/>
              <a:round/>
              <a:headEnd type="none" w="med" len="med"/>
              <a:tailEnd type="none" w="med" len="med"/>
            </a:ln>
          </p:spPr>
        </p:cxnSp>
        <p:cxnSp>
          <p:nvCxnSpPr>
            <p:cNvPr id="73" name="Google Shape;73;p9"/>
            <p:cNvCxnSpPr/>
            <p:nvPr/>
          </p:nvCxnSpPr>
          <p:spPr>
            <a:xfrm rot="10800000">
              <a:off x="8430775" y="4608450"/>
              <a:ext cx="0" cy="585600"/>
            </a:xfrm>
            <a:prstGeom prst="straightConnector1">
              <a:avLst/>
            </a:prstGeom>
            <a:noFill/>
            <a:ln w="19050" cap="flat" cmpd="sng">
              <a:solidFill>
                <a:schemeClr val="dk1"/>
              </a:solidFill>
              <a:prstDash val="solid"/>
              <a:round/>
              <a:headEnd type="none" w="med" len="med"/>
              <a:tailEnd type="none" w="med" len="med"/>
            </a:ln>
          </p:spPr>
        </p:cxnSp>
      </p:grpSp>
      <p:sp>
        <p:nvSpPr>
          <p:cNvPr id="74" name="Google Shape;74;p9"/>
          <p:cNvSpPr txBox="1">
            <a:spLocks noGrp="1"/>
          </p:cNvSpPr>
          <p:nvPr>
            <p:ph type="title"/>
          </p:nvPr>
        </p:nvSpPr>
        <p:spPr>
          <a:xfrm>
            <a:off x="3496850" y="1021763"/>
            <a:ext cx="4294800" cy="2095200"/>
          </a:xfrm>
          <a:prstGeom prst="rect">
            <a:avLst/>
          </a:prstGeom>
        </p:spPr>
        <p:txBody>
          <a:bodyPr spcFirstLastPara="1" wrap="square" lIns="91425" tIns="91425" rIns="91425" bIns="91425" anchor="b" anchorCtr="0">
            <a:noAutofit/>
          </a:bodyPr>
          <a:lstStyle>
            <a:lvl1pPr lvl="0" rtl="0">
              <a:spcBef>
                <a:spcPts val="0"/>
              </a:spcBef>
              <a:spcAft>
                <a:spcPts val="0"/>
              </a:spcAft>
              <a:buSzPts val="2800"/>
              <a:buNone/>
              <a:defRPr sz="4000"/>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75" name="Google Shape;75;p9"/>
          <p:cNvSpPr txBox="1">
            <a:spLocks noGrp="1"/>
          </p:cNvSpPr>
          <p:nvPr>
            <p:ph type="subTitle" idx="1"/>
          </p:nvPr>
        </p:nvSpPr>
        <p:spPr>
          <a:xfrm>
            <a:off x="3496850" y="3117038"/>
            <a:ext cx="4294800" cy="10047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79"/>
        <p:cNvGrpSpPr/>
        <p:nvPr/>
      </p:nvGrpSpPr>
      <p:grpSpPr>
        <a:xfrm>
          <a:off x="0" y="0"/>
          <a:ext cx="0" cy="0"/>
          <a:chOff x="0" y="0"/>
          <a:chExt cx="0" cy="0"/>
        </a:xfrm>
      </p:grpSpPr>
      <p:sp>
        <p:nvSpPr>
          <p:cNvPr id="80" name="Google Shape;80;p11"/>
          <p:cNvSpPr/>
          <p:nvPr/>
        </p:nvSpPr>
        <p:spPr>
          <a:xfrm>
            <a:off x="-3422975" y="0"/>
            <a:ext cx="5143500" cy="514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1" name="Google Shape;81;p11"/>
          <p:cNvGrpSpPr/>
          <p:nvPr/>
        </p:nvGrpSpPr>
        <p:grpSpPr>
          <a:xfrm>
            <a:off x="727425" y="-382650"/>
            <a:ext cx="7703400" cy="5907300"/>
            <a:chOff x="727425" y="-382650"/>
            <a:chExt cx="7703400" cy="5907300"/>
          </a:xfrm>
        </p:grpSpPr>
        <p:sp>
          <p:nvSpPr>
            <p:cNvPr id="82" name="Google Shape;82;p11"/>
            <p:cNvSpPr/>
            <p:nvPr/>
          </p:nvSpPr>
          <p:spPr>
            <a:xfrm>
              <a:off x="727425" y="533550"/>
              <a:ext cx="7703400" cy="40749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83" name="Google Shape;83;p11"/>
            <p:cNvCxnSpPr/>
            <p:nvPr/>
          </p:nvCxnSpPr>
          <p:spPr>
            <a:xfrm>
              <a:off x="727425" y="4608450"/>
              <a:ext cx="0" cy="916200"/>
            </a:xfrm>
            <a:prstGeom prst="straightConnector1">
              <a:avLst/>
            </a:prstGeom>
            <a:noFill/>
            <a:ln w="19050" cap="flat" cmpd="sng">
              <a:solidFill>
                <a:schemeClr val="dk1"/>
              </a:solidFill>
              <a:prstDash val="solid"/>
              <a:round/>
              <a:headEnd type="none" w="med" len="med"/>
              <a:tailEnd type="none" w="med" len="med"/>
            </a:ln>
          </p:spPr>
        </p:cxnSp>
        <p:cxnSp>
          <p:nvCxnSpPr>
            <p:cNvPr id="84" name="Google Shape;84;p11"/>
            <p:cNvCxnSpPr/>
            <p:nvPr/>
          </p:nvCxnSpPr>
          <p:spPr>
            <a:xfrm>
              <a:off x="8430775" y="-382650"/>
              <a:ext cx="0" cy="916200"/>
            </a:xfrm>
            <a:prstGeom prst="straightConnector1">
              <a:avLst/>
            </a:prstGeom>
            <a:noFill/>
            <a:ln w="19050" cap="flat" cmpd="sng">
              <a:solidFill>
                <a:schemeClr val="dk1"/>
              </a:solidFill>
              <a:prstDash val="solid"/>
              <a:round/>
              <a:headEnd type="none" w="med" len="med"/>
              <a:tailEnd type="none" w="med" len="med"/>
            </a:ln>
          </p:spPr>
        </p:cxnSp>
      </p:grpSp>
      <p:sp>
        <p:nvSpPr>
          <p:cNvPr id="85" name="Google Shape;85;p11"/>
          <p:cNvSpPr txBox="1">
            <a:spLocks noGrp="1"/>
          </p:cNvSpPr>
          <p:nvPr>
            <p:ph type="title" hasCustomPrompt="1"/>
          </p:nvPr>
        </p:nvSpPr>
        <p:spPr>
          <a:xfrm>
            <a:off x="2603050" y="1856113"/>
            <a:ext cx="5827800" cy="1024500"/>
          </a:xfrm>
          <a:prstGeom prst="rect">
            <a:avLst/>
          </a:prstGeom>
          <a:solidFill>
            <a:schemeClr val="dk1"/>
          </a:solidFill>
        </p:spPr>
        <p:txBody>
          <a:bodyPr spcFirstLastPara="1" wrap="square" lIns="91425" tIns="91425" rIns="91425" bIns="91425" anchor="ctr" anchorCtr="0">
            <a:noAutofit/>
          </a:bodyPr>
          <a:lstStyle>
            <a:lvl1pPr marL="0" lvl="0" indent="0" rtl="0">
              <a:lnSpc>
                <a:spcPct val="115000"/>
              </a:lnSpc>
              <a:spcBef>
                <a:spcPts val="0"/>
              </a:spcBef>
              <a:spcAft>
                <a:spcPts val="0"/>
              </a:spcAft>
              <a:buSzPts val="9600"/>
              <a:buNone/>
              <a:defRPr sz="4900">
                <a:solidFill>
                  <a:schemeClr val="lt1"/>
                </a:solidFill>
              </a:defRPr>
            </a:lvl1pPr>
            <a:lvl2pPr lvl="1" algn="ctr">
              <a:spcBef>
                <a:spcPts val="0"/>
              </a:spcBef>
              <a:spcAft>
                <a:spcPts val="0"/>
              </a:spcAft>
              <a:buSzPts val="9600"/>
              <a:buNone/>
              <a:defRPr sz="9600"/>
            </a:lvl2pPr>
            <a:lvl3pPr lvl="2" algn="ctr">
              <a:spcBef>
                <a:spcPts val="0"/>
              </a:spcBef>
              <a:spcAft>
                <a:spcPts val="0"/>
              </a:spcAft>
              <a:buSzPts val="9600"/>
              <a:buNone/>
              <a:defRPr sz="9600"/>
            </a:lvl3pPr>
            <a:lvl4pPr lvl="3" algn="ctr">
              <a:spcBef>
                <a:spcPts val="0"/>
              </a:spcBef>
              <a:spcAft>
                <a:spcPts val="0"/>
              </a:spcAft>
              <a:buSzPts val="9600"/>
              <a:buNone/>
              <a:defRPr sz="9600"/>
            </a:lvl4pPr>
            <a:lvl5pPr lvl="4" algn="ctr">
              <a:spcBef>
                <a:spcPts val="0"/>
              </a:spcBef>
              <a:spcAft>
                <a:spcPts val="0"/>
              </a:spcAft>
              <a:buSzPts val="9600"/>
              <a:buNone/>
              <a:defRPr sz="9600"/>
            </a:lvl5pPr>
            <a:lvl6pPr lvl="5" algn="ctr">
              <a:spcBef>
                <a:spcPts val="0"/>
              </a:spcBef>
              <a:spcAft>
                <a:spcPts val="0"/>
              </a:spcAft>
              <a:buSzPts val="9600"/>
              <a:buNone/>
              <a:defRPr sz="9600"/>
            </a:lvl6pPr>
            <a:lvl7pPr lvl="6" algn="ctr">
              <a:spcBef>
                <a:spcPts val="0"/>
              </a:spcBef>
              <a:spcAft>
                <a:spcPts val="0"/>
              </a:spcAft>
              <a:buSzPts val="9600"/>
              <a:buNone/>
              <a:defRPr sz="9600"/>
            </a:lvl7pPr>
            <a:lvl8pPr lvl="7" algn="ctr">
              <a:spcBef>
                <a:spcPts val="0"/>
              </a:spcBef>
              <a:spcAft>
                <a:spcPts val="0"/>
              </a:spcAft>
              <a:buSzPts val="9600"/>
              <a:buNone/>
              <a:defRPr sz="9600"/>
            </a:lvl8pPr>
            <a:lvl9pPr lvl="8" algn="ctr">
              <a:spcBef>
                <a:spcPts val="0"/>
              </a:spcBef>
              <a:spcAft>
                <a:spcPts val="0"/>
              </a:spcAft>
              <a:buSzPts val="9600"/>
              <a:buNone/>
              <a:defRPr sz="9600"/>
            </a:lvl9pPr>
          </a:lstStyle>
          <a:p>
            <a:r>
              <a:t>xx%</a:t>
            </a:r>
          </a:p>
        </p:txBody>
      </p:sp>
      <p:sp>
        <p:nvSpPr>
          <p:cNvPr id="86" name="Google Shape;86;p11"/>
          <p:cNvSpPr txBox="1">
            <a:spLocks noGrp="1"/>
          </p:cNvSpPr>
          <p:nvPr>
            <p:ph type="subTitle" idx="1"/>
          </p:nvPr>
        </p:nvSpPr>
        <p:spPr>
          <a:xfrm>
            <a:off x="2603050" y="2880588"/>
            <a:ext cx="5827800" cy="405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600"/>
              <a:buNone/>
              <a:defRPr>
                <a:latin typeface="Hanken Grotesk"/>
                <a:ea typeface="Hanken Grotesk"/>
                <a:cs typeface="Hanken Grotesk"/>
                <a:sym typeface="Hanken Grotesk"/>
              </a:defRPr>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text 1">
  <p:cSld name="CUSTOM_4">
    <p:spTree>
      <p:nvGrpSpPr>
        <p:cNvPr id="1" name="Shape 129"/>
        <p:cNvGrpSpPr/>
        <p:nvPr/>
      </p:nvGrpSpPr>
      <p:grpSpPr>
        <a:xfrm>
          <a:off x="0" y="0"/>
          <a:ext cx="0" cy="0"/>
          <a:chOff x="0" y="0"/>
          <a:chExt cx="0" cy="0"/>
        </a:xfrm>
      </p:grpSpPr>
      <p:sp>
        <p:nvSpPr>
          <p:cNvPr id="130" name="Google Shape;130;p16"/>
          <p:cNvSpPr/>
          <p:nvPr/>
        </p:nvSpPr>
        <p:spPr>
          <a:xfrm>
            <a:off x="-923000" y="-945525"/>
            <a:ext cx="1861500" cy="1861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1" name="Google Shape;131;p16"/>
          <p:cNvGrpSpPr/>
          <p:nvPr/>
        </p:nvGrpSpPr>
        <p:grpSpPr>
          <a:xfrm>
            <a:off x="-19050" y="232800"/>
            <a:ext cx="9176275" cy="4684500"/>
            <a:chOff x="-19050" y="232800"/>
            <a:chExt cx="9176275" cy="4684500"/>
          </a:xfrm>
        </p:grpSpPr>
        <p:sp>
          <p:nvSpPr>
            <p:cNvPr id="132" name="Google Shape;132;p16"/>
            <p:cNvSpPr/>
            <p:nvPr/>
          </p:nvSpPr>
          <p:spPr>
            <a:xfrm>
              <a:off x="232200" y="232800"/>
              <a:ext cx="8679000" cy="46845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33" name="Google Shape;133;p16"/>
            <p:cNvCxnSpPr/>
            <p:nvPr/>
          </p:nvCxnSpPr>
          <p:spPr>
            <a:xfrm rot="10800000">
              <a:off x="-19050" y="232800"/>
              <a:ext cx="258900" cy="0"/>
            </a:xfrm>
            <a:prstGeom prst="straightConnector1">
              <a:avLst/>
            </a:prstGeom>
            <a:noFill/>
            <a:ln w="19050" cap="flat" cmpd="sng">
              <a:solidFill>
                <a:schemeClr val="dk1"/>
              </a:solidFill>
              <a:prstDash val="solid"/>
              <a:round/>
              <a:headEnd type="none" w="med" len="med"/>
              <a:tailEnd type="none" w="med" len="med"/>
            </a:ln>
          </p:spPr>
        </p:cxnSp>
        <p:cxnSp>
          <p:nvCxnSpPr>
            <p:cNvPr id="134" name="Google Shape;134;p16"/>
            <p:cNvCxnSpPr/>
            <p:nvPr/>
          </p:nvCxnSpPr>
          <p:spPr>
            <a:xfrm>
              <a:off x="8917525" y="4917300"/>
              <a:ext cx="239700" cy="0"/>
            </a:xfrm>
            <a:prstGeom prst="straightConnector1">
              <a:avLst/>
            </a:prstGeom>
            <a:noFill/>
            <a:ln w="19050" cap="flat" cmpd="sng">
              <a:solidFill>
                <a:schemeClr val="dk1"/>
              </a:solidFill>
              <a:prstDash val="solid"/>
              <a:round/>
              <a:headEnd type="none" w="med" len="med"/>
              <a:tailEnd type="none" w="med" len="med"/>
            </a:ln>
          </p:spPr>
        </p:cxnSp>
      </p:grpSp>
      <p:sp>
        <p:nvSpPr>
          <p:cNvPr id="135" name="Google Shape;135;p16"/>
          <p:cNvSpPr txBox="1">
            <a:spLocks noGrp="1"/>
          </p:cNvSpPr>
          <p:nvPr>
            <p:ph type="title"/>
          </p:nvPr>
        </p:nvSpPr>
        <p:spPr>
          <a:xfrm>
            <a:off x="878875" y="1533125"/>
            <a:ext cx="3024900" cy="642300"/>
          </a:xfrm>
          <a:prstGeom prst="rect">
            <a:avLst/>
          </a:prstGeom>
        </p:spPr>
        <p:txBody>
          <a:bodyPr spcFirstLastPara="1" wrap="square" lIns="91425" tIns="91425" rIns="91425" bIns="91425" anchor="b" anchorCtr="0">
            <a:noAutofit/>
          </a:bodyPr>
          <a:lstStyle>
            <a:lvl1pPr lvl="0" rtl="0">
              <a:spcBef>
                <a:spcPts val="0"/>
              </a:spcBef>
              <a:spcAft>
                <a:spcPts val="0"/>
              </a:spcAft>
              <a:buSzPts val="2800"/>
              <a:buNone/>
              <a:defRPr sz="2800"/>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136" name="Google Shape;136;p16"/>
          <p:cNvSpPr txBox="1">
            <a:spLocks noGrp="1"/>
          </p:cNvSpPr>
          <p:nvPr>
            <p:ph type="subTitle" idx="1"/>
          </p:nvPr>
        </p:nvSpPr>
        <p:spPr>
          <a:xfrm>
            <a:off x="878875" y="2175300"/>
            <a:ext cx="3024900" cy="12114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atin typeface="Hanken Grotesk"/>
                <a:ea typeface="Hanken Grotesk"/>
                <a:cs typeface="Hanken Grotesk"/>
                <a:sym typeface="Hanken Grotesk"/>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three columns 1">
  <p:cSld name="CUSTOM_6_1">
    <p:spTree>
      <p:nvGrpSpPr>
        <p:cNvPr id="1" name="Shape 166"/>
        <p:cNvGrpSpPr/>
        <p:nvPr/>
      </p:nvGrpSpPr>
      <p:grpSpPr>
        <a:xfrm>
          <a:off x="0" y="0"/>
          <a:ext cx="0" cy="0"/>
          <a:chOff x="0" y="0"/>
          <a:chExt cx="0" cy="0"/>
        </a:xfrm>
      </p:grpSpPr>
      <p:sp>
        <p:nvSpPr>
          <p:cNvPr id="167" name="Google Shape;167;p20"/>
          <p:cNvSpPr/>
          <p:nvPr/>
        </p:nvSpPr>
        <p:spPr>
          <a:xfrm>
            <a:off x="8141975" y="-886575"/>
            <a:ext cx="1861500" cy="1861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8" name="Google Shape;168;p20"/>
          <p:cNvGrpSpPr/>
          <p:nvPr/>
        </p:nvGrpSpPr>
        <p:grpSpPr>
          <a:xfrm>
            <a:off x="-725" y="1466925"/>
            <a:ext cx="939900" cy="2326875"/>
            <a:chOff x="-725" y="1466925"/>
            <a:chExt cx="939900" cy="2326875"/>
          </a:xfrm>
        </p:grpSpPr>
        <p:cxnSp>
          <p:nvCxnSpPr>
            <p:cNvPr id="169" name="Google Shape;169;p20"/>
            <p:cNvCxnSpPr/>
            <p:nvPr/>
          </p:nvCxnSpPr>
          <p:spPr>
            <a:xfrm>
              <a:off x="-725" y="1466925"/>
              <a:ext cx="939900" cy="0"/>
            </a:xfrm>
            <a:prstGeom prst="straightConnector1">
              <a:avLst/>
            </a:prstGeom>
            <a:noFill/>
            <a:ln w="19050" cap="flat" cmpd="sng">
              <a:solidFill>
                <a:schemeClr val="dk1"/>
              </a:solidFill>
              <a:prstDash val="solid"/>
              <a:round/>
              <a:headEnd type="none" w="med" len="med"/>
              <a:tailEnd type="none" w="med" len="med"/>
            </a:ln>
          </p:spPr>
        </p:cxnSp>
        <p:cxnSp>
          <p:nvCxnSpPr>
            <p:cNvPr id="170" name="Google Shape;170;p20"/>
            <p:cNvCxnSpPr/>
            <p:nvPr/>
          </p:nvCxnSpPr>
          <p:spPr>
            <a:xfrm>
              <a:off x="-725" y="2668450"/>
              <a:ext cx="939900" cy="0"/>
            </a:xfrm>
            <a:prstGeom prst="straightConnector1">
              <a:avLst/>
            </a:prstGeom>
            <a:noFill/>
            <a:ln w="19050" cap="flat" cmpd="sng">
              <a:solidFill>
                <a:schemeClr val="dk1"/>
              </a:solidFill>
              <a:prstDash val="solid"/>
              <a:round/>
              <a:headEnd type="none" w="med" len="med"/>
              <a:tailEnd type="none" w="med" len="med"/>
            </a:ln>
          </p:spPr>
        </p:cxnSp>
        <p:cxnSp>
          <p:nvCxnSpPr>
            <p:cNvPr id="171" name="Google Shape;171;p20"/>
            <p:cNvCxnSpPr/>
            <p:nvPr/>
          </p:nvCxnSpPr>
          <p:spPr>
            <a:xfrm>
              <a:off x="-725" y="3793800"/>
              <a:ext cx="939900" cy="0"/>
            </a:xfrm>
            <a:prstGeom prst="straightConnector1">
              <a:avLst/>
            </a:prstGeom>
            <a:noFill/>
            <a:ln w="19050" cap="flat" cmpd="sng">
              <a:solidFill>
                <a:schemeClr val="dk1"/>
              </a:solidFill>
              <a:prstDash val="solid"/>
              <a:round/>
              <a:headEnd type="none" w="med" len="med"/>
              <a:tailEnd type="none" w="med" len="med"/>
            </a:ln>
          </p:spPr>
        </p:cxnSp>
      </p:grpSp>
      <p:grpSp>
        <p:nvGrpSpPr>
          <p:cNvPr id="172" name="Google Shape;172;p20"/>
          <p:cNvGrpSpPr/>
          <p:nvPr/>
        </p:nvGrpSpPr>
        <p:grpSpPr>
          <a:xfrm>
            <a:off x="232200" y="232800"/>
            <a:ext cx="8988300" cy="5000100"/>
            <a:chOff x="232200" y="232800"/>
            <a:chExt cx="8988300" cy="5000100"/>
          </a:xfrm>
        </p:grpSpPr>
        <p:sp>
          <p:nvSpPr>
            <p:cNvPr id="173" name="Google Shape;173;p20"/>
            <p:cNvSpPr/>
            <p:nvPr/>
          </p:nvSpPr>
          <p:spPr>
            <a:xfrm>
              <a:off x="232200" y="232800"/>
              <a:ext cx="8679000" cy="46845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74" name="Google Shape;174;p20"/>
            <p:cNvCxnSpPr/>
            <p:nvPr/>
          </p:nvCxnSpPr>
          <p:spPr>
            <a:xfrm rot="10800000">
              <a:off x="8911200" y="232800"/>
              <a:ext cx="309300" cy="0"/>
            </a:xfrm>
            <a:prstGeom prst="straightConnector1">
              <a:avLst/>
            </a:prstGeom>
            <a:noFill/>
            <a:ln w="19050" cap="flat" cmpd="sng">
              <a:solidFill>
                <a:schemeClr val="dk1"/>
              </a:solidFill>
              <a:prstDash val="solid"/>
              <a:round/>
              <a:headEnd type="none" w="med" len="med"/>
              <a:tailEnd type="none" w="med" len="med"/>
            </a:ln>
          </p:spPr>
        </p:cxnSp>
        <p:cxnSp>
          <p:nvCxnSpPr>
            <p:cNvPr id="175" name="Google Shape;175;p20"/>
            <p:cNvCxnSpPr/>
            <p:nvPr/>
          </p:nvCxnSpPr>
          <p:spPr>
            <a:xfrm>
              <a:off x="233525" y="4917300"/>
              <a:ext cx="0" cy="315600"/>
            </a:xfrm>
            <a:prstGeom prst="straightConnector1">
              <a:avLst/>
            </a:prstGeom>
            <a:noFill/>
            <a:ln w="19050" cap="flat" cmpd="sng">
              <a:solidFill>
                <a:schemeClr val="dk1"/>
              </a:solidFill>
              <a:prstDash val="solid"/>
              <a:round/>
              <a:headEnd type="none" w="med" len="med"/>
              <a:tailEnd type="none" w="med" len="med"/>
            </a:ln>
          </p:spPr>
        </p:cxnSp>
      </p:grpSp>
      <p:sp>
        <p:nvSpPr>
          <p:cNvPr id="176" name="Google Shape;176;p20"/>
          <p:cNvSpPr txBox="1">
            <a:spLocks noGrp="1"/>
          </p:cNvSpPr>
          <p:nvPr>
            <p:ph type="title"/>
          </p:nvPr>
        </p:nvSpPr>
        <p:spPr>
          <a:xfrm>
            <a:off x="713225" y="445025"/>
            <a:ext cx="77109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177" name="Google Shape;177;p20"/>
          <p:cNvSpPr txBox="1">
            <a:spLocks noGrp="1"/>
          </p:cNvSpPr>
          <p:nvPr>
            <p:ph type="subTitle" idx="1"/>
          </p:nvPr>
        </p:nvSpPr>
        <p:spPr>
          <a:xfrm>
            <a:off x="1731050" y="1640570"/>
            <a:ext cx="6613200" cy="530400"/>
          </a:xfrm>
          <a:prstGeom prst="rect">
            <a:avLst/>
          </a:prstGeom>
        </p:spPr>
        <p:txBody>
          <a:bodyPr spcFirstLastPara="1" wrap="square" lIns="91425" tIns="91425" rIns="91425" bIns="91425" anchor="t" anchorCtr="0">
            <a:noAutofit/>
          </a:bodyPr>
          <a:lstStyle>
            <a:lvl1pPr lvl="0" rtl="0">
              <a:lnSpc>
                <a:spcPct val="115000"/>
              </a:lnSpc>
              <a:spcBef>
                <a:spcPts val="0"/>
              </a:spcBef>
              <a:spcAft>
                <a:spcPts val="0"/>
              </a:spcAft>
              <a:buSzPts val="1400"/>
              <a:buNone/>
              <a:defRPr sz="1400">
                <a:latin typeface="Hanken Grotesk"/>
                <a:ea typeface="Hanken Grotesk"/>
                <a:cs typeface="Hanken Grotesk"/>
                <a:sym typeface="Hanken Grotesk"/>
              </a:defRPr>
            </a:lvl1pPr>
            <a:lvl2pPr lvl="1" rtl="0">
              <a:lnSpc>
                <a:spcPct val="115000"/>
              </a:lnSpc>
              <a:spcBef>
                <a:spcPts val="0"/>
              </a:spcBef>
              <a:spcAft>
                <a:spcPts val="0"/>
              </a:spcAft>
              <a:buSzPts val="1400"/>
              <a:buNone/>
              <a:defRPr/>
            </a:lvl2pPr>
            <a:lvl3pPr lvl="2" rtl="0">
              <a:lnSpc>
                <a:spcPct val="115000"/>
              </a:lnSpc>
              <a:spcBef>
                <a:spcPts val="0"/>
              </a:spcBef>
              <a:spcAft>
                <a:spcPts val="0"/>
              </a:spcAft>
              <a:buSzPts val="1400"/>
              <a:buNone/>
              <a:defRPr/>
            </a:lvl3pPr>
            <a:lvl4pPr lvl="3" rtl="0">
              <a:lnSpc>
                <a:spcPct val="115000"/>
              </a:lnSpc>
              <a:spcBef>
                <a:spcPts val="0"/>
              </a:spcBef>
              <a:spcAft>
                <a:spcPts val="0"/>
              </a:spcAft>
              <a:buSzPts val="1400"/>
              <a:buNone/>
              <a:defRPr/>
            </a:lvl4pPr>
            <a:lvl5pPr lvl="4" rtl="0">
              <a:lnSpc>
                <a:spcPct val="115000"/>
              </a:lnSpc>
              <a:spcBef>
                <a:spcPts val="0"/>
              </a:spcBef>
              <a:spcAft>
                <a:spcPts val="0"/>
              </a:spcAft>
              <a:buSzPts val="1400"/>
              <a:buNone/>
              <a:defRPr/>
            </a:lvl5pPr>
            <a:lvl6pPr lvl="5" rtl="0">
              <a:lnSpc>
                <a:spcPct val="115000"/>
              </a:lnSpc>
              <a:spcBef>
                <a:spcPts val="0"/>
              </a:spcBef>
              <a:spcAft>
                <a:spcPts val="0"/>
              </a:spcAft>
              <a:buSzPts val="1400"/>
              <a:buNone/>
              <a:defRPr/>
            </a:lvl6pPr>
            <a:lvl7pPr lvl="6" rtl="0">
              <a:lnSpc>
                <a:spcPct val="115000"/>
              </a:lnSpc>
              <a:spcBef>
                <a:spcPts val="0"/>
              </a:spcBef>
              <a:spcAft>
                <a:spcPts val="0"/>
              </a:spcAft>
              <a:buSzPts val="1400"/>
              <a:buNone/>
              <a:defRPr/>
            </a:lvl7pPr>
            <a:lvl8pPr lvl="7" rtl="0">
              <a:lnSpc>
                <a:spcPct val="115000"/>
              </a:lnSpc>
              <a:spcBef>
                <a:spcPts val="0"/>
              </a:spcBef>
              <a:spcAft>
                <a:spcPts val="0"/>
              </a:spcAft>
              <a:buSzPts val="1400"/>
              <a:buNone/>
              <a:defRPr/>
            </a:lvl8pPr>
            <a:lvl9pPr lvl="8" rtl="0">
              <a:lnSpc>
                <a:spcPct val="115000"/>
              </a:lnSpc>
              <a:spcBef>
                <a:spcPts val="0"/>
              </a:spcBef>
              <a:spcAft>
                <a:spcPts val="0"/>
              </a:spcAft>
              <a:buSzPts val="1400"/>
              <a:buNone/>
              <a:defRPr/>
            </a:lvl9pPr>
          </a:lstStyle>
          <a:p>
            <a:endParaRPr/>
          </a:p>
        </p:txBody>
      </p:sp>
      <p:sp>
        <p:nvSpPr>
          <p:cNvPr id="178" name="Google Shape;178;p20"/>
          <p:cNvSpPr txBox="1">
            <a:spLocks noGrp="1"/>
          </p:cNvSpPr>
          <p:nvPr>
            <p:ph type="subTitle" idx="2"/>
          </p:nvPr>
        </p:nvSpPr>
        <p:spPr>
          <a:xfrm>
            <a:off x="1731050" y="2800360"/>
            <a:ext cx="6613200" cy="527700"/>
          </a:xfrm>
          <a:prstGeom prst="rect">
            <a:avLst/>
          </a:prstGeom>
        </p:spPr>
        <p:txBody>
          <a:bodyPr spcFirstLastPara="1" wrap="square" lIns="91425" tIns="91425" rIns="91425" bIns="91425" anchor="t" anchorCtr="0">
            <a:noAutofit/>
          </a:bodyPr>
          <a:lstStyle>
            <a:lvl1pPr lvl="0" rtl="0">
              <a:lnSpc>
                <a:spcPct val="115000"/>
              </a:lnSpc>
              <a:spcBef>
                <a:spcPts val="0"/>
              </a:spcBef>
              <a:spcAft>
                <a:spcPts val="0"/>
              </a:spcAft>
              <a:buSzPts val="1400"/>
              <a:buNone/>
              <a:defRPr sz="1400">
                <a:latin typeface="Hanken Grotesk"/>
                <a:ea typeface="Hanken Grotesk"/>
                <a:cs typeface="Hanken Grotesk"/>
                <a:sym typeface="Hanken Grotesk"/>
              </a:defRPr>
            </a:lvl1pPr>
            <a:lvl2pPr lvl="1" rtl="0">
              <a:lnSpc>
                <a:spcPct val="115000"/>
              </a:lnSpc>
              <a:spcBef>
                <a:spcPts val="0"/>
              </a:spcBef>
              <a:spcAft>
                <a:spcPts val="0"/>
              </a:spcAft>
              <a:buSzPts val="1400"/>
              <a:buNone/>
              <a:defRPr/>
            </a:lvl2pPr>
            <a:lvl3pPr lvl="2" rtl="0">
              <a:lnSpc>
                <a:spcPct val="115000"/>
              </a:lnSpc>
              <a:spcBef>
                <a:spcPts val="0"/>
              </a:spcBef>
              <a:spcAft>
                <a:spcPts val="0"/>
              </a:spcAft>
              <a:buSzPts val="1400"/>
              <a:buNone/>
              <a:defRPr/>
            </a:lvl3pPr>
            <a:lvl4pPr lvl="3" rtl="0">
              <a:lnSpc>
                <a:spcPct val="115000"/>
              </a:lnSpc>
              <a:spcBef>
                <a:spcPts val="0"/>
              </a:spcBef>
              <a:spcAft>
                <a:spcPts val="0"/>
              </a:spcAft>
              <a:buSzPts val="1400"/>
              <a:buNone/>
              <a:defRPr/>
            </a:lvl4pPr>
            <a:lvl5pPr lvl="4" rtl="0">
              <a:lnSpc>
                <a:spcPct val="115000"/>
              </a:lnSpc>
              <a:spcBef>
                <a:spcPts val="0"/>
              </a:spcBef>
              <a:spcAft>
                <a:spcPts val="0"/>
              </a:spcAft>
              <a:buSzPts val="1400"/>
              <a:buNone/>
              <a:defRPr/>
            </a:lvl5pPr>
            <a:lvl6pPr lvl="5" rtl="0">
              <a:lnSpc>
                <a:spcPct val="115000"/>
              </a:lnSpc>
              <a:spcBef>
                <a:spcPts val="0"/>
              </a:spcBef>
              <a:spcAft>
                <a:spcPts val="0"/>
              </a:spcAft>
              <a:buSzPts val="1400"/>
              <a:buNone/>
              <a:defRPr/>
            </a:lvl6pPr>
            <a:lvl7pPr lvl="6" rtl="0">
              <a:lnSpc>
                <a:spcPct val="115000"/>
              </a:lnSpc>
              <a:spcBef>
                <a:spcPts val="0"/>
              </a:spcBef>
              <a:spcAft>
                <a:spcPts val="0"/>
              </a:spcAft>
              <a:buSzPts val="1400"/>
              <a:buNone/>
              <a:defRPr/>
            </a:lvl7pPr>
            <a:lvl8pPr lvl="7" rtl="0">
              <a:lnSpc>
                <a:spcPct val="115000"/>
              </a:lnSpc>
              <a:spcBef>
                <a:spcPts val="0"/>
              </a:spcBef>
              <a:spcAft>
                <a:spcPts val="0"/>
              </a:spcAft>
              <a:buSzPts val="1400"/>
              <a:buNone/>
              <a:defRPr/>
            </a:lvl8pPr>
            <a:lvl9pPr lvl="8" rtl="0">
              <a:lnSpc>
                <a:spcPct val="115000"/>
              </a:lnSpc>
              <a:spcBef>
                <a:spcPts val="0"/>
              </a:spcBef>
              <a:spcAft>
                <a:spcPts val="0"/>
              </a:spcAft>
              <a:buSzPts val="1400"/>
              <a:buNone/>
              <a:defRPr/>
            </a:lvl9pPr>
          </a:lstStyle>
          <a:p>
            <a:endParaRPr/>
          </a:p>
        </p:txBody>
      </p:sp>
      <p:sp>
        <p:nvSpPr>
          <p:cNvPr id="179" name="Google Shape;179;p20"/>
          <p:cNvSpPr txBox="1">
            <a:spLocks noGrp="1"/>
          </p:cNvSpPr>
          <p:nvPr>
            <p:ph type="subTitle" idx="3"/>
          </p:nvPr>
        </p:nvSpPr>
        <p:spPr>
          <a:xfrm>
            <a:off x="1731050" y="3957450"/>
            <a:ext cx="6613200" cy="527700"/>
          </a:xfrm>
          <a:prstGeom prst="rect">
            <a:avLst/>
          </a:prstGeom>
        </p:spPr>
        <p:txBody>
          <a:bodyPr spcFirstLastPara="1" wrap="square" lIns="91425" tIns="91425" rIns="91425" bIns="91425" anchor="t" anchorCtr="0">
            <a:noAutofit/>
          </a:bodyPr>
          <a:lstStyle>
            <a:lvl1pPr lvl="0" rtl="0">
              <a:lnSpc>
                <a:spcPct val="115000"/>
              </a:lnSpc>
              <a:spcBef>
                <a:spcPts val="0"/>
              </a:spcBef>
              <a:spcAft>
                <a:spcPts val="0"/>
              </a:spcAft>
              <a:buSzPts val="1400"/>
              <a:buNone/>
              <a:defRPr sz="1400">
                <a:latin typeface="Hanken Grotesk"/>
                <a:ea typeface="Hanken Grotesk"/>
                <a:cs typeface="Hanken Grotesk"/>
                <a:sym typeface="Hanken Grotesk"/>
              </a:defRPr>
            </a:lvl1pPr>
            <a:lvl2pPr lvl="1" rtl="0">
              <a:lnSpc>
                <a:spcPct val="115000"/>
              </a:lnSpc>
              <a:spcBef>
                <a:spcPts val="0"/>
              </a:spcBef>
              <a:spcAft>
                <a:spcPts val="0"/>
              </a:spcAft>
              <a:buSzPts val="1400"/>
              <a:buNone/>
              <a:defRPr/>
            </a:lvl2pPr>
            <a:lvl3pPr lvl="2" rtl="0">
              <a:lnSpc>
                <a:spcPct val="115000"/>
              </a:lnSpc>
              <a:spcBef>
                <a:spcPts val="0"/>
              </a:spcBef>
              <a:spcAft>
                <a:spcPts val="0"/>
              </a:spcAft>
              <a:buSzPts val="1400"/>
              <a:buNone/>
              <a:defRPr/>
            </a:lvl3pPr>
            <a:lvl4pPr lvl="3" rtl="0">
              <a:lnSpc>
                <a:spcPct val="115000"/>
              </a:lnSpc>
              <a:spcBef>
                <a:spcPts val="0"/>
              </a:spcBef>
              <a:spcAft>
                <a:spcPts val="0"/>
              </a:spcAft>
              <a:buSzPts val="1400"/>
              <a:buNone/>
              <a:defRPr/>
            </a:lvl4pPr>
            <a:lvl5pPr lvl="4" rtl="0">
              <a:lnSpc>
                <a:spcPct val="115000"/>
              </a:lnSpc>
              <a:spcBef>
                <a:spcPts val="0"/>
              </a:spcBef>
              <a:spcAft>
                <a:spcPts val="0"/>
              </a:spcAft>
              <a:buSzPts val="1400"/>
              <a:buNone/>
              <a:defRPr/>
            </a:lvl5pPr>
            <a:lvl6pPr lvl="5" rtl="0">
              <a:lnSpc>
                <a:spcPct val="115000"/>
              </a:lnSpc>
              <a:spcBef>
                <a:spcPts val="0"/>
              </a:spcBef>
              <a:spcAft>
                <a:spcPts val="0"/>
              </a:spcAft>
              <a:buSzPts val="1400"/>
              <a:buNone/>
              <a:defRPr/>
            </a:lvl6pPr>
            <a:lvl7pPr lvl="6" rtl="0">
              <a:lnSpc>
                <a:spcPct val="115000"/>
              </a:lnSpc>
              <a:spcBef>
                <a:spcPts val="0"/>
              </a:spcBef>
              <a:spcAft>
                <a:spcPts val="0"/>
              </a:spcAft>
              <a:buSzPts val="1400"/>
              <a:buNone/>
              <a:defRPr/>
            </a:lvl7pPr>
            <a:lvl8pPr lvl="7" rtl="0">
              <a:lnSpc>
                <a:spcPct val="115000"/>
              </a:lnSpc>
              <a:spcBef>
                <a:spcPts val="0"/>
              </a:spcBef>
              <a:spcAft>
                <a:spcPts val="0"/>
              </a:spcAft>
              <a:buSzPts val="1400"/>
              <a:buNone/>
              <a:defRPr/>
            </a:lvl8pPr>
            <a:lvl9pPr lvl="8" rtl="0">
              <a:lnSpc>
                <a:spcPct val="115000"/>
              </a:lnSpc>
              <a:spcBef>
                <a:spcPts val="0"/>
              </a:spcBef>
              <a:spcAft>
                <a:spcPts val="0"/>
              </a:spcAft>
              <a:buSzPts val="1400"/>
              <a:buNone/>
              <a:defRPr/>
            </a:lvl9pPr>
          </a:lstStyle>
          <a:p>
            <a:endParaRPr/>
          </a:p>
        </p:txBody>
      </p:sp>
      <p:sp>
        <p:nvSpPr>
          <p:cNvPr id="180" name="Google Shape;180;p20"/>
          <p:cNvSpPr txBox="1">
            <a:spLocks noGrp="1"/>
          </p:cNvSpPr>
          <p:nvPr>
            <p:ph type="subTitle" idx="4"/>
          </p:nvPr>
        </p:nvSpPr>
        <p:spPr>
          <a:xfrm>
            <a:off x="1731050" y="1241275"/>
            <a:ext cx="6613200" cy="530400"/>
          </a:xfrm>
          <a:prstGeom prst="rect">
            <a:avLst/>
          </a:prstGeom>
        </p:spPr>
        <p:txBody>
          <a:bodyPr spcFirstLastPara="1" wrap="square" lIns="91425" tIns="91425" rIns="91425" bIns="91425" anchor="b" anchorCtr="0">
            <a:noAutofit/>
          </a:bodyPr>
          <a:lstStyle>
            <a:lvl1pPr lvl="0" rtl="0">
              <a:lnSpc>
                <a:spcPct val="115000"/>
              </a:lnSpc>
              <a:spcBef>
                <a:spcPts val="0"/>
              </a:spcBef>
              <a:spcAft>
                <a:spcPts val="0"/>
              </a:spcAft>
              <a:buSzPts val="2400"/>
              <a:buFont typeface="Figtree Black"/>
              <a:buNone/>
              <a:defRPr sz="1900">
                <a:latin typeface="Figtree Black"/>
                <a:ea typeface="Figtree Black"/>
                <a:cs typeface="Figtree Black"/>
                <a:sym typeface="Figtree Black"/>
              </a:defRPr>
            </a:lvl1pPr>
            <a:lvl2pPr lvl="1" rtl="0">
              <a:lnSpc>
                <a:spcPct val="115000"/>
              </a:lnSpc>
              <a:spcBef>
                <a:spcPts val="0"/>
              </a:spcBef>
              <a:spcAft>
                <a:spcPts val="0"/>
              </a:spcAft>
              <a:buSzPts val="2400"/>
              <a:buFont typeface="Figtree Black"/>
              <a:buNone/>
              <a:defRPr sz="2400">
                <a:latin typeface="Figtree Black"/>
                <a:ea typeface="Figtree Black"/>
                <a:cs typeface="Figtree Black"/>
                <a:sym typeface="Figtree Black"/>
              </a:defRPr>
            </a:lvl2pPr>
            <a:lvl3pPr lvl="2" rtl="0">
              <a:lnSpc>
                <a:spcPct val="115000"/>
              </a:lnSpc>
              <a:spcBef>
                <a:spcPts val="0"/>
              </a:spcBef>
              <a:spcAft>
                <a:spcPts val="0"/>
              </a:spcAft>
              <a:buSzPts val="2400"/>
              <a:buFont typeface="Figtree Black"/>
              <a:buNone/>
              <a:defRPr sz="2400">
                <a:latin typeface="Figtree Black"/>
                <a:ea typeface="Figtree Black"/>
                <a:cs typeface="Figtree Black"/>
                <a:sym typeface="Figtree Black"/>
              </a:defRPr>
            </a:lvl3pPr>
            <a:lvl4pPr lvl="3" rtl="0">
              <a:lnSpc>
                <a:spcPct val="115000"/>
              </a:lnSpc>
              <a:spcBef>
                <a:spcPts val="0"/>
              </a:spcBef>
              <a:spcAft>
                <a:spcPts val="0"/>
              </a:spcAft>
              <a:buSzPts val="2400"/>
              <a:buFont typeface="Figtree Black"/>
              <a:buNone/>
              <a:defRPr sz="2400">
                <a:latin typeface="Figtree Black"/>
                <a:ea typeface="Figtree Black"/>
                <a:cs typeface="Figtree Black"/>
                <a:sym typeface="Figtree Black"/>
              </a:defRPr>
            </a:lvl4pPr>
            <a:lvl5pPr lvl="4" rtl="0">
              <a:lnSpc>
                <a:spcPct val="115000"/>
              </a:lnSpc>
              <a:spcBef>
                <a:spcPts val="0"/>
              </a:spcBef>
              <a:spcAft>
                <a:spcPts val="0"/>
              </a:spcAft>
              <a:buSzPts val="2400"/>
              <a:buFont typeface="Figtree Black"/>
              <a:buNone/>
              <a:defRPr sz="2400">
                <a:latin typeface="Figtree Black"/>
                <a:ea typeface="Figtree Black"/>
                <a:cs typeface="Figtree Black"/>
                <a:sym typeface="Figtree Black"/>
              </a:defRPr>
            </a:lvl5pPr>
            <a:lvl6pPr lvl="5" rtl="0">
              <a:lnSpc>
                <a:spcPct val="115000"/>
              </a:lnSpc>
              <a:spcBef>
                <a:spcPts val="0"/>
              </a:spcBef>
              <a:spcAft>
                <a:spcPts val="0"/>
              </a:spcAft>
              <a:buSzPts val="2400"/>
              <a:buFont typeface="Figtree Black"/>
              <a:buNone/>
              <a:defRPr sz="2400">
                <a:latin typeface="Figtree Black"/>
                <a:ea typeface="Figtree Black"/>
                <a:cs typeface="Figtree Black"/>
                <a:sym typeface="Figtree Black"/>
              </a:defRPr>
            </a:lvl6pPr>
            <a:lvl7pPr lvl="6" rtl="0">
              <a:lnSpc>
                <a:spcPct val="115000"/>
              </a:lnSpc>
              <a:spcBef>
                <a:spcPts val="0"/>
              </a:spcBef>
              <a:spcAft>
                <a:spcPts val="0"/>
              </a:spcAft>
              <a:buSzPts val="2400"/>
              <a:buFont typeface="Figtree Black"/>
              <a:buNone/>
              <a:defRPr sz="2400">
                <a:latin typeface="Figtree Black"/>
                <a:ea typeface="Figtree Black"/>
                <a:cs typeface="Figtree Black"/>
                <a:sym typeface="Figtree Black"/>
              </a:defRPr>
            </a:lvl7pPr>
            <a:lvl8pPr lvl="7" rtl="0">
              <a:lnSpc>
                <a:spcPct val="115000"/>
              </a:lnSpc>
              <a:spcBef>
                <a:spcPts val="0"/>
              </a:spcBef>
              <a:spcAft>
                <a:spcPts val="0"/>
              </a:spcAft>
              <a:buSzPts val="2400"/>
              <a:buFont typeface="Figtree Black"/>
              <a:buNone/>
              <a:defRPr sz="2400">
                <a:latin typeface="Figtree Black"/>
                <a:ea typeface="Figtree Black"/>
                <a:cs typeface="Figtree Black"/>
                <a:sym typeface="Figtree Black"/>
              </a:defRPr>
            </a:lvl8pPr>
            <a:lvl9pPr lvl="8" rtl="0">
              <a:lnSpc>
                <a:spcPct val="115000"/>
              </a:lnSpc>
              <a:spcBef>
                <a:spcPts val="0"/>
              </a:spcBef>
              <a:spcAft>
                <a:spcPts val="0"/>
              </a:spcAft>
              <a:buSzPts val="2400"/>
              <a:buFont typeface="Figtree Black"/>
              <a:buNone/>
              <a:defRPr sz="2400">
                <a:latin typeface="Figtree Black"/>
                <a:ea typeface="Figtree Black"/>
                <a:cs typeface="Figtree Black"/>
                <a:sym typeface="Figtree Black"/>
              </a:defRPr>
            </a:lvl9pPr>
          </a:lstStyle>
          <a:p>
            <a:endParaRPr/>
          </a:p>
        </p:txBody>
      </p:sp>
      <p:sp>
        <p:nvSpPr>
          <p:cNvPr id="181" name="Google Shape;181;p20"/>
          <p:cNvSpPr txBox="1">
            <a:spLocks noGrp="1"/>
          </p:cNvSpPr>
          <p:nvPr>
            <p:ph type="subTitle" idx="5"/>
          </p:nvPr>
        </p:nvSpPr>
        <p:spPr>
          <a:xfrm>
            <a:off x="1731050" y="2395400"/>
            <a:ext cx="6613200" cy="5277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Font typeface="Figtree Black"/>
              <a:buNone/>
              <a:defRPr sz="1900">
                <a:latin typeface="Figtree Black"/>
                <a:ea typeface="Figtree Black"/>
                <a:cs typeface="Figtree Black"/>
                <a:sym typeface="Figtree Black"/>
              </a:defRPr>
            </a:lvl1pPr>
            <a:lvl2pPr lvl="1" rtl="0">
              <a:lnSpc>
                <a:spcPct val="115000"/>
              </a:lnSpc>
              <a:spcBef>
                <a:spcPts val="0"/>
              </a:spcBef>
              <a:spcAft>
                <a:spcPts val="0"/>
              </a:spcAft>
              <a:buSzPts val="2400"/>
              <a:buFont typeface="Figtree Black"/>
              <a:buNone/>
              <a:defRPr sz="2400">
                <a:latin typeface="Figtree Black"/>
                <a:ea typeface="Figtree Black"/>
                <a:cs typeface="Figtree Black"/>
                <a:sym typeface="Figtree Black"/>
              </a:defRPr>
            </a:lvl2pPr>
            <a:lvl3pPr lvl="2" rtl="0">
              <a:lnSpc>
                <a:spcPct val="115000"/>
              </a:lnSpc>
              <a:spcBef>
                <a:spcPts val="0"/>
              </a:spcBef>
              <a:spcAft>
                <a:spcPts val="0"/>
              </a:spcAft>
              <a:buSzPts val="2400"/>
              <a:buFont typeface="Figtree Black"/>
              <a:buNone/>
              <a:defRPr sz="2400">
                <a:latin typeface="Figtree Black"/>
                <a:ea typeface="Figtree Black"/>
                <a:cs typeface="Figtree Black"/>
                <a:sym typeface="Figtree Black"/>
              </a:defRPr>
            </a:lvl3pPr>
            <a:lvl4pPr lvl="3" rtl="0">
              <a:lnSpc>
                <a:spcPct val="115000"/>
              </a:lnSpc>
              <a:spcBef>
                <a:spcPts val="0"/>
              </a:spcBef>
              <a:spcAft>
                <a:spcPts val="0"/>
              </a:spcAft>
              <a:buSzPts val="2400"/>
              <a:buFont typeface="Figtree Black"/>
              <a:buNone/>
              <a:defRPr sz="2400">
                <a:latin typeface="Figtree Black"/>
                <a:ea typeface="Figtree Black"/>
                <a:cs typeface="Figtree Black"/>
                <a:sym typeface="Figtree Black"/>
              </a:defRPr>
            </a:lvl4pPr>
            <a:lvl5pPr lvl="4" rtl="0">
              <a:lnSpc>
                <a:spcPct val="115000"/>
              </a:lnSpc>
              <a:spcBef>
                <a:spcPts val="0"/>
              </a:spcBef>
              <a:spcAft>
                <a:spcPts val="0"/>
              </a:spcAft>
              <a:buSzPts val="2400"/>
              <a:buFont typeface="Figtree Black"/>
              <a:buNone/>
              <a:defRPr sz="2400">
                <a:latin typeface="Figtree Black"/>
                <a:ea typeface="Figtree Black"/>
                <a:cs typeface="Figtree Black"/>
                <a:sym typeface="Figtree Black"/>
              </a:defRPr>
            </a:lvl5pPr>
            <a:lvl6pPr lvl="5" rtl="0">
              <a:lnSpc>
                <a:spcPct val="115000"/>
              </a:lnSpc>
              <a:spcBef>
                <a:spcPts val="0"/>
              </a:spcBef>
              <a:spcAft>
                <a:spcPts val="0"/>
              </a:spcAft>
              <a:buSzPts val="2400"/>
              <a:buFont typeface="Figtree Black"/>
              <a:buNone/>
              <a:defRPr sz="2400">
                <a:latin typeface="Figtree Black"/>
                <a:ea typeface="Figtree Black"/>
                <a:cs typeface="Figtree Black"/>
                <a:sym typeface="Figtree Black"/>
              </a:defRPr>
            </a:lvl6pPr>
            <a:lvl7pPr lvl="6" rtl="0">
              <a:lnSpc>
                <a:spcPct val="115000"/>
              </a:lnSpc>
              <a:spcBef>
                <a:spcPts val="0"/>
              </a:spcBef>
              <a:spcAft>
                <a:spcPts val="0"/>
              </a:spcAft>
              <a:buSzPts val="2400"/>
              <a:buFont typeface="Figtree Black"/>
              <a:buNone/>
              <a:defRPr sz="2400">
                <a:latin typeface="Figtree Black"/>
                <a:ea typeface="Figtree Black"/>
                <a:cs typeface="Figtree Black"/>
                <a:sym typeface="Figtree Black"/>
              </a:defRPr>
            </a:lvl7pPr>
            <a:lvl8pPr lvl="7" rtl="0">
              <a:lnSpc>
                <a:spcPct val="115000"/>
              </a:lnSpc>
              <a:spcBef>
                <a:spcPts val="0"/>
              </a:spcBef>
              <a:spcAft>
                <a:spcPts val="0"/>
              </a:spcAft>
              <a:buSzPts val="2400"/>
              <a:buFont typeface="Figtree Black"/>
              <a:buNone/>
              <a:defRPr sz="2400">
                <a:latin typeface="Figtree Black"/>
                <a:ea typeface="Figtree Black"/>
                <a:cs typeface="Figtree Black"/>
                <a:sym typeface="Figtree Black"/>
              </a:defRPr>
            </a:lvl8pPr>
            <a:lvl9pPr lvl="8" rtl="0">
              <a:lnSpc>
                <a:spcPct val="115000"/>
              </a:lnSpc>
              <a:spcBef>
                <a:spcPts val="0"/>
              </a:spcBef>
              <a:spcAft>
                <a:spcPts val="0"/>
              </a:spcAft>
              <a:buSzPts val="2400"/>
              <a:buFont typeface="Figtree Black"/>
              <a:buNone/>
              <a:defRPr sz="2400">
                <a:latin typeface="Figtree Black"/>
                <a:ea typeface="Figtree Black"/>
                <a:cs typeface="Figtree Black"/>
                <a:sym typeface="Figtree Black"/>
              </a:defRPr>
            </a:lvl9pPr>
          </a:lstStyle>
          <a:p>
            <a:endParaRPr/>
          </a:p>
        </p:txBody>
      </p:sp>
      <p:sp>
        <p:nvSpPr>
          <p:cNvPr id="182" name="Google Shape;182;p20"/>
          <p:cNvSpPr txBox="1">
            <a:spLocks noGrp="1"/>
          </p:cNvSpPr>
          <p:nvPr>
            <p:ph type="subTitle" idx="6"/>
          </p:nvPr>
        </p:nvSpPr>
        <p:spPr>
          <a:xfrm>
            <a:off x="1731050" y="3546826"/>
            <a:ext cx="6613200" cy="5277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Font typeface="Figtree Black"/>
              <a:buNone/>
              <a:defRPr sz="1900">
                <a:latin typeface="Figtree Black"/>
                <a:ea typeface="Figtree Black"/>
                <a:cs typeface="Figtree Black"/>
                <a:sym typeface="Figtree Black"/>
              </a:defRPr>
            </a:lvl1pPr>
            <a:lvl2pPr lvl="1" rtl="0">
              <a:lnSpc>
                <a:spcPct val="115000"/>
              </a:lnSpc>
              <a:spcBef>
                <a:spcPts val="0"/>
              </a:spcBef>
              <a:spcAft>
                <a:spcPts val="0"/>
              </a:spcAft>
              <a:buSzPts val="2400"/>
              <a:buFont typeface="Figtree Black"/>
              <a:buNone/>
              <a:defRPr sz="2400">
                <a:latin typeface="Figtree Black"/>
                <a:ea typeface="Figtree Black"/>
                <a:cs typeface="Figtree Black"/>
                <a:sym typeface="Figtree Black"/>
              </a:defRPr>
            </a:lvl2pPr>
            <a:lvl3pPr lvl="2" rtl="0">
              <a:lnSpc>
                <a:spcPct val="115000"/>
              </a:lnSpc>
              <a:spcBef>
                <a:spcPts val="0"/>
              </a:spcBef>
              <a:spcAft>
                <a:spcPts val="0"/>
              </a:spcAft>
              <a:buSzPts val="2400"/>
              <a:buFont typeface="Figtree Black"/>
              <a:buNone/>
              <a:defRPr sz="2400">
                <a:latin typeface="Figtree Black"/>
                <a:ea typeface="Figtree Black"/>
                <a:cs typeface="Figtree Black"/>
                <a:sym typeface="Figtree Black"/>
              </a:defRPr>
            </a:lvl3pPr>
            <a:lvl4pPr lvl="3" rtl="0">
              <a:lnSpc>
                <a:spcPct val="115000"/>
              </a:lnSpc>
              <a:spcBef>
                <a:spcPts val="0"/>
              </a:spcBef>
              <a:spcAft>
                <a:spcPts val="0"/>
              </a:spcAft>
              <a:buSzPts val="2400"/>
              <a:buFont typeface="Figtree Black"/>
              <a:buNone/>
              <a:defRPr sz="2400">
                <a:latin typeface="Figtree Black"/>
                <a:ea typeface="Figtree Black"/>
                <a:cs typeface="Figtree Black"/>
                <a:sym typeface="Figtree Black"/>
              </a:defRPr>
            </a:lvl4pPr>
            <a:lvl5pPr lvl="4" rtl="0">
              <a:lnSpc>
                <a:spcPct val="115000"/>
              </a:lnSpc>
              <a:spcBef>
                <a:spcPts val="0"/>
              </a:spcBef>
              <a:spcAft>
                <a:spcPts val="0"/>
              </a:spcAft>
              <a:buSzPts val="2400"/>
              <a:buFont typeface="Figtree Black"/>
              <a:buNone/>
              <a:defRPr sz="2400">
                <a:latin typeface="Figtree Black"/>
                <a:ea typeface="Figtree Black"/>
                <a:cs typeface="Figtree Black"/>
                <a:sym typeface="Figtree Black"/>
              </a:defRPr>
            </a:lvl5pPr>
            <a:lvl6pPr lvl="5" rtl="0">
              <a:lnSpc>
                <a:spcPct val="115000"/>
              </a:lnSpc>
              <a:spcBef>
                <a:spcPts val="0"/>
              </a:spcBef>
              <a:spcAft>
                <a:spcPts val="0"/>
              </a:spcAft>
              <a:buSzPts val="2400"/>
              <a:buFont typeface="Figtree Black"/>
              <a:buNone/>
              <a:defRPr sz="2400">
                <a:latin typeface="Figtree Black"/>
                <a:ea typeface="Figtree Black"/>
                <a:cs typeface="Figtree Black"/>
                <a:sym typeface="Figtree Black"/>
              </a:defRPr>
            </a:lvl6pPr>
            <a:lvl7pPr lvl="6" rtl="0">
              <a:lnSpc>
                <a:spcPct val="115000"/>
              </a:lnSpc>
              <a:spcBef>
                <a:spcPts val="0"/>
              </a:spcBef>
              <a:spcAft>
                <a:spcPts val="0"/>
              </a:spcAft>
              <a:buSzPts val="2400"/>
              <a:buFont typeface="Figtree Black"/>
              <a:buNone/>
              <a:defRPr sz="2400">
                <a:latin typeface="Figtree Black"/>
                <a:ea typeface="Figtree Black"/>
                <a:cs typeface="Figtree Black"/>
                <a:sym typeface="Figtree Black"/>
              </a:defRPr>
            </a:lvl7pPr>
            <a:lvl8pPr lvl="7" rtl="0">
              <a:lnSpc>
                <a:spcPct val="115000"/>
              </a:lnSpc>
              <a:spcBef>
                <a:spcPts val="0"/>
              </a:spcBef>
              <a:spcAft>
                <a:spcPts val="0"/>
              </a:spcAft>
              <a:buSzPts val="2400"/>
              <a:buFont typeface="Figtree Black"/>
              <a:buNone/>
              <a:defRPr sz="2400">
                <a:latin typeface="Figtree Black"/>
                <a:ea typeface="Figtree Black"/>
                <a:cs typeface="Figtree Black"/>
                <a:sym typeface="Figtree Black"/>
              </a:defRPr>
            </a:lvl8pPr>
            <a:lvl9pPr lvl="8" rtl="0">
              <a:lnSpc>
                <a:spcPct val="115000"/>
              </a:lnSpc>
              <a:spcBef>
                <a:spcPts val="0"/>
              </a:spcBef>
              <a:spcAft>
                <a:spcPts val="0"/>
              </a:spcAft>
              <a:buSzPts val="2400"/>
              <a:buFont typeface="Figtree Black"/>
              <a:buNone/>
              <a:defRPr sz="2400">
                <a:latin typeface="Figtree Black"/>
                <a:ea typeface="Figtree Black"/>
                <a:cs typeface="Figtree Black"/>
                <a:sym typeface="Figtree Black"/>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25" y="445025"/>
            <a:ext cx="77175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2800"/>
              <a:buFont typeface="Figtree Black"/>
              <a:buNone/>
              <a:defRPr sz="2800">
                <a:solidFill>
                  <a:schemeClr val="dk1"/>
                </a:solidFill>
                <a:latin typeface="Figtree Black"/>
                <a:ea typeface="Figtree Black"/>
                <a:cs typeface="Figtree Black"/>
                <a:sym typeface="Figtree Black"/>
              </a:defRPr>
            </a:lvl1pPr>
            <a:lvl2pPr lvl="1" rtl="0">
              <a:spcBef>
                <a:spcPts val="0"/>
              </a:spcBef>
              <a:spcAft>
                <a:spcPts val="0"/>
              </a:spcAft>
              <a:buClr>
                <a:schemeClr val="dk1"/>
              </a:buClr>
              <a:buSzPts val="3000"/>
              <a:buFont typeface="Figtree Black"/>
              <a:buNone/>
              <a:defRPr sz="3000">
                <a:solidFill>
                  <a:schemeClr val="dk1"/>
                </a:solidFill>
                <a:latin typeface="Figtree Black"/>
                <a:ea typeface="Figtree Black"/>
                <a:cs typeface="Figtree Black"/>
                <a:sym typeface="Figtree Black"/>
              </a:defRPr>
            </a:lvl2pPr>
            <a:lvl3pPr lvl="2" rtl="0">
              <a:spcBef>
                <a:spcPts val="0"/>
              </a:spcBef>
              <a:spcAft>
                <a:spcPts val="0"/>
              </a:spcAft>
              <a:buClr>
                <a:schemeClr val="dk1"/>
              </a:buClr>
              <a:buSzPts val="3000"/>
              <a:buFont typeface="Figtree Black"/>
              <a:buNone/>
              <a:defRPr sz="3000">
                <a:solidFill>
                  <a:schemeClr val="dk1"/>
                </a:solidFill>
                <a:latin typeface="Figtree Black"/>
                <a:ea typeface="Figtree Black"/>
                <a:cs typeface="Figtree Black"/>
                <a:sym typeface="Figtree Black"/>
              </a:defRPr>
            </a:lvl3pPr>
            <a:lvl4pPr lvl="3" rtl="0">
              <a:spcBef>
                <a:spcPts val="0"/>
              </a:spcBef>
              <a:spcAft>
                <a:spcPts val="0"/>
              </a:spcAft>
              <a:buClr>
                <a:schemeClr val="dk1"/>
              </a:buClr>
              <a:buSzPts val="3000"/>
              <a:buFont typeface="Figtree Black"/>
              <a:buNone/>
              <a:defRPr sz="3000">
                <a:solidFill>
                  <a:schemeClr val="dk1"/>
                </a:solidFill>
                <a:latin typeface="Figtree Black"/>
                <a:ea typeface="Figtree Black"/>
                <a:cs typeface="Figtree Black"/>
                <a:sym typeface="Figtree Black"/>
              </a:defRPr>
            </a:lvl4pPr>
            <a:lvl5pPr lvl="4" rtl="0">
              <a:spcBef>
                <a:spcPts val="0"/>
              </a:spcBef>
              <a:spcAft>
                <a:spcPts val="0"/>
              </a:spcAft>
              <a:buClr>
                <a:schemeClr val="dk1"/>
              </a:buClr>
              <a:buSzPts val="3000"/>
              <a:buFont typeface="Figtree Black"/>
              <a:buNone/>
              <a:defRPr sz="3000">
                <a:solidFill>
                  <a:schemeClr val="dk1"/>
                </a:solidFill>
                <a:latin typeface="Figtree Black"/>
                <a:ea typeface="Figtree Black"/>
                <a:cs typeface="Figtree Black"/>
                <a:sym typeface="Figtree Black"/>
              </a:defRPr>
            </a:lvl5pPr>
            <a:lvl6pPr lvl="5" rtl="0">
              <a:spcBef>
                <a:spcPts val="0"/>
              </a:spcBef>
              <a:spcAft>
                <a:spcPts val="0"/>
              </a:spcAft>
              <a:buClr>
                <a:schemeClr val="dk1"/>
              </a:buClr>
              <a:buSzPts val="3000"/>
              <a:buFont typeface="Figtree Black"/>
              <a:buNone/>
              <a:defRPr sz="3000">
                <a:solidFill>
                  <a:schemeClr val="dk1"/>
                </a:solidFill>
                <a:latin typeface="Figtree Black"/>
                <a:ea typeface="Figtree Black"/>
                <a:cs typeface="Figtree Black"/>
                <a:sym typeface="Figtree Black"/>
              </a:defRPr>
            </a:lvl6pPr>
            <a:lvl7pPr lvl="6" rtl="0">
              <a:spcBef>
                <a:spcPts val="0"/>
              </a:spcBef>
              <a:spcAft>
                <a:spcPts val="0"/>
              </a:spcAft>
              <a:buClr>
                <a:schemeClr val="dk1"/>
              </a:buClr>
              <a:buSzPts val="3000"/>
              <a:buFont typeface="Figtree Black"/>
              <a:buNone/>
              <a:defRPr sz="3000">
                <a:solidFill>
                  <a:schemeClr val="dk1"/>
                </a:solidFill>
                <a:latin typeface="Figtree Black"/>
                <a:ea typeface="Figtree Black"/>
                <a:cs typeface="Figtree Black"/>
                <a:sym typeface="Figtree Black"/>
              </a:defRPr>
            </a:lvl7pPr>
            <a:lvl8pPr lvl="7" rtl="0">
              <a:spcBef>
                <a:spcPts val="0"/>
              </a:spcBef>
              <a:spcAft>
                <a:spcPts val="0"/>
              </a:spcAft>
              <a:buClr>
                <a:schemeClr val="dk1"/>
              </a:buClr>
              <a:buSzPts val="3000"/>
              <a:buFont typeface="Figtree Black"/>
              <a:buNone/>
              <a:defRPr sz="3000">
                <a:solidFill>
                  <a:schemeClr val="dk1"/>
                </a:solidFill>
                <a:latin typeface="Figtree Black"/>
                <a:ea typeface="Figtree Black"/>
                <a:cs typeface="Figtree Black"/>
                <a:sym typeface="Figtree Black"/>
              </a:defRPr>
            </a:lvl8pPr>
            <a:lvl9pPr lvl="8" rtl="0">
              <a:spcBef>
                <a:spcPts val="0"/>
              </a:spcBef>
              <a:spcAft>
                <a:spcPts val="0"/>
              </a:spcAft>
              <a:buClr>
                <a:schemeClr val="dk1"/>
              </a:buClr>
              <a:buSzPts val="3000"/>
              <a:buFont typeface="Figtree Black"/>
              <a:buNone/>
              <a:defRPr sz="3000">
                <a:solidFill>
                  <a:schemeClr val="dk1"/>
                </a:solidFill>
                <a:latin typeface="Figtree Black"/>
                <a:ea typeface="Figtree Black"/>
                <a:cs typeface="Figtree Black"/>
                <a:sym typeface="Figtree Black"/>
              </a:defRPr>
            </a:lvl9pPr>
          </a:lstStyle>
          <a:p>
            <a:endParaRPr/>
          </a:p>
        </p:txBody>
      </p:sp>
      <p:sp>
        <p:nvSpPr>
          <p:cNvPr id="7" name="Google Shape;7;p1"/>
          <p:cNvSpPr txBox="1">
            <a:spLocks noGrp="1"/>
          </p:cNvSpPr>
          <p:nvPr>
            <p:ph type="body" idx="1"/>
          </p:nvPr>
        </p:nvSpPr>
        <p:spPr>
          <a:xfrm>
            <a:off x="713400" y="1152475"/>
            <a:ext cx="7717500" cy="34164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dk1"/>
              </a:buClr>
              <a:buSzPts val="1400"/>
              <a:buFont typeface="Hanken Grotesk"/>
              <a:buChar char="●"/>
              <a:defRPr>
                <a:solidFill>
                  <a:schemeClr val="dk1"/>
                </a:solidFill>
                <a:latin typeface="Hanken Grotesk"/>
                <a:ea typeface="Hanken Grotesk"/>
                <a:cs typeface="Hanken Grotesk"/>
                <a:sym typeface="Hanken Grotesk"/>
              </a:defRPr>
            </a:lvl1pPr>
            <a:lvl2pPr marL="914400" lvl="1" indent="-317500">
              <a:lnSpc>
                <a:spcPct val="115000"/>
              </a:lnSpc>
              <a:spcBef>
                <a:spcPts val="0"/>
              </a:spcBef>
              <a:spcAft>
                <a:spcPts val="0"/>
              </a:spcAft>
              <a:buClr>
                <a:schemeClr val="dk1"/>
              </a:buClr>
              <a:buSzPts val="1400"/>
              <a:buFont typeface="Hanken Grotesk"/>
              <a:buChar char="○"/>
              <a:defRPr>
                <a:solidFill>
                  <a:schemeClr val="dk1"/>
                </a:solidFill>
                <a:latin typeface="Hanken Grotesk"/>
                <a:ea typeface="Hanken Grotesk"/>
                <a:cs typeface="Hanken Grotesk"/>
                <a:sym typeface="Hanken Grotesk"/>
              </a:defRPr>
            </a:lvl2pPr>
            <a:lvl3pPr marL="1371600" lvl="2" indent="-317500">
              <a:lnSpc>
                <a:spcPct val="115000"/>
              </a:lnSpc>
              <a:spcBef>
                <a:spcPts val="0"/>
              </a:spcBef>
              <a:spcAft>
                <a:spcPts val="0"/>
              </a:spcAft>
              <a:buClr>
                <a:schemeClr val="dk1"/>
              </a:buClr>
              <a:buSzPts val="1400"/>
              <a:buFont typeface="Hanken Grotesk"/>
              <a:buChar char="■"/>
              <a:defRPr>
                <a:solidFill>
                  <a:schemeClr val="dk1"/>
                </a:solidFill>
                <a:latin typeface="Hanken Grotesk"/>
                <a:ea typeface="Hanken Grotesk"/>
                <a:cs typeface="Hanken Grotesk"/>
                <a:sym typeface="Hanken Grotesk"/>
              </a:defRPr>
            </a:lvl3pPr>
            <a:lvl4pPr marL="1828800" lvl="3" indent="-317500">
              <a:lnSpc>
                <a:spcPct val="115000"/>
              </a:lnSpc>
              <a:spcBef>
                <a:spcPts val="0"/>
              </a:spcBef>
              <a:spcAft>
                <a:spcPts val="0"/>
              </a:spcAft>
              <a:buClr>
                <a:schemeClr val="dk1"/>
              </a:buClr>
              <a:buSzPts val="1400"/>
              <a:buFont typeface="Hanken Grotesk"/>
              <a:buChar char="●"/>
              <a:defRPr>
                <a:solidFill>
                  <a:schemeClr val="dk1"/>
                </a:solidFill>
                <a:latin typeface="Hanken Grotesk"/>
                <a:ea typeface="Hanken Grotesk"/>
                <a:cs typeface="Hanken Grotesk"/>
                <a:sym typeface="Hanken Grotesk"/>
              </a:defRPr>
            </a:lvl4pPr>
            <a:lvl5pPr marL="2286000" lvl="4" indent="-317500">
              <a:lnSpc>
                <a:spcPct val="115000"/>
              </a:lnSpc>
              <a:spcBef>
                <a:spcPts val="0"/>
              </a:spcBef>
              <a:spcAft>
                <a:spcPts val="0"/>
              </a:spcAft>
              <a:buClr>
                <a:schemeClr val="dk1"/>
              </a:buClr>
              <a:buSzPts val="1400"/>
              <a:buFont typeface="Hanken Grotesk"/>
              <a:buChar char="○"/>
              <a:defRPr>
                <a:solidFill>
                  <a:schemeClr val="dk1"/>
                </a:solidFill>
                <a:latin typeface="Hanken Grotesk"/>
                <a:ea typeface="Hanken Grotesk"/>
                <a:cs typeface="Hanken Grotesk"/>
                <a:sym typeface="Hanken Grotesk"/>
              </a:defRPr>
            </a:lvl5pPr>
            <a:lvl6pPr marL="2743200" lvl="5" indent="-317500">
              <a:lnSpc>
                <a:spcPct val="115000"/>
              </a:lnSpc>
              <a:spcBef>
                <a:spcPts val="0"/>
              </a:spcBef>
              <a:spcAft>
                <a:spcPts val="0"/>
              </a:spcAft>
              <a:buClr>
                <a:schemeClr val="dk1"/>
              </a:buClr>
              <a:buSzPts val="1400"/>
              <a:buFont typeface="Hanken Grotesk"/>
              <a:buChar char="■"/>
              <a:defRPr>
                <a:solidFill>
                  <a:schemeClr val="dk1"/>
                </a:solidFill>
                <a:latin typeface="Hanken Grotesk"/>
                <a:ea typeface="Hanken Grotesk"/>
                <a:cs typeface="Hanken Grotesk"/>
                <a:sym typeface="Hanken Grotesk"/>
              </a:defRPr>
            </a:lvl6pPr>
            <a:lvl7pPr marL="3200400" lvl="6" indent="-317500">
              <a:lnSpc>
                <a:spcPct val="115000"/>
              </a:lnSpc>
              <a:spcBef>
                <a:spcPts val="0"/>
              </a:spcBef>
              <a:spcAft>
                <a:spcPts val="0"/>
              </a:spcAft>
              <a:buClr>
                <a:schemeClr val="dk1"/>
              </a:buClr>
              <a:buSzPts val="1400"/>
              <a:buFont typeface="Hanken Grotesk"/>
              <a:buChar char="●"/>
              <a:defRPr>
                <a:solidFill>
                  <a:schemeClr val="dk1"/>
                </a:solidFill>
                <a:latin typeface="Hanken Grotesk"/>
                <a:ea typeface="Hanken Grotesk"/>
                <a:cs typeface="Hanken Grotesk"/>
                <a:sym typeface="Hanken Grotesk"/>
              </a:defRPr>
            </a:lvl7pPr>
            <a:lvl8pPr marL="3657600" lvl="7" indent="-317500">
              <a:lnSpc>
                <a:spcPct val="115000"/>
              </a:lnSpc>
              <a:spcBef>
                <a:spcPts val="0"/>
              </a:spcBef>
              <a:spcAft>
                <a:spcPts val="0"/>
              </a:spcAft>
              <a:buClr>
                <a:schemeClr val="dk1"/>
              </a:buClr>
              <a:buSzPts val="1400"/>
              <a:buFont typeface="Hanken Grotesk"/>
              <a:buChar char="○"/>
              <a:defRPr>
                <a:solidFill>
                  <a:schemeClr val="dk1"/>
                </a:solidFill>
                <a:latin typeface="Hanken Grotesk"/>
                <a:ea typeface="Hanken Grotesk"/>
                <a:cs typeface="Hanken Grotesk"/>
                <a:sym typeface="Hanken Grotesk"/>
              </a:defRPr>
            </a:lvl8pPr>
            <a:lvl9pPr marL="4114800" lvl="8" indent="-317500">
              <a:lnSpc>
                <a:spcPct val="115000"/>
              </a:lnSpc>
              <a:spcBef>
                <a:spcPts val="0"/>
              </a:spcBef>
              <a:spcAft>
                <a:spcPts val="0"/>
              </a:spcAft>
              <a:buClr>
                <a:schemeClr val="dk1"/>
              </a:buClr>
              <a:buSzPts val="1400"/>
              <a:buFont typeface="Hanken Grotesk"/>
              <a:buChar char="■"/>
              <a:defRPr>
                <a:solidFill>
                  <a:schemeClr val="dk1"/>
                </a:solidFill>
                <a:latin typeface="Hanken Grotesk"/>
                <a:ea typeface="Hanken Grotesk"/>
                <a:cs typeface="Hanken Grotesk"/>
                <a:sym typeface="Hanken Grotesk"/>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2" r:id="rId4"/>
    <p:sldLayoutId id="2147483654" r:id="rId5"/>
    <p:sldLayoutId id="2147483655" r:id="rId6"/>
    <p:sldLayoutId id="2147483657" r:id="rId7"/>
    <p:sldLayoutId id="2147483662" r:id="rId8"/>
    <p:sldLayoutId id="2147483666" r:id="rId9"/>
    <p:sldLayoutId id="2147483667" r:id="rId10"/>
    <p:sldLayoutId id="2147483670" r:id="rId11"/>
    <p:sldLayoutId id="2147483671" r:id="rId12"/>
    <p:sldLayoutId id="2147483672" r:id="rId13"/>
    <p:sldLayoutId id="2147483673" r:id="rId14"/>
    <p:sldLayoutId id="2147483674" r:id="rId15"/>
    <p:sldLayoutId id="2147483675" r:id="rId16"/>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5.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5.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13.xml"/><Relationship Id="rId5" Type="http://schemas.openxmlformats.org/officeDocument/2006/relationships/image" Target="../media/image9.png"/><Relationship Id="rId4" Type="http://schemas.microsoft.com/office/2007/relationships/hdphoto" Target="../media/hdphoto1.wdp"/></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13.xml"/><Relationship Id="rId5" Type="http://schemas.microsoft.com/office/2007/relationships/hdphoto" Target="../media/hdphoto1.wdp"/><Relationship Id="rId4" Type="http://schemas.openxmlformats.org/officeDocument/2006/relationships/image" Target="../media/image8.png"/></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9.xml"/><Relationship Id="rId1" Type="http://schemas.openxmlformats.org/officeDocument/2006/relationships/slideLayout" Target="../slideLayouts/slideLayout13.xml"/><Relationship Id="rId5" Type="http://schemas.microsoft.com/office/2007/relationships/hdphoto" Target="../media/hdphoto1.wdp"/><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13.xml"/><Relationship Id="rId6" Type="http://schemas.openxmlformats.org/officeDocument/2006/relationships/image" Target="../media/image13.png"/><Relationship Id="rId5" Type="http://schemas.microsoft.com/office/2007/relationships/hdphoto" Target="../media/hdphoto1.wdp"/><Relationship Id="rId4" Type="http://schemas.openxmlformats.org/officeDocument/2006/relationships/image" Target="../media/image8.png"/></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1.xml"/><Relationship Id="rId1" Type="http://schemas.openxmlformats.org/officeDocument/2006/relationships/slideLayout" Target="../slideLayouts/slideLayout13.xml"/><Relationship Id="rId6" Type="http://schemas.openxmlformats.org/officeDocument/2006/relationships/image" Target="../media/image15.png"/><Relationship Id="rId5" Type="http://schemas.microsoft.com/office/2007/relationships/hdphoto" Target="../media/hdphoto1.wdp"/><Relationship Id="rId4" Type="http://schemas.openxmlformats.org/officeDocument/2006/relationships/image" Target="../media/image8.png"/></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2.xml"/><Relationship Id="rId1" Type="http://schemas.openxmlformats.org/officeDocument/2006/relationships/slideLayout" Target="../slideLayouts/slideLayout13.xml"/><Relationship Id="rId5" Type="http://schemas.openxmlformats.org/officeDocument/2006/relationships/image" Target="../media/image18.png"/><Relationship Id="rId4" Type="http://schemas.openxmlformats.org/officeDocument/2006/relationships/image" Target="../media/image17.png"/></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3.xml"/><Relationship Id="rId1" Type="http://schemas.openxmlformats.org/officeDocument/2006/relationships/slideLayout" Target="../slideLayouts/slideLayout13.xml"/><Relationship Id="rId5" Type="http://schemas.microsoft.com/office/2007/relationships/hdphoto" Target="../media/hdphoto1.wdp"/><Relationship Id="rId4" Type="http://schemas.openxmlformats.org/officeDocument/2006/relationships/image" Target="../media/image8.png"/></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4.xml"/><Relationship Id="rId1" Type="http://schemas.openxmlformats.org/officeDocument/2006/relationships/slideLayout" Target="../slideLayouts/slideLayout13.xml"/><Relationship Id="rId6" Type="http://schemas.openxmlformats.org/officeDocument/2006/relationships/image" Target="../media/image21.png"/><Relationship Id="rId5" Type="http://schemas.microsoft.com/office/2007/relationships/hdphoto" Target="../media/hdphoto1.wdp"/><Relationship Id="rId4" Type="http://schemas.openxmlformats.org/officeDocument/2006/relationships/image" Target="../media/image8.png"/></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5.xml"/><Relationship Id="rId1" Type="http://schemas.openxmlformats.org/officeDocument/2006/relationships/slideLayout" Target="../slideLayouts/slideLayout13.xml"/><Relationship Id="rId4" Type="http://schemas.openxmlformats.org/officeDocument/2006/relationships/image" Target="../media/image23.png"/></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5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1.xml"/><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52.xml"/><Relationship Id="rId1" Type="http://schemas.openxmlformats.org/officeDocument/2006/relationships/slideLayout" Target="../slideLayouts/slideLayout8.xml"/><Relationship Id="rId4" Type="http://schemas.openxmlformats.org/officeDocument/2006/relationships/image" Target="../media/image38.png"/></Relationships>
</file>

<file path=ppt/slides/_rels/slide5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53.xml"/><Relationship Id="rId1" Type="http://schemas.openxmlformats.org/officeDocument/2006/relationships/slideLayout" Target="../slideLayouts/slideLayout8.xml"/></Relationships>
</file>

<file path=ppt/slides/_rels/slide5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54.xml"/><Relationship Id="rId1" Type="http://schemas.openxmlformats.org/officeDocument/2006/relationships/slideLayout" Target="../slideLayouts/slideLayout8.xml"/></Relationships>
</file>

<file path=ppt/slides/_rels/slide5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55.xml"/><Relationship Id="rId1" Type="http://schemas.openxmlformats.org/officeDocument/2006/relationships/slideLayout" Target="../slideLayouts/slideLayout8.xml"/></Relationships>
</file>

<file path=ppt/slides/_rels/slide5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56.xml"/><Relationship Id="rId1" Type="http://schemas.openxmlformats.org/officeDocument/2006/relationships/slideLayout" Target="../slideLayouts/slideLayout8.xml"/><Relationship Id="rId4" Type="http://schemas.openxmlformats.org/officeDocument/2006/relationships/image" Target="../media/image41.png"/></Relationships>
</file>

<file path=ppt/slides/_rels/slide57.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7.xml"/><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58.xml"/><Relationship Id="rId1" Type="http://schemas.openxmlformats.org/officeDocument/2006/relationships/slideLayout" Target="../slideLayouts/slideLayout11.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60.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59.xml"/><Relationship Id="rId1" Type="http://schemas.openxmlformats.org/officeDocument/2006/relationships/slideLayout" Target="../slideLayouts/slideLayout10.xml"/><Relationship Id="rId4" Type="http://schemas.openxmlformats.org/officeDocument/2006/relationships/image" Target="../media/image48.png"/></Relationships>
</file>

<file path=ppt/slides/_rels/slide61.xml.rels><?xml version="1.0" encoding="UTF-8" standalone="yes"?>
<Relationships xmlns="http://schemas.openxmlformats.org/package/2006/relationships"><Relationship Id="rId3" Type="http://schemas.openxmlformats.org/officeDocument/2006/relationships/image" Target="cid:image003.png@01D0F613.DAD925E0" TargetMode="External"/><Relationship Id="rId2" Type="http://schemas.openxmlformats.org/officeDocument/2006/relationships/image" Target="../media/image49.png"/><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0.xml"/><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4.xml"/><Relationship Id="rId4" Type="http://schemas.microsoft.com/office/2007/relationships/hdphoto" Target="../media/hdphoto2.wdp"/></Relationships>
</file>

<file path=ppt/slides/_rels/slide65.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2.xml"/><Relationship Id="rId1" Type="http://schemas.openxmlformats.org/officeDocument/2006/relationships/slideLayout" Target="../slideLayouts/slideLayout13.xml"/></Relationships>
</file>

<file path=ppt/slides/_rels/slide68.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4.xml"/></Relationships>
</file>

<file path=ppt/slides/_rels/slide73.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4.xml"/></Relationships>
</file>

<file path=ppt/slides/_rels/slide74.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4.xml"/></Relationships>
</file>

<file path=ppt/slides/_rels/slide75.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4.xml"/></Relationships>
</file>

<file path=ppt/slides/_rels/slide76.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63.xml"/><Relationship Id="rId1" Type="http://schemas.openxmlformats.org/officeDocument/2006/relationships/slideLayout" Target="../slideLayouts/slideLayout4.xml"/></Relationships>
</file>

<file path=ppt/slides/_rels/slide77.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4.xml"/></Relationships>
</file>

<file path=ppt/slides/_rels/slide7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4.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hyperlink" Target="https://dcu.musc.edu/campus/" TargetMode="External"/><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sp>
        <p:nvSpPr>
          <p:cNvPr id="289" name="Google Shape;289;p33"/>
          <p:cNvSpPr txBox="1">
            <a:spLocks noGrp="1"/>
          </p:cNvSpPr>
          <p:nvPr>
            <p:ph type="ctrTitle"/>
          </p:nvPr>
        </p:nvSpPr>
        <p:spPr>
          <a:xfrm>
            <a:off x="1640467" y="2751617"/>
            <a:ext cx="5863066" cy="791561"/>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a:t>Training &amp; Navigation</a:t>
            </a:r>
            <a:endParaRPr dirty="0"/>
          </a:p>
        </p:txBody>
      </p:sp>
      <p:sp>
        <p:nvSpPr>
          <p:cNvPr id="290" name="Google Shape;290;p33"/>
          <p:cNvSpPr txBox="1">
            <a:spLocks noGrp="1"/>
          </p:cNvSpPr>
          <p:nvPr>
            <p:ph type="subTitle" idx="1"/>
          </p:nvPr>
        </p:nvSpPr>
        <p:spPr>
          <a:xfrm>
            <a:off x="2775802" y="3543178"/>
            <a:ext cx="3592396" cy="475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latin typeface="Hanken Grotesk"/>
                <a:ea typeface="Hanken Grotesk"/>
                <a:cs typeface="Hanken Grotesk"/>
                <a:sym typeface="Hanken Grotesk"/>
              </a:rPr>
              <a:t>January 2025</a:t>
            </a:r>
            <a:endParaRPr dirty="0">
              <a:latin typeface="Hanken Grotesk"/>
              <a:ea typeface="Hanken Grotesk"/>
              <a:cs typeface="Hanken Grotesk"/>
              <a:sym typeface="Hanken Grotesk"/>
            </a:endParaRPr>
          </a:p>
        </p:txBody>
      </p:sp>
      <p:pic>
        <p:nvPicPr>
          <p:cNvPr id="2" name="Picture 1">
            <a:extLst>
              <a:ext uri="{FF2B5EF4-FFF2-40B4-BE49-F238E27FC236}">
                <a16:creationId xmlns:a16="http://schemas.microsoft.com/office/drawing/2014/main" id="{ACBC8999-CEC2-974E-8F59-EBD457592709}"/>
              </a:ext>
            </a:extLst>
          </p:cNvPr>
          <p:cNvPicPr>
            <a:picLocks noChangeAspect="1"/>
          </p:cNvPicPr>
          <p:nvPr/>
        </p:nvPicPr>
        <p:blipFill>
          <a:blip r:embed="rId3"/>
          <a:srcRect l="12247" r="11969"/>
          <a:stretch/>
        </p:blipFill>
        <p:spPr>
          <a:xfrm>
            <a:off x="2484522" y="1482360"/>
            <a:ext cx="4174957" cy="1422731"/>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13"/>
        <p:cNvGrpSpPr/>
        <p:nvPr/>
      </p:nvGrpSpPr>
      <p:grpSpPr>
        <a:xfrm>
          <a:off x="0" y="0"/>
          <a:ext cx="0" cy="0"/>
          <a:chOff x="0" y="0"/>
          <a:chExt cx="0" cy="0"/>
        </a:xfrm>
      </p:grpSpPr>
      <p:sp>
        <p:nvSpPr>
          <p:cNvPr id="414" name="Google Shape;414;p43"/>
          <p:cNvSpPr txBox="1">
            <a:spLocks noGrp="1"/>
          </p:cNvSpPr>
          <p:nvPr>
            <p:ph type="title"/>
          </p:nvPr>
        </p:nvSpPr>
        <p:spPr>
          <a:xfrm>
            <a:off x="763200" y="3698111"/>
            <a:ext cx="7675200" cy="558301"/>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000" dirty="0"/>
              <a:t>WebDCU Main Menu Page</a:t>
            </a:r>
            <a:endParaRPr sz="2000" dirty="0"/>
          </a:p>
        </p:txBody>
      </p:sp>
      <p:sp>
        <p:nvSpPr>
          <p:cNvPr id="3" name="TextBox 2">
            <a:extLst>
              <a:ext uri="{FF2B5EF4-FFF2-40B4-BE49-F238E27FC236}">
                <a16:creationId xmlns:a16="http://schemas.microsoft.com/office/drawing/2014/main" id="{B787CF47-9085-5D3E-2975-4BB477E40AD9}"/>
              </a:ext>
            </a:extLst>
          </p:cNvPr>
          <p:cNvSpPr txBox="1"/>
          <p:nvPr/>
        </p:nvSpPr>
        <p:spPr>
          <a:xfrm>
            <a:off x="763200" y="4123861"/>
            <a:ext cx="7269042" cy="276999"/>
          </a:xfrm>
          <a:prstGeom prst="rect">
            <a:avLst/>
          </a:prstGeom>
          <a:noFill/>
        </p:spPr>
        <p:txBody>
          <a:bodyPr wrap="square" rtlCol="0">
            <a:spAutoFit/>
          </a:bodyPr>
          <a:lstStyle/>
          <a:p>
            <a:r>
              <a:rPr lang="en-US" sz="1200" dirty="0">
                <a:effectLst/>
                <a:latin typeface="Calibri" panose="020F0502020204030204" pitchFamily="34" charset="0"/>
                <a:ea typeface="Calibri" panose="020F0502020204030204" pitchFamily="34" charset="0"/>
                <a:cs typeface="Times New Roman" panose="02020603050405020304" pitchFamily="18" charset="0"/>
              </a:rPr>
              <a:t>Each main menu page might vary slightly by study and depending on your user permissions. </a:t>
            </a:r>
            <a:endParaRPr lang="en-US" sz="1200" dirty="0"/>
          </a:p>
        </p:txBody>
      </p:sp>
      <p:grpSp>
        <p:nvGrpSpPr>
          <p:cNvPr id="9" name="Group 8">
            <a:extLst>
              <a:ext uri="{FF2B5EF4-FFF2-40B4-BE49-F238E27FC236}">
                <a16:creationId xmlns:a16="http://schemas.microsoft.com/office/drawing/2014/main" id="{47D69903-4C3E-A6C7-5C45-DE87B95EF048}"/>
              </a:ext>
            </a:extLst>
          </p:cNvPr>
          <p:cNvGrpSpPr>
            <a:grpSpLocks noChangeAspect="1"/>
          </p:cNvGrpSpPr>
          <p:nvPr/>
        </p:nvGrpSpPr>
        <p:grpSpPr>
          <a:xfrm>
            <a:off x="761657" y="301977"/>
            <a:ext cx="7691143" cy="3462384"/>
            <a:chOff x="999200" y="554400"/>
            <a:chExt cx="7194400" cy="3238761"/>
          </a:xfrm>
        </p:grpSpPr>
        <p:pic>
          <p:nvPicPr>
            <p:cNvPr id="5" name="Picture 4">
              <a:extLst>
                <a:ext uri="{FF2B5EF4-FFF2-40B4-BE49-F238E27FC236}">
                  <a16:creationId xmlns:a16="http://schemas.microsoft.com/office/drawing/2014/main" id="{89E78403-9237-4897-4207-16AF70DE1C75}"/>
                </a:ext>
              </a:extLst>
            </p:cNvPr>
            <p:cNvPicPr>
              <a:picLocks noChangeAspect="1"/>
            </p:cNvPicPr>
            <p:nvPr/>
          </p:nvPicPr>
          <p:blipFill>
            <a:blip r:embed="rId3"/>
            <a:stretch>
              <a:fillRect/>
            </a:stretch>
          </p:blipFill>
          <p:spPr>
            <a:xfrm>
              <a:off x="999200" y="554400"/>
              <a:ext cx="7145600" cy="3202761"/>
            </a:xfrm>
            <a:prstGeom prst="rect">
              <a:avLst/>
            </a:prstGeom>
          </p:spPr>
        </p:pic>
        <p:pic>
          <p:nvPicPr>
            <p:cNvPr id="7" name="Picture 6">
              <a:extLst>
                <a:ext uri="{FF2B5EF4-FFF2-40B4-BE49-F238E27FC236}">
                  <a16:creationId xmlns:a16="http://schemas.microsoft.com/office/drawing/2014/main" id="{98B4AB95-0B43-47DE-31A6-2103FE671A50}"/>
                </a:ext>
              </a:extLst>
            </p:cNvPr>
            <p:cNvPicPr>
              <a:picLocks noChangeAspect="1"/>
            </p:cNvPicPr>
            <p:nvPr/>
          </p:nvPicPr>
          <p:blipFill>
            <a:blip r:embed="rId4"/>
            <a:stretch>
              <a:fillRect/>
            </a:stretch>
          </p:blipFill>
          <p:spPr>
            <a:xfrm>
              <a:off x="1039121" y="3601450"/>
              <a:ext cx="874388" cy="191711"/>
            </a:xfrm>
            <a:prstGeom prst="rect">
              <a:avLst/>
            </a:prstGeom>
          </p:spPr>
        </p:pic>
        <p:sp>
          <p:nvSpPr>
            <p:cNvPr id="8" name="Rectangle 7">
              <a:extLst>
                <a:ext uri="{FF2B5EF4-FFF2-40B4-BE49-F238E27FC236}">
                  <a16:creationId xmlns:a16="http://schemas.microsoft.com/office/drawing/2014/main" id="{4D68D466-DD86-9C11-8FA4-AB88971D6881}"/>
                </a:ext>
              </a:extLst>
            </p:cNvPr>
            <p:cNvSpPr/>
            <p:nvPr/>
          </p:nvSpPr>
          <p:spPr>
            <a:xfrm>
              <a:off x="7812000" y="568800"/>
              <a:ext cx="381600" cy="136800"/>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13">
          <a:extLst>
            <a:ext uri="{FF2B5EF4-FFF2-40B4-BE49-F238E27FC236}">
              <a16:creationId xmlns:a16="http://schemas.microsoft.com/office/drawing/2014/main" id="{9545F7A4-DC17-C857-CBF5-846E47219987}"/>
            </a:ext>
          </a:extLst>
        </p:cNvPr>
        <p:cNvGrpSpPr/>
        <p:nvPr/>
      </p:nvGrpSpPr>
      <p:grpSpPr>
        <a:xfrm>
          <a:off x="0" y="0"/>
          <a:ext cx="0" cy="0"/>
          <a:chOff x="0" y="0"/>
          <a:chExt cx="0" cy="0"/>
        </a:xfrm>
      </p:grpSpPr>
      <p:sp>
        <p:nvSpPr>
          <p:cNvPr id="414" name="Google Shape;414;p43">
            <a:extLst>
              <a:ext uri="{FF2B5EF4-FFF2-40B4-BE49-F238E27FC236}">
                <a16:creationId xmlns:a16="http://schemas.microsoft.com/office/drawing/2014/main" id="{B84E91D7-C0CD-8EBD-AAAA-570FA8E62F68}"/>
              </a:ext>
            </a:extLst>
          </p:cNvPr>
          <p:cNvSpPr txBox="1">
            <a:spLocks noGrp="1"/>
          </p:cNvSpPr>
          <p:nvPr>
            <p:ph type="title"/>
          </p:nvPr>
        </p:nvSpPr>
        <p:spPr>
          <a:xfrm>
            <a:off x="709666" y="3684739"/>
            <a:ext cx="7656734" cy="533699"/>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000" dirty="0"/>
              <a:t>Full Expanded Menu</a:t>
            </a:r>
            <a:endParaRPr sz="2000" dirty="0"/>
          </a:p>
        </p:txBody>
      </p:sp>
      <p:sp>
        <p:nvSpPr>
          <p:cNvPr id="4" name="TextBox 3">
            <a:extLst>
              <a:ext uri="{FF2B5EF4-FFF2-40B4-BE49-F238E27FC236}">
                <a16:creationId xmlns:a16="http://schemas.microsoft.com/office/drawing/2014/main" id="{9639C377-3C94-A511-F549-9509511C46ED}"/>
              </a:ext>
            </a:extLst>
          </p:cNvPr>
          <p:cNvSpPr txBox="1"/>
          <p:nvPr/>
        </p:nvSpPr>
        <p:spPr>
          <a:xfrm>
            <a:off x="705600" y="4083377"/>
            <a:ext cx="7732800" cy="461665"/>
          </a:xfrm>
          <a:prstGeom prst="rect">
            <a:avLst/>
          </a:prstGeom>
          <a:noFill/>
        </p:spPr>
        <p:txBody>
          <a:bodyPr wrap="square" rtlCol="0">
            <a:spAutoFit/>
          </a:bodyPr>
          <a:lstStyle/>
          <a:p>
            <a:r>
              <a:rPr lang="en-US" sz="1200" dirty="0">
                <a:latin typeface="Calibri" panose="020F0502020204030204" pitchFamily="34" charset="0"/>
                <a:ea typeface="Calibri" panose="020F0502020204030204" pitchFamily="34" charset="0"/>
                <a:cs typeface="Calibri" panose="020F0502020204030204" pitchFamily="34" charset="0"/>
              </a:rPr>
              <a:t>View all tiles and their tables to quickly find what you need. </a:t>
            </a:r>
          </a:p>
          <a:p>
            <a:r>
              <a:rPr lang="en-US" sz="1200" dirty="0">
                <a:latin typeface="Calibri" panose="020F0502020204030204" pitchFamily="34" charset="0"/>
                <a:ea typeface="Calibri" panose="020F0502020204030204" pitchFamily="34" charset="0"/>
                <a:cs typeface="Calibri" panose="020F0502020204030204" pitchFamily="34" charset="0"/>
              </a:rPr>
              <a:t>Note - Avoid opening multiple WebDCU tabs, as it can cause saving and data entry issues.</a:t>
            </a:r>
            <a:endParaRPr lang="en-US" sz="1200" dirty="0">
              <a:effectLst/>
              <a:latin typeface="Calibri" panose="020F0502020204030204" pitchFamily="34" charset="0"/>
              <a:ea typeface="Calibri" panose="020F0502020204030204" pitchFamily="34" charset="0"/>
              <a:cs typeface="Calibri" panose="020F0502020204030204" pitchFamily="34" charset="0"/>
            </a:endParaRPr>
          </a:p>
        </p:txBody>
      </p:sp>
      <p:grpSp>
        <p:nvGrpSpPr>
          <p:cNvPr id="5" name="Group 4">
            <a:extLst>
              <a:ext uri="{FF2B5EF4-FFF2-40B4-BE49-F238E27FC236}">
                <a16:creationId xmlns:a16="http://schemas.microsoft.com/office/drawing/2014/main" id="{679F961C-54C2-B36F-D635-768C7D7BEDCC}"/>
              </a:ext>
            </a:extLst>
          </p:cNvPr>
          <p:cNvGrpSpPr>
            <a:grpSpLocks noChangeAspect="1"/>
          </p:cNvGrpSpPr>
          <p:nvPr/>
        </p:nvGrpSpPr>
        <p:grpSpPr>
          <a:xfrm>
            <a:off x="761657" y="301977"/>
            <a:ext cx="7691143" cy="3462384"/>
            <a:chOff x="999200" y="554400"/>
            <a:chExt cx="7194400" cy="3238761"/>
          </a:xfrm>
        </p:grpSpPr>
        <p:pic>
          <p:nvPicPr>
            <p:cNvPr id="6" name="Picture 5">
              <a:extLst>
                <a:ext uri="{FF2B5EF4-FFF2-40B4-BE49-F238E27FC236}">
                  <a16:creationId xmlns:a16="http://schemas.microsoft.com/office/drawing/2014/main" id="{92399CC0-9459-E59F-C5B0-6A8B1086269A}"/>
                </a:ext>
              </a:extLst>
            </p:cNvPr>
            <p:cNvPicPr>
              <a:picLocks noChangeAspect="1"/>
            </p:cNvPicPr>
            <p:nvPr/>
          </p:nvPicPr>
          <p:blipFill>
            <a:blip r:embed="rId3"/>
            <a:stretch>
              <a:fillRect/>
            </a:stretch>
          </p:blipFill>
          <p:spPr>
            <a:xfrm>
              <a:off x="999200" y="554400"/>
              <a:ext cx="7145600" cy="3202761"/>
            </a:xfrm>
            <a:prstGeom prst="rect">
              <a:avLst/>
            </a:prstGeom>
          </p:spPr>
        </p:pic>
        <p:pic>
          <p:nvPicPr>
            <p:cNvPr id="7" name="Picture 6">
              <a:extLst>
                <a:ext uri="{FF2B5EF4-FFF2-40B4-BE49-F238E27FC236}">
                  <a16:creationId xmlns:a16="http://schemas.microsoft.com/office/drawing/2014/main" id="{4D47443B-752A-9F47-E122-E10303FEAE7E}"/>
                </a:ext>
              </a:extLst>
            </p:cNvPr>
            <p:cNvPicPr>
              <a:picLocks noChangeAspect="1"/>
            </p:cNvPicPr>
            <p:nvPr/>
          </p:nvPicPr>
          <p:blipFill>
            <a:blip r:embed="rId4"/>
            <a:stretch>
              <a:fillRect/>
            </a:stretch>
          </p:blipFill>
          <p:spPr>
            <a:xfrm>
              <a:off x="1039121" y="3601450"/>
              <a:ext cx="874388" cy="191711"/>
            </a:xfrm>
            <a:prstGeom prst="rect">
              <a:avLst/>
            </a:prstGeom>
          </p:spPr>
        </p:pic>
        <p:sp>
          <p:nvSpPr>
            <p:cNvPr id="8" name="Rectangle 7">
              <a:extLst>
                <a:ext uri="{FF2B5EF4-FFF2-40B4-BE49-F238E27FC236}">
                  <a16:creationId xmlns:a16="http://schemas.microsoft.com/office/drawing/2014/main" id="{7E317703-E20B-5739-D6E2-CCAD3077F6E7}"/>
                </a:ext>
              </a:extLst>
            </p:cNvPr>
            <p:cNvSpPr/>
            <p:nvPr/>
          </p:nvSpPr>
          <p:spPr>
            <a:xfrm>
              <a:off x="7812000" y="568800"/>
              <a:ext cx="381600" cy="136800"/>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Rectangle: Rounded Corners 2">
            <a:extLst>
              <a:ext uri="{FF2B5EF4-FFF2-40B4-BE49-F238E27FC236}">
                <a16:creationId xmlns:a16="http://schemas.microsoft.com/office/drawing/2014/main" id="{739BA51F-7F72-87C0-771D-E7B42B708C11}"/>
              </a:ext>
            </a:extLst>
          </p:cNvPr>
          <p:cNvSpPr/>
          <p:nvPr/>
        </p:nvSpPr>
        <p:spPr>
          <a:xfrm>
            <a:off x="811534" y="3560635"/>
            <a:ext cx="934761" cy="204948"/>
          </a:xfrm>
          <a:prstGeom prst="roundRect">
            <a:avLst/>
          </a:prstGeom>
          <a:no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33636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13">
          <a:extLst>
            <a:ext uri="{FF2B5EF4-FFF2-40B4-BE49-F238E27FC236}">
              <a16:creationId xmlns:a16="http://schemas.microsoft.com/office/drawing/2014/main" id="{BAB6C5B5-084F-9CB5-9DDD-D18DAF6DCA56}"/>
            </a:ext>
          </a:extLst>
        </p:cNvPr>
        <p:cNvGrpSpPr/>
        <p:nvPr/>
      </p:nvGrpSpPr>
      <p:grpSpPr>
        <a:xfrm>
          <a:off x="0" y="0"/>
          <a:ext cx="0" cy="0"/>
          <a:chOff x="0" y="0"/>
          <a:chExt cx="0" cy="0"/>
        </a:xfrm>
      </p:grpSpPr>
      <p:sp>
        <p:nvSpPr>
          <p:cNvPr id="414" name="Google Shape;414;p43">
            <a:extLst>
              <a:ext uri="{FF2B5EF4-FFF2-40B4-BE49-F238E27FC236}">
                <a16:creationId xmlns:a16="http://schemas.microsoft.com/office/drawing/2014/main" id="{C4B76A6D-068B-2B53-C8CE-3197C7B0EE95}"/>
              </a:ext>
            </a:extLst>
          </p:cNvPr>
          <p:cNvSpPr txBox="1">
            <a:spLocks noGrp="1"/>
          </p:cNvSpPr>
          <p:nvPr>
            <p:ph type="title"/>
          </p:nvPr>
        </p:nvSpPr>
        <p:spPr>
          <a:xfrm>
            <a:off x="714986" y="1550019"/>
            <a:ext cx="7685645" cy="3125129"/>
          </a:xfrm>
          <a:prstGeom prst="rect">
            <a:avLst/>
          </a:prstGeom>
        </p:spPr>
        <p:txBody>
          <a:bodyPr spcFirstLastPara="1" wrap="square" lIns="91425" tIns="91425" rIns="91425" bIns="91425" anchor="b" anchorCtr="0">
            <a:noAutofit/>
          </a:bodyPr>
          <a:lstStyle/>
          <a:p>
            <a:pPr algn="l"/>
            <a:r>
              <a:rPr lang="en-US" sz="1200" b="1" dirty="0">
                <a:solidFill>
                  <a:schemeClr val="bg1">
                    <a:lumMod val="10000"/>
                  </a:schemeClr>
                </a:solidFill>
                <a:latin typeface="Calibri" panose="020F0502020204030204" pitchFamily="34" charset="0"/>
                <a:ea typeface="Calibri" panose="020F0502020204030204" pitchFamily="34" charset="0"/>
                <a:cs typeface="Calibri" panose="020F0502020204030204" pitchFamily="34" charset="0"/>
              </a:rPr>
              <a:t>Add New Subject </a:t>
            </a:r>
            <a:r>
              <a:rPr lang="en-US" sz="1200" dirty="0">
                <a:latin typeface="Calibri" panose="020F0502020204030204" pitchFamily="34" charset="0"/>
                <a:ea typeface="Calibri" panose="020F0502020204030204" pitchFamily="34" charset="0"/>
                <a:cs typeface="Calibri" panose="020F0502020204030204" pitchFamily="34" charset="0"/>
              </a:rPr>
              <a:t>- T</a:t>
            </a:r>
            <a:r>
              <a:rPr lang="en-US" sz="1200" dirty="0">
                <a:effectLst/>
                <a:latin typeface="Calibri" panose="020F0502020204030204" pitchFamily="34" charset="0"/>
                <a:ea typeface="Calibri" panose="020F0502020204030204" pitchFamily="34" charset="0"/>
                <a:cs typeface="Calibri" panose="020F0502020204030204" pitchFamily="34" charset="0"/>
              </a:rPr>
              <a:t>akes you to the Subject Enrollment form.  </a:t>
            </a:r>
            <a:r>
              <a:rPr lang="en-US" sz="1200" dirty="0">
                <a:latin typeface="Calibri" panose="020F0502020204030204" pitchFamily="34" charset="0"/>
                <a:ea typeface="Calibri" panose="020F0502020204030204" pitchFamily="34" charset="0"/>
                <a:cs typeface="Calibri" panose="020F0502020204030204" pitchFamily="34" charset="0"/>
              </a:rPr>
              <a:t>O</a:t>
            </a:r>
            <a:r>
              <a:rPr lang="en-US" sz="1200" dirty="0">
                <a:effectLst/>
                <a:latin typeface="Calibri" panose="020F0502020204030204" pitchFamily="34" charset="0"/>
                <a:ea typeface="Calibri" panose="020F0502020204030204" pitchFamily="34" charset="0"/>
                <a:cs typeface="Calibri" panose="020F0502020204030204" pitchFamily="34" charset="0"/>
              </a:rPr>
              <a:t>nly those with ‘Complete Case Report Forms’ responsibility on your site’s Delegation of Authority Log (DOA) will be able to access this form.</a:t>
            </a:r>
            <a:br>
              <a:rPr lang="en-US" sz="1200" dirty="0">
                <a:effectLst/>
                <a:latin typeface="Calibri" panose="020F0502020204030204" pitchFamily="34" charset="0"/>
                <a:ea typeface="Calibri" panose="020F0502020204030204" pitchFamily="34" charset="0"/>
                <a:cs typeface="Calibri" panose="020F0502020204030204" pitchFamily="34" charset="0"/>
              </a:rPr>
            </a:br>
            <a:br>
              <a:rPr lang="en-US" sz="1200" dirty="0">
                <a:effectLst/>
                <a:latin typeface="Calibri" panose="020F0502020204030204" pitchFamily="34" charset="0"/>
                <a:ea typeface="Calibri" panose="020F0502020204030204" pitchFamily="34" charset="0"/>
                <a:cs typeface="Calibri" panose="020F0502020204030204" pitchFamily="34" charset="0"/>
              </a:rPr>
            </a:br>
            <a:r>
              <a:rPr lang="en-US" sz="1200" b="1" dirty="0">
                <a:latin typeface="Calibri" panose="020F0502020204030204" pitchFamily="34" charset="0"/>
                <a:ea typeface="Calibri" panose="020F0502020204030204" pitchFamily="34" charset="0"/>
                <a:cs typeface="Calibri" panose="020F0502020204030204" pitchFamily="34" charset="0"/>
              </a:rPr>
              <a:t>Subject CRF Binder </a:t>
            </a:r>
            <a:r>
              <a:rPr lang="en-US" sz="1200" dirty="0">
                <a:latin typeface="Calibri" panose="020F0502020204030204" pitchFamily="34" charset="0"/>
                <a:ea typeface="Calibri" panose="020F0502020204030204" pitchFamily="34" charset="0"/>
                <a:cs typeface="Calibri" panose="020F0502020204030204" pitchFamily="34" charset="0"/>
              </a:rPr>
              <a:t>- Find and enter data for all the case report forms for each of your subjects. </a:t>
            </a:r>
            <a:br>
              <a:rPr lang="en-US" sz="1200" dirty="0">
                <a:latin typeface="Calibri" panose="020F0502020204030204" pitchFamily="34" charset="0"/>
                <a:ea typeface="Calibri" panose="020F0502020204030204" pitchFamily="34" charset="0"/>
                <a:cs typeface="Calibri" panose="020F0502020204030204" pitchFamily="34" charset="0"/>
              </a:rPr>
            </a:br>
            <a:br>
              <a:rPr lang="en-US" sz="1200" dirty="0">
                <a:latin typeface="Calibri" panose="020F0502020204030204" pitchFamily="34" charset="0"/>
                <a:ea typeface="Calibri" panose="020F0502020204030204" pitchFamily="34" charset="0"/>
                <a:cs typeface="Calibri" panose="020F0502020204030204" pitchFamily="34" charset="0"/>
              </a:rPr>
            </a:br>
            <a:r>
              <a:rPr lang="en-US" sz="1200" b="1" dirty="0">
                <a:latin typeface="Calibri" panose="020F0502020204030204" pitchFamily="34" charset="0"/>
                <a:ea typeface="Calibri" panose="020F0502020204030204" pitchFamily="34" charset="0"/>
                <a:cs typeface="Calibri" panose="020F0502020204030204" pitchFamily="34" charset="0"/>
              </a:rPr>
              <a:t>Data Management </a:t>
            </a:r>
            <a:r>
              <a:rPr lang="en-US" sz="1200" dirty="0">
                <a:latin typeface="Calibri" panose="020F0502020204030204" pitchFamily="34" charset="0"/>
                <a:ea typeface="Calibri" panose="020F0502020204030204" pitchFamily="34" charset="0"/>
                <a:cs typeface="Calibri" panose="020F0502020204030204" pitchFamily="34" charset="0"/>
              </a:rPr>
              <a:t>- Shows summary tables of pending CRF actions, rule violations, DCR queries, and site data entry metrics.  The Subject CRF List shows details for each subject's CRF. Additional tables may appear based on your study permissions.</a:t>
            </a:r>
            <a:br>
              <a:rPr lang="en-US" sz="1200" dirty="0">
                <a:latin typeface="Calibri" panose="020F0502020204030204" pitchFamily="34" charset="0"/>
                <a:ea typeface="Calibri" panose="020F0502020204030204" pitchFamily="34" charset="0"/>
                <a:cs typeface="Calibri" panose="020F0502020204030204" pitchFamily="34" charset="0"/>
              </a:rPr>
            </a:br>
            <a:br>
              <a:rPr lang="en-US" sz="1200" dirty="0">
                <a:latin typeface="Calibri" panose="020F0502020204030204" pitchFamily="34" charset="0"/>
                <a:ea typeface="Calibri" panose="020F0502020204030204" pitchFamily="34" charset="0"/>
                <a:cs typeface="Calibri" panose="020F0502020204030204" pitchFamily="34" charset="0"/>
              </a:rPr>
            </a:br>
            <a:r>
              <a:rPr lang="en-US" sz="1200" b="1" dirty="0">
                <a:solidFill>
                  <a:schemeClr val="bg1">
                    <a:lumMod val="10000"/>
                  </a:schemeClr>
                </a:solidFill>
                <a:latin typeface="Calibri" panose="020F0502020204030204" pitchFamily="34" charset="0"/>
                <a:ea typeface="Calibri" panose="020F0502020204030204" pitchFamily="34" charset="0"/>
                <a:cs typeface="Calibri" panose="020F0502020204030204" pitchFamily="34" charset="0"/>
              </a:rPr>
              <a:t>Study Progress </a:t>
            </a:r>
            <a:r>
              <a:rPr lang="en-US" sz="1200" dirty="0">
                <a:latin typeface="Calibri" panose="020F0502020204030204" pitchFamily="34" charset="0"/>
                <a:ea typeface="Calibri" panose="020F0502020204030204" pitchFamily="34" charset="0"/>
                <a:cs typeface="Calibri" panose="020F0502020204030204" pitchFamily="34" charset="0"/>
              </a:rPr>
              <a:t>- Houses study related forms and tables such as screen failures, subject enrollments, subjects’ status’s, the study calendar and visits, and summary reports. </a:t>
            </a:r>
            <a:br>
              <a:rPr lang="en-US" sz="1200" dirty="0">
                <a:latin typeface="Calibri" panose="020F0502020204030204" pitchFamily="34" charset="0"/>
                <a:ea typeface="Calibri" panose="020F0502020204030204" pitchFamily="34" charset="0"/>
                <a:cs typeface="Calibri" panose="020F0502020204030204" pitchFamily="34" charset="0"/>
              </a:rPr>
            </a:br>
            <a:br>
              <a:rPr lang="en-US" sz="1200" dirty="0">
                <a:latin typeface="Calibri" panose="020F0502020204030204" pitchFamily="34" charset="0"/>
                <a:ea typeface="Calibri" panose="020F0502020204030204" pitchFamily="34" charset="0"/>
                <a:cs typeface="Calibri" panose="020F0502020204030204" pitchFamily="34" charset="0"/>
              </a:rPr>
            </a:br>
            <a:r>
              <a:rPr lang="en-US" sz="1200" b="1" dirty="0">
                <a:latin typeface="Calibri" panose="020F0502020204030204" pitchFamily="34" charset="0"/>
                <a:ea typeface="Calibri" panose="020F0502020204030204" pitchFamily="34" charset="0"/>
                <a:cs typeface="Calibri" panose="020F0502020204030204" pitchFamily="34" charset="0"/>
              </a:rPr>
              <a:t>Project Management </a:t>
            </a:r>
            <a:r>
              <a:rPr lang="en-US" sz="1200" dirty="0">
                <a:latin typeface="Calibri" panose="020F0502020204030204" pitchFamily="34" charset="0"/>
                <a:ea typeface="Calibri" panose="020F0502020204030204" pitchFamily="34" charset="0"/>
                <a:cs typeface="Calibri" panose="020F0502020204030204" pitchFamily="34" charset="0"/>
              </a:rPr>
              <a:t>- See project specific events and reporting tables.</a:t>
            </a:r>
            <a:br>
              <a:rPr lang="en-US" sz="1200" dirty="0">
                <a:latin typeface="Calibri" panose="020F0502020204030204" pitchFamily="34" charset="0"/>
                <a:ea typeface="Calibri" panose="020F0502020204030204" pitchFamily="34" charset="0"/>
                <a:cs typeface="Calibri" panose="020F0502020204030204" pitchFamily="34" charset="0"/>
              </a:rPr>
            </a:br>
            <a:br>
              <a:rPr lang="en-US" sz="1200" dirty="0">
                <a:latin typeface="Calibri" panose="020F0502020204030204" pitchFamily="34" charset="0"/>
                <a:ea typeface="Calibri" panose="020F0502020204030204" pitchFamily="34" charset="0"/>
                <a:cs typeface="Calibri" panose="020F0502020204030204" pitchFamily="34" charset="0"/>
              </a:rPr>
            </a:br>
            <a:r>
              <a:rPr lang="en" sz="1200" b="1" dirty="0">
                <a:latin typeface="Calibri" panose="020F0502020204030204" pitchFamily="34" charset="0"/>
                <a:ea typeface="Calibri" panose="020F0502020204030204" pitchFamily="34" charset="0"/>
                <a:cs typeface="Calibri" panose="020F0502020204030204" pitchFamily="34" charset="0"/>
              </a:rPr>
              <a:t>Safety Monitoring </a:t>
            </a:r>
            <a:r>
              <a:rPr lang="en" sz="1200" dirty="0">
                <a:latin typeface="Calibri" panose="020F0502020204030204" pitchFamily="34" charset="0"/>
                <a:ea typeface="Calibri" panose="020F0502020204030204" pitchFamily="34" charset="0"/>
                <a:cs typeface="Calibri" panose="020F0502020204030204" pitchFamily="34" charset="0"/>
              </a:rPr>
              <a:t>- </a:t>
            </a:r>
            <a:r>
              <a:rPr lang="en-US" sz="1200" dirty="0">
                <a:latin typeface="Calibri" panose="020F0502020204030204" pitchFamily="34" charset="0"/>
                <a:ea typeface="Calibri" panose="020F0502020204030204" pitchFamily="34" charset="0"/>
                <a:cs typeface="Calibri" panose="020F0502020204030204" pitchFamily="34" charset="0"/>
              </a:rPr>
              <a:t>Where the study’s Medical Safety Monitors can review Adverse Events.</a:t>
            </a:r>
          </a:p>
        </p:txBody>
      </p:sp>
      <p:grpSp>
        <p:nvGrpSpPr>
          <p:cNvPr id="5" name="Group 4">
            <a:extLst>
              <a:ext uri="{FF2B5EF4-FFF2-40B4-BE49-F238E27FC236}">
                <a16:creationId xmlns:a16="http://schemas.microsoft.com/office/drawing/2014/main" id="{39AEF735-23E6-BB1A-E0C8-DCF98CC03FD0}"/>
              </a:ext>
            </a:extLst>
          </p:cNvPr>
          <p:cNvGrpSpPr>
            <a:grpSpLocks noChangeAspect="1"/>
          </p:cNvGrpSpPr>
          <p:nvPr/>
        </p:nvGrpSpPr>
        <p:grpSpPr>
          <a:xfrm>
            <a:off x="761657" y="301977"/>
            <a:ext cx="7691143" cy="1512423"/>
            <a:chOff x="999200" y="554400"/>
            <a:chExt cx="7194400" cy="1414741"/>
          </a:xfrm>
        </p:grpSpPr>
        <p:pic>
          <p:nvPicPr>
            <p:cNvPr id="6" name="Picture 5">
              <a:extLst>
                <a:ext uri="{FF2B5EF4-FFF2-40B4-BE49-F238E27FC236}">
                  <a16:creationId xmlns:a16="http://schemas.microsoft.com/office/drawing/2014/main" id="{D835DEFB-CE63-B46D-3876-AE6309CD1348}"/>
                </a:ext>
              </a:extLst>
            </p:cNvPr>
            <p:cNvPicPr>
              <a:picLocks noChangeAspect="1"/>
            </p:cNvPicPr>
            <p:nvPr/>
          </p:nvPicPr>
          <p:blipFill>
            <a:blip r:embed="rId3"/>
            <a:srcRect b="55827"/>
            <a:stretch/>
          </p:blipFill>
          <p:spPr>
            <a:xfrm>
              <a:off x="999200" y="554400"/>
              <a:ext cx="7145600" cy="1414741"/>
            </a:xfrm>
            <a:prstGeom prst="rect">
              <a:avLst/>
            </a:prstGeom>
          </p:spPr>
        </p:pic>
        <p:sp>
          <p:nvSpPr>
            <p:cNvPr id="8" name="Rectangle 7">
              <a:extLst>
                <a:ext uri="{FF2B5EF4-FFF2-40B4-BE49-F238E27FC236}">
                  <a16:creationId xmlns:a16="http://schemas.microsoft.com/office/drawing/2014/main" id="{7547CF12-ED87-5AB4-AAC8-02A1B5AFC4A7}"/>
                </a:ext>
              </a:extLst>
            </p:cNvPr>
            <p:cNvSpPr/>
            <p:nvPr/>
          </p:nvSpPr>
          <p:spPr>
            <a:xfrm>
              <a:off x="7812000" y="568800"/>
              <a:ext cx="381600" cy="136800"/>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5740099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13">
          <a:extLst>
            <a:ext uri="{FF2B5EF4-FFF2-40B4-BE49-F238E27FC236}">
              <a16:creationId xmlns:a16="http://schemas.microsoft.com/office/drawing/2014/main" id="{C9B802EF-DB08-3EF9-6CFE-3D921A17AA8C}"/>
            </a:ext>
          </a:extLst>
        </p:cNvPr>
        <p:cNvGrpSpPr/>
        <p:nvPr/>
      </p:nvGrpSpPr>
      <p:grpSpPr>
        <a:xfrm>
          <a:off x="0" y="0"/>
          <a:ext cx="0" cy="0"/>
          <a:chOff x="0" y="0"/>
          <a:chExt cx="0" cy="0"/>
        </a:xfrm>
      </p:grpSpPr>
      <p:sp>
        <p:nvSpPr>
          <p:cNvPr id="414" name="Google Shape;414;p43">
            <a:extLst>
              <a:ext uri="{FF2B5EF4-FFF2-40B4-BE49-F238E27FC236}">
                <a16:creationId xmlns:a16="http://schemas.microsoft.com/office/drawing/2014/main" id="{34AF450C-1444-8B5A-0799-A82F1E8173C7}"/>
              </a:ext>
            </a:extLst>
          </p:cNvPr>
          <p:cNvSpPr txBox="1">
            <a:spLocks noGrp="1"/>
          </p:cNvSpPr>
          <p:nvPr>
            <p:ph type="title"/>
          </p:nvPr>
        </p:nvSpPr>
        <p:spPr>
          <a:xfrm>
            <a:off x="709666" y="1607814"/>
            <a:ext cx="7702668" cy="2997639"/>
          </a:xfrm>
          <a:prstGeom prst="rect">
            <a:avLst/>
          </a:prstGeom>
        </p:spPr>
        <p:txBody>
          <a:bodyPr spcFirstLastPara="1" wrap="square" lIns="91425" tIns="91425" rIns="91425" bIns="91425" anchor="b" anchorCtr="0">
            <a:noAutofit/>
          </a:bodyPr>
          <a:lstStyle/>
          <a:p>
            <a:pPr algn="l"/>
            <a:r>
              <a:rPr lang="en" sz="1200" b="1" dirty="0">
                <a:latin typeface="Calibri" panose="020F0502020204030204" pitchFamily="34" charset="0"/>
                <a:ea typeface="Calibri" panose="020F0502020204030204" pitchFamily="34" charset="0"/>
                <a:cs typeface="Calibri" panose="020F0502020204030204" pitchFamily="34" charset="0"/>
              </a:rPr>
              <a:t>Site Management </a:t>
            </a:r>
            <a:r>
              <a:rPr lang="en" sz="1200" dirty="0">
                <a:latin typeface="Calibri" panose="020F0502020204030204" pitchFamily="34" charset="0"/>
                <a:ea typeface="Calibri" panose="020F0502020204030204" pitchFamily="34" charset="0"/>
                <a:cs typeface="Calibri" panose="020F0502020204030204" pitchFamily="34" charset="0"/>
              </a:rPr>
              <a:t>- </a:t>
            </a:r>
            <a:r>
              <a:rPr lang="en-US" sz="1200" dirty="0">
                <a:latin typeface="Calibri" panose="020F0502020204030204" pitchFamily="34" charset="0"/>
                <a:ea typeface="Calibri" panose="020F0502020204030204" pitchFamily="34" charset="0"/>
                <a:cs typeface="Calibri" panose="020F0502020204030204" pitchFamily="34" charset="0"/>
              </a:rPr>
              <a:t>Payment information and site start up information. </a:t>
            </a:r>
            <a:br>
              <a:rPr lang="en-US" sz="1200" dirty="0">
                <a:latin typeface="Calibri" panose="020F0502020204030204" pitchFamily="34" charset="0"/>
                <a:ea typeface="Calibri" panose="020F0502020204030204" pitchFamily="34" charset="0"/>
                <a:cs typeface="Calibri" panose="020F0502020204030204" pitchFamily="34" charset="0"/>
              </a:rPr>
            </a:br>
            <a:br>
              <a:rPr lang="en-US" sz="1200" dirty="0">
                <a:latin typeface="Calibri" panose="020F0502020204030204" pitchFamily="34" charset="0"/>
                <a:ea typeface="Calibri" panose="020F0502020204030204" pitchFamily="34" charset="0"/>
                <a:cs typeface="Calibri" panose="020F0502020204030204" pitchFamily="34" charset="0"/>
              </a:rPr>
            </a:br>
            <a:r>
              <a:rPr lang="en" sz="1200" b="1" dirty="0">
                <a:latin typeface="Calibri" panose="020F0502020204030204" pitchFamily="34" charset="0"/>
                <a:ea typeface="Calibri" panose="020F0502020204030204" pitchFamily="34" charset="0"/>
                <a:cs typeface="Calibri" panose="020F0502020204030204" pitchFamily="34" charset="0"/>
              </a:rPr>
              <a:t>Study Material Tracking </a:t>
            </a:r>
            <a:r>
              <a:rPr lang="en" sz="1200" dirty="0">
                <a:latin typeface="Calibri" panose="020F0502020204030204" pitchFamily="34" charset="0"/>
                <a:ea typeface="Calibri" panose="020F0502020204030204" pitchFamily="34" charset="0"/>
                <a:cs typeface="Calibri" panose="020F0502020204030204" pitchFamily="34" charset="0"/>
              </a:rPr>
              <a:t>- </a:t>
            </a:r>
            <a:r>
              <a:rPr lang="en-US" sz="1200" dirty="0">
                <a:latin typeface="Calibri" panose="020F0502020204030204" pitchFamily="34" charset="0"/>
                <a:ea typeface="Calibri" panose="020F0502020204030204" pitchFamily="34" charset="0"/>
                <a:cs typeface="Calibri" panose="020F0502020204030204" pitchFamily="34" charset="0"/>
              </a:rPr>
              <a:t>Houses all tables related for central lab personnel, tracking </a:t>
            </a:r>
            <a:r>
              <a:rPr lang="en-US" sz="1200" dirty="0" err="1">
                <a:latin typeface="Calibri" panose="020F0502020204030204" pitchFamily="34" charset="0"/>
                <a:ea typeface="Calibri" panose="020F0502020204030204" pitchFamily="34" charset="0"/>
                <a:cs typeface="Calibri" panose="020F0502020204030204" pitchFamily="34" charset="0"/>
              </a:rPr>
              <a:t>biosamples</a:t>
            </a:r>
            <a:r>
              <a:rPr lang="en-US" sz="1200" dirty="0">
                <a:latin typeface="Calibri" panose="020F0502020204030204" pitchFamily="34" charset="0"/>
                <a:ea typeface="Calibri" panose="020F0502020204030204" pitchFamily="34" charset="0"/>
                <a:cs typeface="Calibri" panose="020F0502020204030204" pitchFamily="34" charset="0"/>
              </a:rPr>
              <a:t> and specimens, and maintain accountability of samples collected.</a:t>
            </a:r>
            <a:br>
              <a:rPr lang="en-US" sz="1200" dirty="0">
                <a:latin typeface="Calibri" panose="020F0502020204030204" pitchFamily="34" charset="0"/>
                <a:ea typeface="Calibri" panose="020F0502020204030204" pitchFamily="34" charset="0"/>
                <a:cs typeface="Calibri" panose="020F0502020204030204" pitchFamily="34" charset="0"/>
              </a:rPr>
            </a:br>
            <a:br>
              <a:rPr lang="en-US" sz="1200" dirty="0">
                <a:latin typeface="Calibri" panose="020F0502020204030204" pitchFamily="34" charset="0"/>
                <a:ea typeface="Calibri" panose="020F0502020204030204" pitchFamily="34" charset="0"/>
                <a:cs typeface="Calibri" panose="020F0502020204030204" pitchFamily="34" charset="0"/>
              </a:rPr>
            </a:br>
            <a:r>
              <a:rPr lang="en" sz="1200" b="1" dirty="0">
                <a:latin typeface="Calibri" panose="020F0502020204030204" pitchFamily="34" charset="0"/>
                <a:ea typeface="Calibri" panose="020F0502020204030204" pitchFamily="34" charset="0"/>
                <a:cs typeface="Calibri" panose="020F0502020204030204" pitchFamily="34" charset="0"/>
              </a:rPr>
              <a:t>Central IRB </a:t>
            </a:r>
            <a:r>
              <a:rPr lang="en" sz="1200" dirty="0">
                <a:latin typeface="Calibri" panose="020F0502020204030204" pitchFamily="34" charset="0"/>
                <a:ea typeface="Calibri" panose="020F0502020204030204" pitchFamily="34" charset="0"/>
                <a:cs typeface="Calibri" panose="020F0502020204030204" pitchFamily="34" charset="0"/>
              </a:rPr>
              <a:t>- </a:t>
            </a:r>
            <a:r>
              <a:rPr lang="en-US" sz="1200" dirty="0">
                <a:latin typeface="Calibri" panose="020F0502020204030204" pitchFamily="34" charset="0"/>
                <a:ea typeface="Calibri" panose="020F0502020204030204" pitchFamily="34" charset="0"/>
                <a:cs typeface="Calibri" panose="020F0502020204030204" pitchFamily="34" charset="0"/>
              </a:rPr>
              <a:t>Included for projects with Advarra as their </a:t>
            </a:r>
            <a:r>
              <a:rPr lang="en-US" sz="1200" dirty="0" err="1">
                <a:latin typeface="Calibri" panose="020F0502020204030204" pitchFamily="34" charset="0"/>
                <a:ea typeface="Calibri" panose="020F0502020204030204" pitchFamily="34" charset="0"/>
                <a:cs typeface="Calibri" panose="020F0502020204030204" pitchFamily="34" charset="0"/>
              </a:rPr>
              <a:t>cIRB</a:t>
            </a:r>
            <a:r>
              <a:rPr lang="en-US" sz="1200" dirty="0">
                <a:latin typeface="Calibri" panose="020F0502020204030204" pitchFamily="34" charset="0"/>
                <a:ea typeface="Calibri" panose="020F0502020204030204" pitchFamily="34" charset="0"/>
                <a:cs typeface="Calibri" panose="020F0502020204030204" pitchFamily="34" charset="0"/>
              </a:rPr>
              <a:t> to document site or subject problems for review and potential IRB reporting.</a:t>
            </a:r>
            <a:br>
              <a:rPr lang="en-US" sz="1200" dirty="0">
                <a:latin typeface="Calibri" panose="020F0502020204030204" pitchFamily="34" charset="0"/>
                <a:ea typeface="Calibri" panose="020F0502020204030204" pitchFamily="34" charset="0"/>
                <a:cs typeface="Calibri" panose="020F0502020204030204" pitchFamily="34" charset="0"/>
              </a:rPr>
            </a:br>
            <a:br>
              <a:rPr lang="en-US" sz="1200" dirty="0">
                <a:latin typeface="Calibri" panose="020F0502020204030204" pitchFamily="34" charset="0"/>
                <a:ea typeface="Calibri" panose="020F0502020204030204" pitchFamily="34" charset="0"/>
                <a:cs typeface="Calibri" panose="020F0502020204030204" pitchFamily="34" charset="0"/>
              </a:rPr>
            </a:br>
            <a:r>
              <a:rPr lang="en" sz="1200" b="1" dirty="0">
                <a:latin typeface="Calibri" panose="020F0502020204030204" pitchFamily="34" charset="0"/>
                <a:ea typeface="Calibri" panose="020F0502020204030204" pitchFamily="34" charset="0"/>
                <a:cs typeface="Calibri" panose="020F0502020204030204" pitchFamily="34" charset="0"/>
              </a:rPr>
              <a:t>Data Monitoring </a:t>
            </a:r>
            <a:r>
              <a:rPr lang="en" sz="1200" dirty="0">
                <a:latin typeface="Calibri" panose="020F0502020204030204" pitchFamily="34" charset="0"/>
                <a:ea typeface="Calibri" panose="020F0502020204030204" pitchFamily="34" charset="0"/>
                <a:cs typeface="Calibri" panose="020F0502020204030204" pitchFamily="34" charset="0"/>
              </a:rPr>
              <a:t>- </a:t>
            </a:r>
            <a:r>
              <a:rPr lang="en-US" sz="1200" dirty="0">
                <a:latin typeface="Calibri" panose="020F0502020204030204" pitchFamily="34" charset="0"/>
                <a:ea typeface="Calibri" panose="020F0502020204030204" pitchFamily="34" charset="0"/>
                <a:cs typeface="Calibri" panose="020F0502020204030204" pitchFamily="34" charset="0"/>
              </a:rPr>
              <a:t>Where the study’s Monitors can review monitoring reports.</a:t>
            </a:r>
            <a:br>
              <a:rPr lang="en-US" sz="1200" dirty="0">
                <a:latin typeface="Calibri" panose="020F0502020204030204" pitchFamily="34" charset="0"/>
                <a:ea typeface="Calibri" panose="020F0502020204030204" pitchFamily="34" charset="0"/>
                <a:cs typeface="Calibri" panose="020F0502020204030204" pitchFamily="34" charset="0"/>
              </a:rPr>
            </a:br>
            <a:br>
              <a:rPr lang="en-US" sz="1200" dirty="0">
                <a:latin typeface="Calibri" panose="020F0502020204030204" pitchFamily="34" charset="0"/>
                <a:ea typeface="Calibri" panose="020F0502020204030204" pitchFamily="34" charset="0"/>
                <a:cs typeface="Calibri" panose="020F0502020204030204" pitchFamily="34" charset="0"/>
              </a:rPr>
            </a:br>
            <a:r>
              <a:rPr lang="en" sz="1200" b="1" dirty="0">
                <a:latin typeface="Calibri" panose="020F0502020204030204" pitchFamily="34" charset="0"/>
                <a:ea typeface="Calibri" panose="020F0502020204030204" pitchFamily="34" charset="0"/>
                <a:cs typeface="Calibri" panose="020F0502020204030204" pitchFamily="34" charset="0"/>
              </a:rPr>
              <a:t>CRF Data List </a:t>
            </a:r>
            <a:r>
              <a:rPr lang="en" sz="1200" dirty="0">
                <a:latin typeface="Calibri" panose="020F0502020204030204" pitchFamily="34" charset="0"/>
                <a:ea typeface="Calibri" panose="020F0502020204030204" pitchFamily="34" charset="0"/>
                <a:cs typeface="Calibri" panose="020F0502020204030204" pitchFamily="34" charset="0"/>
              </a:rPr>
              <a:t>- </a:t>
            </a:r>
            <a:r>
              <a:rPr lang="en-US" sz="1200" dirty="0">
                <a:latin typeface="Calibri" panose="020F0502020204030204" pitchFamily="34" charset="0"/>
                <a:ea typeface="Calibri" panose="020F0502020204030204" pitchFamily="34" charset="0"/>
                <a:cs typeface="Calibri" panose="020F0502020204030204" pitchFamily="34" charset="0"/>
              </a:rPr>
              <a:t>Includes a listing of all entered Case Report Form Records.</a:t>
            </a:r>
            <a:br>
              <a:rPr lang="en-US" sz="1200" dirty="0">
                <a:latin typeface="Calibri" panose="020F0502020204030204" pitchFamily="34" charset="0"/>
                <a:ea typeface="Calibri" panose="020F0502020204030204" pitchFamily="34" charset="0"/>
                <a:cs typeface="Calibri" panose="020F0502020204030204" pitchFamily="34" charset="0"/>
              </a:rPr>
            </a:br>
            <a:br>
              <a:rPr lang="en-US" sz="1200" dirty="0">
                <a:latin typeface="Calibri" panose="020F0502020204030204" pitchFamily="34" charset="0"/>
                <a:ea typeface="Calibri" panose="020F0502020204030204" pitchFamily="34" charset="0"/>
                <a:cs typeface="Calibri" panose="020F0502020204030204" pitchFamily="34" charset="0"/>
              </a:rPr>
            </a:br>
            <a:r>
              <a:rPr lang="en" sz="1200" b="1" dirty="0">
                <a:latin typeface="Calibri" panose="020F0502020204030204" pitchFamily="34" charset="0"/>
                <a:ea typeface="Calibri" panose="020F0502020204030204" pitchFamily="34" charset="0"/>
                <a:cs typeface="Calibri" panose="020F0502020204030204" pitchFamily="34" charset="0"/>
              </a:rPr>
              <a:t>Graphic Reports </a:t>
            </a:r>
            <a:r>
              <a:rPr lang="en" sz="1200" dirty="0">
                <a:latin typeface="Calibri" panose="020F0502020204030204" pitchFamily="34" charset="0"/>
                <a:ea typeface="Calibri" panose="020F0502020204030204" pitchFamily="34" charset="0"/>
                <a:cs typeface="Calibri" panose="020F0502020204030204" pitchFamily="34" charset="0"/>
              </a:rPr>
              <a:t>- </a:t>
            </a:r>
            <a:r>
              <a:rPr lang="en-US" sz="1200" dirty="0">
                <a:latin typeface="Calibri" panose="020F0502020204030204" pitchFamily="34" charset="0"/>
                <a:ea typeface="Calibri" panose="020F0502020204030204" pitchFamily="34" charset="0"/>
                <a:cs typeface="Calibri" panose="020F0502020204030204" pitchFamily="34" charset="0"/>
              </a:rPr>
              <a:t>Houses enrollment and randomization graphs or any other graphic displays of data your study may have available.</a:t>
            </a:r>
            <a:endParaRPr sz="1200" dirty="0">
              <a:latin typeface="Calibri" panose="020F0502020204030204" pitchFamily="34" charset="0"/>
              <a:ea typeface="Calibri" panose="020F0502020204030204" pitchFamily="34" charset="0"/>
              <a:cs typeface="Calibri" panose="020F0502020204030204" pitchFamily="34" charset="0"/>
            </a:endParaRPr>
          </a:p>
        </p:txBody>
      </p:sp>
      <p:sp>
        <p:nvSpPr>
          <p:cNvPr id="8" name="Rectangle 7">
            <a:extLst>
              <a:ext uri="{FF2B5EF4-FFF2-40B4-BE49-F238E27FC236}">
                <a16:creationId xmlns:a16="http://schemas.microsoft.com/office/drawing/2014/main" id="{2406393F-A421-B826-DBCA-A0E18E9714CA}"/>
              </a:ext>
            </a:extLst>
          </p:cNvPr>
          <p:cNvSpPr/>
          <p:nvPr/>
        </p:nvSpPr>
        <p:spPr>
          <a:xfrm>
            <a:off x="8044852" y="317371"/>
            <a:ext cx="407948" cy="146245"/>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F3BBAB52-D437-D6C6-C655-118C494511D6}"/>
              </a:ext>
            </a:extLst>
          </p:cNvPr>
          <p:cNvGrpSpPr/>
          <p:nvPr/>
        </p:nvGrpSpPr>
        <p:grpSpPr>
          <a:xfrm>
            <a:off x="760989" y="301977"/>
            <a:ext cx="7639642" cy="1552474"/>
            <a:chOff x="760989" y="301977"/>
            <a:chExt cx="7639642" cy="1552474"/>
          </a:xfrm>
        </p:grpSpPr>
        <p:pic>
          <p:nvPicPr>
            <p:cNvPr id="11" name="Picture 10">
              <a:extLst>
                <a:ext uri="{FF2B5EF4-FFF2-40B4-BE49-F238E27FC236}">
                  <a16:creationId xmlns:a16="http://schemas.microsoft.com/office/drawing/2014/main" id="{59B08457-7F57-3DCE-954B-FCEEEED8C119}"/>
                </a:ext>
              </a:extLst>
            </p:cNvPr>
            <p:cNvPicPr>
              <a:picLocks noChangeAspect="1"/>
            </p:cNvPicPr>
            <p:nvPr/>
          </p:nvPicPr>
          <p:blipFill>
            <a:blip r:embed="rId3"/>
            <a:srcRect b="77228"/>
            <a:stretch/>
          </p:blipFill>
          <p:spPr>
            <a:xfrm>
              <a:off x="761657" y="301977"/>
              <a:ext cx="7638974" cy="779691"/>
            </a:xfrm>
            <a:prstGeom prst="rect">
              <a:avLst/>
            </a:prstGeom>
          </p:spPr>
        </p:pic>
        <p:pic>
          <p:nvPicPr>
            <p:cNvPr id="12" name="Picture 11">
              <a:extLst>
                <a:ext uri="{FF2B5EF4-FFF2-40B4-BE49-F238E27FC236}">
                  <a16:creationId xmlns:a16="http://schemas.microsoft.com/office/drawing/2014/main" id="{2FC731AB-153D-4D2A-085B-5B95ADBDC44E}"/>
                </a:ext>
              </a:extLst>
            </p:cNvPr>
            <p:cNvPicPr>
              <a:picLocks noChangeAspect="1"/>
            </p:cNvPicPr>
            <p:nvPr/>
          </p:nvPicPr>
          <p:blipFill>
            <a:blip r:embed="rId3"/>
            <a:srcRect t="48527" b="28701"/>
            <a:stretch/>
          </p:blipFill>
          <p:spPr>
            <a:xfrm>
              <a:off x="760989" y="1074760"/>
              <a:ext cx="7638974" cy="779691"/>
            </a:xfrm>
            <a:prstGeom prst="rect">
              <a:avLst/>
            </a:prstGeom>
          </p:spPr>
        </p:pic>
      </p:grpSp>
    </p:spTree>
    <p:extLst>
      <p:ext uri="{BB962C8B-B14F-4D97-AF65-F5344CB8AC3E}">
        <p14:creationId xmlns:p14="http://schemas.microsoft.com/office/powerpoint/2010/main" val="40983218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13">
          <a:extLst>
            <a:ext uri="{FF2B5EF4-FFF2-40B4-BE49-F238E27FC236}">
              <a16:creationId xmlns:a16="http://schemas.microsoft.com/office/drawing/2014/main" id="{5D66DEF3-8A49-D2CD-59A1-CA258B8138B3}"/>
            </a:ext>
          </a:extLst>
        </p:cNvPr>
        <p:cNvGrpSpPr/>
        <p:nvPr/>
      </p:nvGrpSpPr>
      <p:grpSpPr>
        <a:xfrm>
          <a:off x="0" y="0"/>
          <a:ext cx="0" cy="0"/>
          <a:chOff x="0" y="0"/>
          <a:chExt cx="0" cy="0"/>
        </a:xfrm>
      </p:grpSpPr>
      <p:sp>
        <p:nvSpPr>
          <p:cNvPr id="414" name="Google Shape;414;p43">
            <a:extLst>
              <a:ext uri="{FF2B5EF4-FFF2-40B4-BE49-F238E27FC236}">
                <a16:creationId xmlns:a16="http://schemas.microsoft.com/office/drawing/2014/main" id="{2E782CC5-3AF5-8996-EBE7-31B149A1AB99}"/>
              </a:ext>
            </a:extLst>
          </p:cNvPr>
          <p:cNvSpPr txBox="1">
            <a:spLocks noGrp="1"/>
          </p:cNvSpPr>
          <p:nvPr>
            <p:ph type="title"/>
          </p:nvPr>
        </p:nvSpPr>
        <p:spPr>
          <a:xfrm>
            <a:off x="737056" y="2118732"/>
            <a:ext cx="7656734" cy="2520176"/>
          </a:xfrm>
          <a:prstGeom prst="rect">
            <a:avLst/>
          </a:prstGeom>
        </p:spPr>
        <p:txBody>
          <a:bodyPr spcFirstLastPara="1" wrap="square" lIns="91425" tIns="91425" rIns="91425" bIns="91425" anchor="b" anchorCtr="0">
            <a:noAutofit/>
          </a:bodyPr>
          <a:lstStyle/>
          <a:p>
            <a:pPr algn="l"/>
            <a:r>
              <a:rPr lang="en" sz="1200" b="1" dirty="0">
                <a:latin typeface="Calibri" panose="020F0502020204030204" pitchFamily="34" charset="0"/>
                <a:ea typeface="Calibri" panose="020F0502020204030204" pitchFamily="34" charset="0"/>
                <a:cs typeface="Calibri" panose="020F0502020204030204" pitchFamily="34" charset="0"/>
              </a:rPr>
              <a:t>Project Setup </a:t>
            </a:r>
            <a:r>
              <a:rPr lang="en" sz="1200" dirty="0">
                <a:latin typeface="Calibri" panose="020F0502020204030204" pitchFamily="34" charset="0"/>
                <a:ea typeface="Calibri" panose="020F0502020204030204" pitchFamily="34" charset="0"/>
                <a:cs typeface="Calibri" panose="020F0502020204030204" pitchFamily="34" charset="0"/>
              </a:rPr>
              <a:t>- </a:t>
            </a:r>
            <a:r>
              <a:rPr lang="en-US" sz="1200" dirty="0">
                <a:latin typeface="Calibri" panose="020F0502020204030204" pitchFamily="34" charset="0"/>
                <a:ea typeface="Calibri" panose="020F0502020204030204" pitchFamily="34" charset="0"/>
                <a:cs typeface="Calibri" panose="020F0502020204030204" pitchFamily="34" charset="0"/>
              </a:rPr>
              <a:t>Find the Study Design and CRF Collection Schedule here. </a:t>
            </a:r>
            <a:br>
              <a:rPr lang="en-US" sz="1200" dirty="0">
                <a:latin typeface="Calibri" panose="020F0502020204030204" pitchFamily="34" charset="0"/>
                <a:ea typeface="Calibri" panose="020F0502020204030204" pitchFamily="34" charset="0"/>
                <a:cs typeface="Calibri" panose="020F0502020204030204" pitchFamily="34" charset="0"/>
              </a:rPr>
            </a:br>
            <a:br>
              <a:rPr lang="en-US" sz="1200" dirty="0">
                <a:latin typeface="Calibri" panose="020F0502020204030204" pitchFamily="34" charset="0"/>
                <a:ea typeface="Calibri" panose="020F0502020204030204" pitchFamily="34" charset="0"/>
                <a:cs typeface="Calibri" panose="020F0502020204030204" pitchFamily="34" charset="0"/>
              </a:rPr>
            </a:br>
            <a:r>
              <a:rPr lang="en" sz="1200" b="1" dirty="0">
                <a:latin typeface="Calibri" panose="020F0502020204030204" pitchFamily="34" charset="0"/>
                <a:ea typeface="Calibri" panose="020F0502020204030204" pitchFamily="34" charset="0"/>
                <a:cs typeface="Calibri" panose="020F0502020204030204" pitchFamily="34" charset="0"/>
              </a:rPr>
              <a:t>User Manag</a:t>
            </a:r>
            <a:r>
              <a:rPr lang="en-US" sz="1200" b="1" dirty="0">
                <a:latin typeface="Calibri" panose="020F0502020204030204" pitchFamily="34" charset="0"/>
                <a:ea typeface="Calibri" panose="020F0502020204030204" pitchFamily="34" charset="0"/>
                <a:cs typeface="Calibri" panose="020F0502020204030204" pitchFamily="34" charset="0"/>
              </a:rPr>
              <a:t>e</a:t>
            </a:r>
            <a:r>
              <a:rPr lang="en" sz="1200" b="1" dirty="0">
                <a:latin typeface="Calibri" panose="020F0502020204030204" pitchFamily="34" charset="0"/>
                <a:ea typeface="Calibri" panose="020F0502020204030204" pitchFamily="34" charset="0"/>
                <a:cs typeface="Calibri" panose="020F0502020204030204" pitchFamily="34" charset="0"/>
              </a:rPr>
              <a:t>ment </a:t>
            </a:r>
            <a:r>
              <a:rPr lang="en" sz="1200" dirty="0">
                <a:latin typeface="Calibri" panose="020F0502020204030204" pitchFamily="34" charset="0"/>
                <a:ea typeface="Calibri" panose="020F0502020204030204" pitchFamily="34" charset="0"/>
                <a:cs typeface="Calibri" panose="020F0502020204030204" pitchFamily="34" charset="0"/>
              </a:rPr>
              <a:t>- </a:t>
            </a:r>
            <a:r>
              <a:rPr lang="en-US" sz="1200" dirty="0">
                <a:latin typeface="Calibri" panose="020F0502020204030204" pitchFamily="34" charset="0"/>
                <a:ea typeface="Calibri" panose="020F0502020204030204" pitchFamily="34" charset="0"/>
                <a:cs typeface="Calibri" panose="020F0502020204030204" pitchFamily="34" charset="0"/>
              </a:rPr>
              <a:t>Where you can add new study team members and submit or view your site’s DOA.</a:t>
            </a:r>
            <a:br>
              <a:rPr lang="en-US" sz="1200" dirty="0">
                <a:latin typeface="Calibri" panose="020F0502020204030204" pitchFamily="34" charset="0"/>
                <a:ea typeface="Calibri" panose="020F0502020204030204" pitchFamily="34" charset="0"/>
                <a:cs typeface="Calibri" panose="020F0502020204030204" pitchFamily="34" charset="0"/>
              </a:rPr>
            </a:br>
            <a:br>
              <a:rPr lang="en-US" sz="1200" dirty="0">
                <a:latin typeface="Calibri" panose="020F0502020204030204" pitchFamily="34" charset="0"/>
                <a:ea typeface="Calibri" panose="020F0502020204030204" pitchFamily="34" charset="0"/>
                <a:cs typeface="Calibri" panose="020F0502020204030204" pitchFamily="34" charset="0"/>
              </a:rPr>
            </a:br>
            <a:r>
              <a:rPr lang="en" sz="1200" b="1" dirty="0">
                <a:latin typeface="Calibri" panose="020F0502020204030204" pitchFamily="34" charset="0"/>
                <a:ea typeface="Calibri" panose="020F0502020204030204" pitchFamily="34" charset="0"/>
                <a:cs typeface="Calibri" panose="020F0502020204030204" pitchFamily="34" charset="0"/>
              </a:rPr>
              <a:t>Regulatory Document </a:t>
            </a:r>
            <a:r>
              <a:rPr lang="en" sz="1200" dirty="0">
                <a:latin typeface="Calibri" panose="020F0502020204030204" pitchFamily="34" charset="0"/>
                <a:ea typeface="Calibri" panose="020F0502020204030204" pitchFamily="34" charset="0"/>
                <a:cs typeface="Calibri" panose="020F0502020204030204" pitchFamily="34" charset="0"/>
              </a:rPr>
              <a:t>- </a:t>
            </a:r>
            <a:r>
              <a:rPr lang="en-US" sz="1200" dirty="0">
                <a:latin typeface="Calibri" panose="020F0502020204030204" pitchFamily="34" charset="0"/>
                <a:ea typeface="Calibri" panose="020F0502020204030204" pitchFamily="34" charset="0"/>
                <a:cs typeface="Calibri" panose="020F0502020204030204" pitchFamily="34" charset="0"/>
              </a:rPr>
              <a:t>Houses all tables related to regulatory documents. Here is where you can submit site and people reg docs and view things like current or historical Reg Docs.</a:t>
            </a:r>
            <a:br>
              <a:rPr lang="en-US" sz="1200" dirty="0">
                <a:latin typeface="Calibri" panose="020F0502020204030204" pitchFamily="34" charset="0"/>
                <a:ea typeface="Calibri" panose="020F0502020204030204" pitchFamily="34" charset="0"/>
                <a:cs typeface="Calibri" panose="020F0502020204030204" pitchFamily="34" charset="0"/>
              </a:rPr>
            </a:br>
            <a:br>
              <a:rPr lang="en-US" sz="1200" dirty="0">
                <a:latin typeface="Calibri" panose="020F0502020204030204" pitchFamily="34" charset="0"/>
                <a:ea typeface="Calibri" panose="020F0502020204030204" pitchFamily="34" charset="0"/>
                <a:cs typeface="Calibri" panose="020F0502020204030204" pitchFamily="34" charset="0"/>
              </a:rPr>
            </a:br>
            <a:r>
              <a:rPr lang="en" sz="1200" b="1" dirty="0">
                <a:latin typeface="Calibri" panose="020F0502020204030204" pitchFamily="34" charset="0"/>
                <a:ea typeface="Calibri" panose="020F0502020204030204" pitchFamily="34" charset="0"/>
                <a:cs typeface="Calibri" panose="020F0502020204030204" pitchFamily="34" charset="0"/>
              </a:rPr>
              <a:t>Toolbox</a:t>
            </a:r>
            <a:r>
              <a:rPr lang="en" sz="1200" dirty="0">
                <a:latin typeface="Calibri" panose="020F0502020204030204" pitchFamily="34" charset="0"/>
                <a:ea typeface="Calibri" panose="020F0502020204030204" pitchFamily="34" charset="0"/>
                <a:cs typeface="Calibri" panose="020F0502020204030204" pitchFamily="34" charset="0"/>
              </a:rPr>
              <a:t> - </a:t>
            </a:r>
            <a:r>
              <a:rPr lang="en-US" sz="1200" dirty="0">
                <a:latin typeface="Calibri" panose="020F0502020204030204" pitchFamily="34" charset="0"/>
                <a:ea typeface="Calibri" panose="020F0502020204030204" pitchFamily="34" charset="0"/>
                <a:cs typeface="Calibri" panose="020F0502020204030204" pitchFamily="34" charset="0"/>
              </a:rPr>
              <a:t>Access project documents, FAQs, password settings, and the Project Contact List. Find study team contacts and your Data Manager's info for WebDCU assistance.</a:t>
            </a:r>
            <a:br>
              <a:rPr lang="en-US" sz="1200" dirty="0">
                <a:latin typeface="Calibri" panose="020F0502020204030204" pitchFamily="34" charset="0"/>
                <a:ea typeface="Calibri" panose="020F0502020204030204" pitchFamily="34" charset="0"/>
                <a:cs typeface="Calibri" panose="020F0502020204030204" pitchFamily="34" charset="0"/>
              </a:rPr>
            </a:br>
            <a:br>
              <a:rPr lang="en-US" sz="1200" dirty="0">
                <a:latin typeface="Calibri" panose="020F0502020204030204" pitchFamily="34" charset="0"/>
                <a:ea typeface="Calibri" panose="020F0502020204030204" pitchFamily="34" charset="0"/>
                <a:cs typeface="Calibri" panose="020F0502020204030204" pitchFamily="34" charset="0"/>
              </a:rPr>
            </a:br>
            <a:r>
              <a:rPr lang="en" sz="1200" b="1" dirty="0">
                <a:latin typeface="Calibri" panose="020F0502020204030204" pitchFamily="34" charset="0"/>
                <a:ea typeface="Calibri" panose="020F0502020204030204" pitchFamily="34" charset="0"/>
                <a:cs typeface="Calibri" panose="020F0502020204030204" pitchFamily="34" charset="0"/>
              </a:rPr>
              <a:t>Emergency Help </a:t>
            </a:r>
            <a:r>
              <a:rPr lang="en" sz="1200" dirty="0">
                <a:latin typeface="Calibri" panose="020F0502020204030204" pitchFamily="34" charset="0"/>
                <a:ea typeface="Calibri" panose="020F0502020204030204" pitchFamily="34" charset="0"/>
                <a:cs typeface="Calibri" panose="020F0502020204030204" pitchFamily="34" charset="0"/>
              </a:rPr>
              <a:t>- </a:t>
            </a:r>
            <a:r>
              <a:rPr lang="en-US" sz="1200" dirty="0">
                <a:latin typeface="Calibri" panose="020F0502020204030204" pitchFamily="34" charset="0"/>
                <a:ea typeface="Calibri" panose="020F0502020204030204" pitchFamily="34" charset="0"/>
                <a:cs typeface="Calibri" panose="020F0502020204030204" pitchFamily="34" charset="0"/>
              </a:rPr>
              <a:t>Provides WebDCU Emergency Randomization hotline number and a clinical hotline number, for immediate assistance.</a:t>
            </a:r>
            <a:br>
              <a:rPr lang="en-US" sz="1200" dirty="0">
                <a:latin typeface="Calibri" panose="020F0502020204030204" pitchFamily="34" charset="0"/>
                <a:ea typeface="Calibri" panose="020F0502020204030204" pitchFamily="34" charset="0"/>
                <a:cs typeface="Calibri" panose="020F0502020204030204" pitchFamily="34" charset="0"/>
              </a:rPr>
            </a:br>
            <a:br>
              <a:rPr lang="en-US" sz="1200" dirty="0">
                <a:latin typeface="Calibri" panose="020F0502020204030204" pitchFamily="34" charset="0"/>
                <a:ea typeface="Calibri" panose="020F0502020204030204" pitchFamily="34" charset="0"/>
                <a:cs typeface="Calibri" panose="020F0502020204030204" pitchFamily="34" charset="0"/>
              </a:rPr>
            </a:br>
            <a:r>
              <a:rPr lang="en-US" sz="1200" b="1" dirty="0">
                <a:latin typeface="Calibri" panose="020F0502020204030204" pitchFamily="34" charset="0"/>
                <a:ea typeface="Calibri" panose="020F0502020204030204" pitchFamily="34" charset="0"/>
                <a:cs typeface="Calibri" panose="020F0502020204030204" pitchFamily="34" charset="0"/>
              </a:rPr>
              <a:t>Alerts </a:t>
            </a:r>
            <a:r>
              <a:rPr lang="en-US" sz="1200" dirty="0">
                <a:latin typeface="Calibri" panose="020F0502020204030204" pitchFamily="34" charset="0"/>
                <a:ea typeface="Calibri" panose="020F0502020204030204" pitchFamily="34" charset="0"/>
                <a:cs typeface="Calibri" panose="020F0502020204030204" pitchFamily="34" charset="0"/>
              </a:rPr>
              <a:t>- Pending action items including open DCRs, CRFs past due, and reg docs that need your site’s attention. </a:t>
            </a:r>
            <a:endParaRPr sz="1200" dirty="0">
              <a:latin typeface="Calibri" panose="020F0502020204030204" pitchFamily="34" charset="0"/>
              <a:ea typeface="Calibri" panose="020F0502020204030204" pitchFamily="34" charset="0"/>
              <a:cs typeface="Calibri" panose="020F0502020204030204" pitchFamily="34" charset="0"/>
            </a:endParaRPr>
          </a:p>
        </p:txBody>
      </p:sp>
      <p:sp>
        <p:nvSpPr>
          <p:cNvPr id="8" name="Rectangle 7">
            <a:extLst>
              <a:ext uri="{FF2B5EF4-FFF2-40B4-BE49-F238E27FC236}">
                <a16:creationId xmlns:a16="http://schemas.microsoft.com/office/drawing/2014/main" id="{4628B4A6-B255-7A6E-5C56-9FAB326B79F3}"/>
              </a:ext>
            </a:extLst>
          </p:cNvPr>
          <p:cNvSpPr/>
          <p:nvPr/>
        </p:nvSpPr>
        <p:spPr>
          <a:xfrm>
            <a:off x="8044852" y="317371"/>
            <a:ext cx="407948" cy="146245"/>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24A72840-1C4B-4978-369E-DEB5FE659CAE}"/>
              </a:ext>
            </a:extLst>
          </p:cNvPr>
          <p:cNvGrpSpPr/>
          <p:nvPr/>
        </p:nvGrpSpPr>
        <p:grpSpPr>
          <a:xfrm>
            <a:off x="754816" y="301977"/>
            <a:ext cx="7645815" cy="1636744"/>
            <a:chOff x="754816" y="301977"/>
            <a:chExt cx="7645815" cy="1636744"/>
          </a:xfrm>
        </p:grpSpPr>
        <p:pic>
          <p:nvPicPr>
            <p:cNvPr id="6" name="Picture 5">
              <a:extLst>
                <a:ext uri="{FF2B5EF4-FFF2-40B4-BE49-F238E27FC236}">
                  <a16:creationId xmlns:a16="http://schemas.microsoft.com/office/drawing/2014/main" id="{939BD36A-81FF-6676-77F0-DB34B4898037}"/>
                </a:ext>
              </a:extLst>
            </p:cNvPr>
            <p:cNvPicPr>
              <a:picLocks noChangeAspect="1"/>
            </p:cNvPicPr>
            <p:nvPr/>
          </p:nvPicPr>
          <p:blipFill>
            <a:blip r:embed="rId3"/>
            <a:srcRect t="73605"/>
            <a:stretch/>
          </p:blipFill>
          <p:spPr>
            <a:xfrm>
              <a:off x="754816" y="1034999"/>
              <a:ext cx="7638974" cy="903722"/>
            </a:xfrm>
            <a:prstGeom prst="rect">
              <a:avLst/>
            </a:prstGeom>
          </p:spPr>
        </p:pic>
        <p:pic>
          <p:nvPicPr>
            <p:cNvPr id="10" name="Picture 9">
              <a:extLst>
                <a:ext uri="{FF2B5EF4-FFF2-40B4-BE49-F238E27FC236}">
                  <a16:creationId xmlns:a16="http://schemas.microsoft.com/office/drawing/2014/main" id="{FEE3A8B3-F0A0-B157-1789-D004EFF110D0}"/>
                </a:ext>
              </a:extLst>
            </p:cNvPr>
            <p:cNvPicPr>
              <a:picLocks noChangeAspect="1"/>
            </p:cNvPicPr>
            <p:nvPr/>
          </p:nvPicPr>
          <p:blipFill>
            <a:blip r:embed="rId3"/>
            <a:srcRect b="77228"/>
            <a:stretch/>
          </p:blipFill>
          <p:spPr>
            <a:xfrm>
              <a:off x="761657" y="301977"/>
              <a:ext cx="7638974" cy="779691"/>
            </a:xfrm>
            <a:prstGeom prst="rect">
              <a:avLst/>
            </a:prstGeom>
          </p:spPr>
        </p:pic>
      </p:grpSp>
    </p:spTree>
    <p:extLst>
      <p:ext uri="{BB962C8B-B14F-4D97-AF65-F5344CB8AC3E}">
        <p14:creationId xmlns:p14="http://schemas.microsoft.com/office/powerpoint/2010/main" val="9255368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686">
          <a:extLst>
            <a:ext uri="{FF2B5EF4-FFF2-40B4-BE49-F238E27FC236}">
              <a16:creationId xmlns:a16="http://schemas.microsoft.com/office/drawing/2014/main" id="{78DC0A3C-BE3D-AC72-9A43-BC8C7D3DE62E}"/>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B10BACDD-09C1-AAD6-FD12-0017E90E9671}"/>
              </a:ext>
            </a:extLst>
          </p:cNvPr>
          <p:cNvPicPr>
            <a:picLocks noChangeAspect="1"/>
          </p:cNvPicPr>
          <p:nvPr/>
        </p:nvPicPr>
        <p:blipFill>
          <a:blip r:embed="rId3">
            <a:alphaModFix amt="35000"/>
          </a:blip>
          <a:stretch>
            <a:fillRect/>
          </a:stretch>
        </p:blipFill>
        <p:spPr>
          <a:xfrm>
            <a:off x="1554015" y="246150"/>
            <a:ext cx="6035971" cy="4651200"/>
          </a:xfrm>
          <a:prstGeom prst="rect">
            <a:avLst/>
          </a:prstGeom>
        </p:spPr>
      </p:pic>
      <p:sp>
        <p:nvSpPr>
          <p:cNvPr id="690" name="Google Shape;690;p55">
            <a:extLst>
              <a:ext uri="{FF2B5EF4-FFF2-40B4-BE49-F238E27FC236}">
                <a16:creationId xmlns:a16="http://schemas.microsoft.com/office/drawing/2014/main" id="{3E6DFD24-68C3-3275-6C49-17624A8F5991}"/>
              </a:ext>
            </a:extLst>
          </p:cNvPr>
          <p:cNvSpPr txBox="1">
            <a:spLocks noGrp="1"/>
          </p:cNvSpPr>
          <p:nvPr>
            <p:ph type="title"/>
          </p:nvPr>
        </p:nvSpPr>
        <p:spPr>
          <a:xfrm>
            <a:off x="717750" y="1735200"/>
            <a:ext cx="7708500" cy="1122900"/>
          </a:xfrm>
          <a:prstGeom prst="rect">
            <a:avLst/>
          </a:prstGeom>
          <a:noFill/>
        </p:spPr>
        <p:txBody>
          <a:bodyPr spcFirstLastPara="1" wrap="square" lIns="91425" tIns="91425" rIns="91425" bIns="91425" anchor="t" anchorCtr="0">
            <a:noAutofit/>
          </a:bodyPr>
          <a:lstStyle/>
          <a:p>
            <a:pPr marL="0" lvl="0" indent="0" algn="ctr" rtl="0">
              <a:spcBef>
                <a:spcPts val="0"/>
              </a:spcBef>
              <a:spcAft>
                <a:spcPts val="0"/>
              </a:spcAft>
              <a:buNone/>
            </a:pPr>
            <a:r>
              <a:rPr lang="en" sz="4400" dirty="0">
                <a:ln w="12700">
                  <a:solidFill>
                    <a:schemeClr val="bg1"/>
                  </a:solidFill>
                </a:ln>
                <a:solidFill>
                  <a:srgbClr val="1E5187"/>
                </a:solidFill>
              </a:rPr>
              <a:t>View, the Audit Trail, </a:t>
            </a:r>
            <a:br>
              <a:rPr lang="en" sz="4400" dirty="0">
                <a:ln w="12700">
                  <a:solidFill>
                    <a:schemeClr val="bg1"/>
                  </a:solidFill>
                </a:ln>
                <a:solidFill>
                  <a:srgbClr val="1E5187"/>
                </a:solidFill>
              </a:rPr>
            </a:br>
            <a:r>
              <a:rPr lang="en" sz="4400" dirty="0">
                <a:ln w="12700">
                  <a:solidFill>
                    <a:schemeClr val="bg1"/>
                  </a:solidFill>
                </a:ln>
                <a:solidFill>
                  <a:srgbClr val="1E5187"/>
                </a:solidFill>
              </a:rPr>
              <a:t>Sort, &amp; Filter</a:t>
            </a:r>
            <a:endParaRPr sz="4400" dirty="0">
              <a:ln w="12700">
                <a:solidFill>
                  <a:schemeClr val="bg1"/>
                </a:solidFill>
              </a:ln>
              <a:solidFill>
                <a:srgbClr val="1E5187"/>
              </a:solidFill>
            </a:endParaRPr>
          </a:p>
        </p:txBody>
      </p:sp>
    </p:spTree>
    <p:extLst>
      <p:ext uri="{BB962C8B-B14F-4D97-AF65-F5344CB8AC3E}">
        <p14:creationId xmlns:p14="http://schemas.microsoft.com/office/powerpoint/2010/main" val="4785847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686">
          <a:extLst>
            <a:ext uri="{FF2B5EF4-FFF2-40B4-BE49-F238E27FC236}">
              <a16:creationId xmlns:a16="http://schemas.microsoft.com/office/drawing/2014/main" id="{322FCC40-52AB-347F-E393-8883B996BDD7}"/>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590CFEE6-61C3-F426-7CEB-92C1600AB681}"/>
              </a:ext>
            </a:extLst>
          </p:cNvPr>
          <p:cNvSpPr>
            <a:spLocks noGrp="1"/>
          </p:cNvSpPr>
          <p:nvPr>
            <p:ph type="title"/>
          </p:nvPr>
        </p:nvSpPr>
        <p:spPr/>
        <p:txBody>
          <a:bodyPr/>
          <a:lstStyle/>
          <a:p>
            <a:r>
              <a:rPr lang="en-US" sz="3200" dirty="0">
                <a:solidFill>
                  <a:srgbClr val="1E5187"/>
                </a:solidFill>
              </a:rPr>
              <a:t>View</a:t>
            </a:r>
          </a:p>
        </p:txBody>
      </p:sp>
      <p:grpSp>
        <p:nvGrpSpPr>
          <p:cNvPr id="28" name="Group 27">
            <a:extLst>
              <a:ext uri="{FF2B5EF4-FFF2-40B4-BE49-F238E27FC236}">
                <a16:creationId xmlns:a16="http://schemas.microsoft.com/office/drawing/2014/main" id="{B84896C6-C0B0-9B4D-5CA2-C1C492F3ADEA}"/>
              </a:ext>
            </a:extLst>
          </p:cNvPr>
          <p:cNvGrpSpPr/>
          <p:nvPr/>
        </p:nvGrpSpPr>
        <p:grpSpPr>
          <a:xfrm>
            <a:off x="305936" y="1674979"/>
            <a:ext cx="8483728" cy="1793542"/>
            <a:chOff x="320684" y="1674979"/>
            <a:chExt cx="8483728" cy="1793542"/>
          </a:xfrm>
        </p:grpSpPr>
        <p:pic>
          <p:nvPicPr>
            <p:cNvPr id="18" name="Picture 17">
              <a:extLst>
                <a:ext uri="{FF2B5EF4-FFF2-40B4-BE49-F238E27FC236}">
                  <a16:creationId xmlns:a16="http://schemas.microsoft.com/office/drawing/2014/main" id="{1AE35F19-2E8E-9983-4580-3930882F0EE8}"/>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2143" l="9774" r="89474">
                          <a14:foregroundMark x1="63910" y1="92143" x2="63910" y2="92143"/>
                          <a14:foregroundMark x1="60902" y1="71429" x2="60902" y2="71429"/>
                          <a14:foregroundMark x1="69925" y1="65714" x2="57895" y2="65714"/>
                          <a14:foregroundMark x1="55639" y1="68571" x2="78947" y2="66429"/>
                          <a14:foregroundMark x1="51880" y1="37857" x2="52632" y2="57143"/>
                          <a14:foregroundMark x1="60902" y1="86429" x2="75940" y2="83571"/>
                        </a14:backgroundRemoval>
                      </a14:imgEffect>
                    </a14:imgLayer>
                  </a14:imgProps>
                </a:ext>
              </a:extLst>
            </a:blip>
            <a:srcRect l="29249" t="24860" r="10863" b="2709"/>
            <a:stretch/>
          </p:blipFill>
          <p:spPr>
            <a:xfrm rot="5400000">
              <a:off x="353605" y="2475223"/>
              <a:ext cx="241062" cy="306904"/>
            </a:xfrm>
            <a:prstGeom prst="rect">
              <a:avLst/>
            </a:prstGeom>
          </p:spPr>
        </p:pic>
        <p:pic>
          <p:nvPicPr>
            <p:cNvPr id="24" name="Picture 23">
              <a:extLst>
                <a:ext uri="{FF2B5EF4-FFF2-40B4-BE49-F238E27FC236}">
                  <a16:creationId xmlns:a16="http://schemas.microsoft.com/office/drawing/2014/main" id="{9F39D7E8-2529-C31B-55A5-3AD6C4F260F7}"/>
                </a:ext>
              </a:extLst>
            </p:cNvPr>
            <p:cNvPicPr>
              <a:picLocks noChangeAspect="1"/>
            </p:cNvPicPr>
            <p:nvPr/>
          </p:nvPicPr>
          <p:blipFill>
            <a:blip r:embed="rId5"/>
            <a:stretch>
              <a:fillRect/>
            </a:stretch>
          </p:blipFill>
          <p:spPr>
            <a:xfrm>
              <a:off x="627588" y="1674979"/>
              <a:ext cx="8176824" cy="1793542"/>
            </a:xfrm>
            <a:prstGeom prst="rect">
              <a:avLst/>
            </a:prstGeom>
          </p:spPr>
        </p:pic>
        <p:sp>
          <p:nvSpPr>
            <p:cNvPr id="25" name="Rectangle: Rounded Corners 24">
              <a:extLst>
                <a:ext uri="{FF2B5EF4-FFF2-40B4-BE49-F238E27FC236}">
                  <a16:creationId xmlns:a16="http://schemas.microsoft.com/office/drawing/2014/main" id="{B8D0CEF2-CB7A-1F69-BF4F-6E73B066C626}"/>
                </a:ext>
              </a:extLst>
            </p:cNvPr>
            <p:cNvSpPr/>
            <p:nvPr/>
          </p:nvSpPr>
          <p:spPr>
            <a:xfrm>
              <a:off x="663414" y="2535576"/>
              <a:ext cx="238788" cy="171450"/>
            </a:xfrm>
            <a:prstGeom prst="roundRect">
              <a:avLst/>
            </a:prstGeom>
            <a:no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Box 26">
            <a:extLst>
              <a:ext uri="{FF2B5EF4-FFF2-40B4-BE49-F238E27FC236}">
                <a16:creationId xmlns:a16="http://schemas.microsoft.com/office/drawing/2014/main" id="{5AEA1236-12E0-CAC0-7155-8AAC18D03174}"/>
              </a:ext>
            </a:extLst>
          </p:cNvPr>
          <p:cNvSpPr txBox="1"/>
          <p:nvPr/>
        </p:nvSpPr>
        <p:spPr>
          <a:xfrm>
            <a:off x="612841" y="3710915"/>
            <a:ext cx="7977246" cy="584775"/>
          </a:xfrm>
          <a:prstGeom prst="rect">
            <a:avLst/>
          </a:prstGeom>
          <a:noFill/>
        </p:spPr>
        <p:txBody>
          <a:bodyPr wrap="square" rtlCol="0">
            <a:spAutoFit/>
          </a:bodyPr>
          <a:lstStyle/>
          <a:p>
            <a:pPr algn="ctr"/>
            <a:r>
              <a:rPr lang="en-US" sz="1600" dirty="0">
                <a:latin typeface="Calibri" panose="020F0502020204030204" pitchFamily="34" charset="0"/>
                <a:ea typeface="Calibri" panose="020F0502020204030204" pitchFamily="34" charset="0"/>
                <a:cs typeface="Calibri" panose="020F0502020204030204" pitchFamily="34" charset="0"/>
              </a:rPr>
              <a:t>This is the List Record page of the Project Documents in the Toolbox tile.</a:t>
            </a:r>
          </a:p>
          <a:p>
            <a:pPr algn="ctr"/>
            <a:r>
              <a:rPr lang="en-US" sz="1600" dirty="0">
                <a:latin typeface="Calibri" panose="020F0502020204030204" pitchFamily="34" charset="0"/>
                <a:ea typeface="Calibri" panose="020F0502020204030204" pitchFamily="34" charset="0"/>
                <a:cs typeface="Calibri" panose="020F0502020204030204" pitchFamily="34" charset="0"/>
              </a:rPr>
              <a:t>To view a record in more detail, click on the blue highlighted number at the far left of the row.</a:t>
            </a:r>
          </a:p>
        </p:txBody>
      </p:sp>
    </p:spTree>
    <p:extLst>
      <p:ext uri="{BB962C8B-B14F-4D97-AF65-F5344CB8AC3E}">
        <p14:creationId xmlns:p14="http://schemas.microsoft.com/office/powerpoint/2010/main" val="3251854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686">
          <a:extLst>
            <a:ext uri="{FF2B5EF4-FFF2-40B4-BE49-F238E27FC236}">
              <a16:creationId xmlns:a16="http://schemas.microsoft.com/office/drawing/2014/main" id="{30FC1324-D53C-F6BD-2400-3616B4F18AA1}"/>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84E69E4E-5634-A65A-B192-EA75F689514A}"/>
              </a:ext>
            </a:extLst>
          </p:cNvPr>
          <p:cNvSpPr>
            <a:spLocks noGrp="1"/>
          </p:cNvSpPr>
          <p:nvPr>
            <p:ph type="title"/>
          </p:nvPr>
        </p:nvSpPr>
        <p:spPr/>
        <p:txBody>
          <a:bodyPr/>
          <a:lstStyle/>
          <a:p>
            <a:r>
              <a:rPr lang="en-US" sz="3200" dirty="0">
                <a:solidFill>
                  <a:srgbClr val="1E5187"/>
                </a:solidFill>
              </a:rPr>
              <a:t>View</a:t>
            </a:r>
          </a:p>
        </p:txBody>
      </p:sp>
      <p:grpSp>
        <p:nvGrpSpPr>
          <p:cNvPr id="9" name="Group 8">
            <a:extLst>
              <a:ext uri="{FF2B5EF4-FFF2-40B4-BE49-F238E27FC236}">
                <a16:creationId xmlns:a16="http://schemas.microsoft.com/office/drawing/2014/main" id="{88B8EDA8-F97C-A228-950F-F4471C10D86D}"/>
              </a:ext>
            </a:extLst>
          </p:cNvPr>
          <p:cNvGrpSpPr/>
          <p:nvPr/>
        </p:nvGrpSpPr>
        <p:grpSpPr>
          <a:xfrm>
            <a:off x="371087" y="1558654"/>
            <a:ext cx="8401827" cy="2026193"/>
            <a:chOff x="371087" y="1558654"/>
            <a:chExt cx="8401827" cy="2026193"/>
          </a:xfrm>
        </p:grpSpPr>
        <p:grpSp>
          <p:nvGrpSpPr>
            <p:cNvPr id="8" name="Group 7">
              <a:extLst>
                <a:ext uri="{FF2B5EF4-FFF2-40B4-BE49-F238E27FC236}">
                  <a16:creationId xmlns:a16="http://schemas.microsoft.com/office/drawing/2014/main" id="{020323AD-F885-4779-3D61-77338F9AA70B}"/>
                </a:ext>
              </a:extLst>
            </p:cNvPr>
            <p:cNvGrpSpPr/>
            <p:nvPr/>
          </p:nvGrpSpPr>
          <p:grpSpPr>
            <a:xfrm>
              <a:off x="371087" y="1558654"/>
              <a:ext cx="8401827" cy="2026193"/>
              <a:chOff x="371087" y="1558654"/>
              <a:chExt cx="8401827" cy="2026193"/>
            </a:xfrm>
          </p:grpSpPr>
          <p:pic>
            <p:nvPicPr>
              <p:cNvPr id="4" name="Picture 3">
                <a:extLst>
                  <a:ext uri="{FF2B5EF4-FFF2-40B4-BE49-F238E27FC236}">
                    <a16:creationId xmlns:a16="http://schemas.microsoft.com/office/drawing/2014/main" id="{90AD9109-9FEF-CB7F-6C51-08006764FDF3}"/>
                  </a:ext>
                </a:extLst>
              </p:cNvPr>
              <p:cNvPicPr>
                <a:picLocks noChangeAspect="1"/>
              </p:cNvPicPr>
              <p:nvPr/>
            </p:nvPicPr>
            <p:blipFill>
              <a:blip r:embed="rId3"/>
              <a:stretch>
                <a:fillRect/>
              </a:stretch>
            </p:blipFill>
            <p:spPr>
              <a:xfrm>
                <a:off x="371087" y="1558654"/>
                <a:ext cx="8401827" cy="2026193"/>
              </a:xfrm>
              <a:prstGeom prst="rect">
                <a:avLst/>
              </a:prstGeom>
            </p:spPr>
          </p:pic>
          <p:pic>
            <p:nvPicPr>
              <p:cNvPr id="18" name="Picture 17">
                <a:extLst>
                  <a:ext uri="{FF2B5EF4-FFF2-40B4-BE49-F238E27FC236}">
                    <a16:creationId xmlns:a16="http://schemas.microsoft.com/office/drawing/2014/main" id="{E9F36D67-99D6-CD3F-DAD2-FC7FE0B1546F}"/>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0000" b="92143" l="9774" r="89474">
                            <a14:foregroundMark x1="63910" y1="92143" x2="63910" y2="92143"/>
                            <a14:foregroundMark x1="60902" y1="71429" x2="60902" y2="71429"/>
                            <a14:foregroundMark x1="69925" y1="65714" x2="57895" y2="65714"/>
                            <a14:foregroundMark x1="55639" y1="68571" x2="78947" y2="66429"/>
                            <a14:foregroundMark x1="51880" y1="37857" x2="52632" y2="57143"/>
                            <a14:foregroundMark x1="60902" y1="86429" x2="75940" y2="83571"/>
                          </a14:backgroundRemoval>
                        </a14:imgEffect>
                      </a14:imgLayer>
                    </a14:imgProps>
                  </a:ext>
                </a:extLst>
              </a:blip>
              <a:srcRect l="29249" t="24860" r="10863" b="2709"/>
              <a:stretch/>
            </p:blipFill>
            <p:spPr>
              <a:xfrm rot="5400000">
                <a:off x="5704206" y="2064804"/>
                <a:ext cx="241062" cy="306904"/>
              </a:xfrm>
              <a:prstGeom prst="rect">
                <a:avLst/>
              </a:prstGeom>
            </p:spPr>
          </p:pic>
        </p:grpSp>
        <p:sp>
          <p:nvSpPr>
            <p:cNvPr id="5" name="Rectangle: Rounded Corners 4">
              <a:extLst>
                <a:ext uri="{FF2B5EF4-FFF2-40B4-BE49-F238E27FC236}">
                  <a16:creationId xmlns:a16="http://schemas.microsoft.com/office/drawing/2014/main" id="{6C95BFE0-5811-2A1C-1ABB-A190C1E082D3}"/>
                </a:ext>
              </a:extLst>
            </p:cNvPr>
            <p:cNvSpPr/>
            <p:nvPr/>
          </p:nvSpPr>
          <p:spPr>
            <a:xfrm>
              <a:off x="6064589" y="2112125"/>
              <a:ext cx="2693924" cy="182880"/>
            </a:xfrm>
            <a:prstGeom prst="roundRect">
              <a:avLst/>
            </a:prstGeom>
            <a:no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a:extLst>
              <a:ext uri="{FF2B5EF4-FFF2-40B4-BE49-F238E27FC236}">
                <a16:creationId xmlns:a16="http://schemas.microsoft.com/office/drawing/2014/main" id="{ABD6F2D7-D901-CD5B-B048-890157DB2CEA}"/>
              </a:ext>
            </a:extLst>
          </p:cNvPr>
          <p:cNvSpPr txBox="1"/>
          <p:nvPr/>
        </p:nvSpPr>
        <p:spPr>
          <a:xfrm>
            <a:off x="975732" y="3744368"/>
            <a:ext cx="7192536" cy="1077218"/>
          </a:xfrm>
          <a:prstGeom prst="rect">
            <a:avLst/>
          </a:prstGeom>
          <a:noFill/>
        </p:spPr>
        <p:txBody>
          <a:bodyPr wrap="square" rtlCol="0">
            <a:spAutoFit/>
          </a:bodyPr>
          <a:lstStyle/>
          <a:p>
            <a:r>
              <a:rPr lang="en-US" sz="1600" dirty="0">
                <a:latin typeface="Calibri" panose="020F0502020204030204" pitchFamily="34" charset="0"/>
                <a:ea typeface="Calibri" panose="020F0502020204030204" pitchFamily="34" charset="0"/>
                <a:cs typeface="Calibri" panose="020F0502020204030204" pitchFamily="34" charset="0"/>
              </a:rPr>
              <a:t>Add Record: Add a new record – same as clicking ‘Add New’ on the List Record page</a:t>
            </a:r>
          </a:p>
          <a:p>
            <a:r>
              <a:rPr lang="en-US" sz="1600" dirty="0">
                <a:latin typeface="Calibri" panose="020F0502020204030204" pitchFamily="34" charset="0"/>
                <a:ea typeface="Calibri" panose="020F0502020204030204" pitchFamily="34" charset="0"/>
                <a:cs typeface="Calibri" panose="020F0502020204030204" pitchFamily="34" charset="0"/>
              </a:rPr>
              <a:t>Edit Record: Edit this record</a:t>
            </a:r>
          </a:p>
          <a:p>
            <a:r>
              <a:rPr lang="en-US" sz="1600" dirty="0">
                <a:latin typeface="Calibri" panose="020F0502020204030204" pitchFamily="34" charset="0"/>
                <a:ea typeface="Calibri" panose="020F0502020204030204" pitchFamily="34" charset="0"/>
                <a:cs typeface="Calibri" panose="020F0502020204030204" pitchFamily="34" charset="0"/>
              </a:rPr>
              <a:t>List Record: Return to the List Record page </a:t>
            </a:r>
          </a:p>
          <a:p>
            <a:r>
              <a:rPr lang="en-US" sz="1600" dirty="0">
                <a:latin typeface="Calibri" panose="020F0502020204030204" pitchFamily="34" charset="0"/>
                <a:ea typeface="Calibri" panose="020F0502020204030204" pitchFamily="34" charset="0"/>
                <a:cs typeface="Calibri" panose="020F0502020204030204" pitchFamily="34" charset="0"/>
              </a:rPr>
              <a:t>View Audit Trail: View the changes made to this record</a:t>
            </a:r>
          </a:p>
        </p:txBody>
      </p:sp>
    </p:spTree>
    <p:extLst>
      <p:ext uri="{BB962C8B-B14F-4D97-AF65-F5344CB8AC3E}">
        <p14:creationId xmlns:p14="http://schemas.microsoft.com/office/powerpoint/2010/main" val="13776084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686">
          <a:extLst>
            <a:ext uri="{FF2B5EF4-FFF2-40B4-BE49-F238E27FC236}">
              <a16:creationId xmlns:a16="http://schemas.microsoft.com/office/drawing/2014/main" id="{C73EB887-42BA-8BE7-FF48-6BCBC6CB2186}"/>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AE721784-CC22-03C1-E996-964796473CF9}"/>
              </a:ext>
            </a:extLst>
          </p:cNvPr>
          <p:cNvSpPr>
            <a:spLocks noGrp="1"/>
          </p:cNvSpPr>
          <p:nvPr>
            <p:ph type="title"/>
          </p:nvPr>
        </p:nvSpPr>
        <p:spPr/>
        <p:txBody>
          <a:bodyPr/>
          <a:lstStyle/>
          <a:p>
            <a:r>
              <a:rPr lang="en-US" sz="3200" dirty="0">
                <a:solidFill>
                  <a:srgbClr val="1E5187"/>
                </a:solidFill>
              </a:rPr>
              <a:t>The Audit Trail</a:t>
            </a:r>
          </a:p>
        </p:txBody>
      </p:sp>
      <p:sp>
        <p:nvSpPr>
          <p:cNvPr id="7" name="TextBox 6">
            <a:extLst>
              <a:ext uri="{FF2B5EF4-FFF2-40B4-BE49-F238E27FC236}">
                <a16:creationId xmlns:a16="http://schemas.microsoft.com/office/drawing/2014/main" id="{9ECC5801-9754-9783-D993-86D8BB17B693}"/>
              </a:ext>
            </a:extLst>
          </p:cNvPr>
          <p:cNvSpPr txBox="1"/>
          <p:nvPr/>
        </p:nvSpPr>
        <p:spPr>
          <a:xfrm>
            <a:off x="992459" y="3742594"/>
            <a:ext cx="7159083" cy="830997"/>
          </a:xfrm>
          <a:prstGeom prst="rect">
            <a:avLst/>
          </a:prstGeom>
          <a:noFill/>
        </p:spPr>
        <p:txBody>
          <a:bodyPr wrap="square" rtlCol="0">
            <a:spAutoFit/>
          </a:bodyPr>
          <a:lstStyle/>
          <a:p>
            <a:pPr algn="ctr"/>
            <a:r>
              <a:rPr lang="en-US" sz="1600" dirty="0">
                <a:latin typeface="Calibri" panose="020F0502020204030204" pitchFamily="34" charset="0"/>
                <a:ea typeface="Calibri" panose="020F0502020204030204" pitchFamily="34" charset="0"/>
                <a:cs typeface="Calibri" panose="020F0502020204030204" pitchFamily="34" charset="0"/>
              </a:rPr>
              <a:t>Click 'View Audit Trail' to see edits or archived versions. Yellow-highlighted fields show updates, with change reasons at the bottom. The timestamp shows who made the change and when.</a:t>
            </a:r>
          </a:p>
        </p:txBody>
      </p:sp>
      <p:pic>
        <p:nvPicPr>
          <p:cNvPr id="6" name="Picture 5">
            <a:extLst>
              <a:ext uri="{FF2B5EF4-FFF2-40B4-BE49-F238E27FC236}">
                <a16:creationId xmlns:a16="http://schemas.microsoft.com/office/drawing/2014/main" id="{B5B779A4-56DA-0D6B-32AC-89A6B9B73014}"/>
              </a:ext>
            </a:extLst>
          </p:cNvPr>
          <p:cNvPicPr>
            <a:picLocks noChangeAspect="1"/>
          </p:cNvPicPr>
          <p:nvPr/>
        </p:nvPicPr>
        <p:blipFill>
          <a:blip r:embed="rId3"/>
          <a:stretch>
            <a:fillRect/>
          </a:stretch>
        </p:blipFill>
        <p:spPr>
          <a:xfrm>
            <a:off x="524874" y="1534044"/>
            <a:ext cx="8094252" cy="2097714"/>
          </a:xfrm>
          <a:prstGeom prst="rect">
            <a:avLst/>
          </a:prstGeom>
        </p:spPr>
      </p:pic>
    </p:spTree>
    <p:extLst>
      <p:ext uri="{BB962C8B-B14F-4D97-AF65-F5344CB8AC3E}">
        <p14:creationId xmlns:p14="http://schemas.microsoft.com/office/powerpoint/2010/main" val="20613909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686">
          <a:extLst>
            <a:ext uri="{FF2B5EF4-FFF2-40B4-BE49-F238E27FC236}">
              <a16:creationId xmlns:a16="http://schemas.microsoft.com/office/drawing/2014/main" id="{B030D491-5510-E0A4-CE7A-42710CA755D2}"/>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F59F524A-1047-8C2F-4940-5C085CBA1D32}"/>
              </a:ext>
            </a:extLst>
          </p:cNvPr>
          <p:cNvSpPr>
            <a:spLocks noGrp="1"/>
          </p:cNvSpPr>
          <p:nvPr>
            <p:ph type="title"/>
          </p:nvPr>
        </p:nvSpPr>
        <p:spPr/>
        <p:txBody>
          <a:bodyPr/>
          <a:lstStyle/>
          <a:p>
            <a:r>
              <a:rPr lang="en-US" sz="3200" dirty="0">
                <a:solidFill>
                  <a:srgbClr val="1E5187"/>
                </a:solidFill>
              </a:rPr>
              <a:t>Sort</a:t>
            </a:r>
          </a:p>
        </p:txBody>
      </p:sp>
      <p:sp>
        <p:nvSpPr>
          <p:cNvPr id="6" name="TextBox 5">
            <a:extLst>
              <a:ext uri="{FF2B5EF4-FFF2-40B4-BE49-F238E27FC236}">
                <a16:creationId xmlns:a16="http://schemas.microsoft.com/office/drawing/2014/main" id="{A1D5920A-E25E-FAEB-D45A-8E631116F0EB}"/>
              </a:ext>
            </a:extLst>
          </p:cNvPr>
          <p:cNvSpPr txBox="1"/>
          <p:nvPr/>
        </p:nvSpPr>
        <p:spPr>
          <a:xfrm>
            <a:off x="846266" y="3695909"/>
            <a:ext cx="7451468" cy="584775"/>
          </a:xfrm>
          <a:prstGeom prst="rect">
            <a:avLst/>
          </a:prstGeom>
          <a:noFill/>
        </p:spPr>
        <p:txBody>
          <a:bodyPr wrap="square" rtlCol="0">
            <a:spAutoFit/>
          </a:bodyPr>
          <a:lstStyle/>
          <a:p>
            <a:pPr algn="ctr"/>
            <a:r>
              <a:rPr lang="en-US" sz="1600" dirty="0">
                <a:latin typeface="Calibri" panose="020F0502020204030204" pitchFamily="34" charset="0"/>
                <a:ea typeface="Calibri" panose="020F0502020204030204" pitchFamily="34" charset="0"/>
                <a:cs typeface="Calibri" panose="020F0502020204030204" pitchFamily="34" charset="0"/>
              </a:rPr>
              <a:t>To sort, click on the column header you want to sort. </a:t>
            </a:r>
          </a:p>
          <a:p>
            <a:pPr algn="ctr"/>
            <a:r>
              <a:rPr lang="en-US" sz="1600" dirty="0">
                <a:latin typeface="Calibri" panose="020F0502020204030204" pitchFamily="34" charset="0"/>
                <a:ea typeface="Calibri" panose="020F0502020204030204" pitchFamily="34" charset="0"/>
                <a:cs typeface="Calibri" panose="020F0502020204030204" pitchFamily="34" charset="0"/>
              </a:rPr>
              <a:t>This will sort alphabetically if words, numerically if numbers, or chronologically if dates. </a:t>
            </a:r>
          </a:p>
        </p:txBody>
      </p:sp>
      <p:grpSp>
        <p:nvGrpSpPr>
          <p:cNvPr id="8" name="Group 7">
            <a:extLst>
              <a:ext uri="{FF2B5EF4-FFF2-40B4-BE49-F238E27FC236}">
                <a16:creationId xmlns:a16="http://schemas.microsoft.com/office/drawing/2014/main" id="{48701597-A40A-56A0-FE8C-C9FFC06F9435}"/>
              </a:ext>
            </a:extLst>
          </p:cNvPr>
          <p:cNvGrpSpPr/>
          <p:nvPr/>
        </p:nvGrpSpPr>
        <p:grpSpPr>
          <a:xfrm>
            <a:off x="266400" y="1627340"/>
            <a:ext cx="8611200" cy="1903220"/>
            <a:chOff x="266400" y="1627340"/>
            <a:chExt cx="8611200" cy="1903220"/>
          </a:xfrm>
        </p:grpSpPr>
        <p:pic>
          <p:nvPicPr>
            <p:cNvPr id="4" name="Picture 3">
              <a:extLst>
                <a:ext uri="{FF2B5EF4-FFF2-40B4-BE49-F238E27FC236}">
                  <a16:creationId xmlns:a16="http://schemas.microsoft.com/office/drawing/2014/main" id="{A5F700FF-F171-57FE-67CD-005CC46CEF8A}"/>
                </a:ext>
              </a:extLst>
            </p:cNvPr>
            <p:cNvPicPr>
              <a:picLocks noChangeAspect="1"/>
            </p:cNvPicPr>
            <p:nvPr/>
          </p:nvPicPr>
          <p:blipFill>
            <a:blip r:embed="rId3"/>
            <a:stretch>
              <a:fillRect/>
            </a:stretch>
          </p:blipFill>
          <p:spPr>
            <a:xfrm>
              <a:off x="266400" y="1627340"/>
              <a:ext cx="8611200" cy="1888820"/>
            </a:xfrm>
            <a:prstGeom prst="rect">
              <a:avLst/>
            </a:prstGeom>
          </p:spPr>
        </p:pic>
        <p:pic>
          <p:nvPicPr>
            <p:cNvPr id="5" name="Picture 4">
              <a:extLst>
                <a:ext uri="{FF2B5EF4-FFF2-40B4-BE49-F238E27FC236}">
                  <a16:creationId xmlns:a16="http://schemas.microsoft.com/office/drawing/2014/main" id="{8442F936-07CD-720F-C097-5D7856E37A10}"/>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0000" b="92143" l="9774" r="89474">
                          <a14:foregroundMark x1="63910" y1="92143" x2="63910" y2="92143"/>
                          <a14:foregroundMark x1="60902" y1="71429" x2="60902" y2="71429"/>
                          <a14:foregroundMark x1="69925" y1="65714" x2="57895" y2="65714"/>
                          <a14:foregroundMark x1="55639" y1="68571" x2="78947" y2="66429"/>
                          <a14:foregroundMark x1="51880" y1="37857" x2="52632" y2="57143"/>
                          <a14:foregroundMark x1="60902" y1="86429" x2="75940" y2="83571"/>
                        </a14:backgroundRemoval>
                      </a14:imgEffect>
                    </a14:imgLayer>
                  </a14:imgProps>
                </a:ext>
              </a:extLst>
            </a:blip>
            <a:srcRect l="29249" t="24860" r="10863" b="2709"/>
            <a:stretch/>
          </p:blipFill>
          <p:spPr>
            <a:xfrm>
              <a:off x="4330938" y="2443421"/>
              <a:ext cx="241062" cy="306904"/>
            </a:xfrm>
            <a:prstGeom prst="rect">
              <a:avLst/>
            </a:prstGeom>
          </p:spPr>
        </p:pic>
        <p:sp>
          <p:nvSpPr>
            <p:cNvPr id="7" name="Rectangle 6">
              <a:extLst>
                <a:ext uri="{FF2B5EF4-FFF2-40B4-BE49-F238E27FC236}">
                  <a16:creationId xmlns:a16="http://schemas.microsoft.com/office/drawing/2014/main" id="{9C68ABB8-170C-007B-2395-CC144ABB50FA}"/>
                </a:ext>
              </a:extLst>
            </p:cNvPr>
            <p:cNvSpPr/>
            <p:nvPr/>
          </p:nvSpPr>
          <p:spPr>
            <a:xfrm>
              <a:off x="1483200" y="2361600"/>
              <a:ext cx="3974400" cy="1168960"/>
            </a:xfrm>
            <a:prstGeom prst="rect">
              <a:avLst/>
            </a:prstGeom>
            <a:no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9905929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sp>
        <p:nvSpPr>
          <p:cNvPr id="295" name="Google Shape;295;p34"/>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Table of Contents</a:t>
            </a:r>
            <a:endParaRPr dirty="0"/>
          </a:p>
        </p:txBody>
      </p:sp>
      <p:sp>
        <p:nvSpPr>
          <p:cNvPr id="297" name="Google Shape;297;p34"/>
          <p:cNvSpPr txBox="1"/>
          <p:nvPr/>
        </p:nvSpPr>
        <p:spPr>
          <a:xfrm>
            <a:off x="330775" y="4338875"/>
            <a:ext cx="2144100" cy="4617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000" dirty="0">
                <a:solidFill>
                  <a:schemeClr val="dk1"/>
                </a:solidFill>
                <a:latin typeface="Hanken Grotesk"/>
                <a:ea typeface="Hanken Grotesk"/>
                <a:cs typeface="Hanken Grotesk"/>
                <a:sym typeface="Hanken Grotesk"/>
              </a:rPr>
              <a:t>For these slides as training videos:</a:t>
            </a:r>
          </a:p>
          <a:p>
            <a:pPr marL="0" lvl="0" indent="0" algn="l" rtl="0">
              <a:lnSpc>
                <a:spcPct val="115000"/>
              </a:lnSpc>
              <a:spcBef>
                <a:spcPts val="0"/>
              </a:spcBef>
              <a:spcAft>
                <a:spcPts val="0"/>
              </a:spcAft>
              <a:buNone/>
            </a:pPr>
            <a:r>
              <a:rPr lang="en-US" sz="800" dirty="0">
                <a:solidFill>
                  <a:schemeClr val="dk1"/>
                </a:solidFill>
                <a:latin typeface="Hanken Grotesk"/>
                <a:ea typeface="Hanken Grotesk"/>
                <a:cs typeface="Hanken Grotesk"/>
                <a:sym typeface="Hanken Grotesk"/>
              </a:rPr>
              <a:t>https://dcu.musc.edu/campus/</a:t>
            </a:r>
            <a:br>
              <a:rPr lang="en" sz="800" dirty="0">
                <a:solidFill>
                  <a:schemeClr val="dk1"/>
                </a:solidFill>
                <a:latin typeface="Hanken Grotesk"/>
                <a:ea typeface="Hanken Grotesk"/>
                <a:cs typeface="Hanken Grotesk"/>
                <a:sym typeface="Hanken Grotesk"/>
              </a:rPr>
            </a:br>
            <a:endParaRPr sz="1000" b="1" u="sng" dirty="0">
              <a:solidFill>
                <a:schemeClr val="dk1"/>
              </a:solidFill>
              <a:latin typeface="Hanken Grotesk"/>
              <a:ea typeface="Hanken Grotesk"/>
              <a:cs typeface="Hanken Grotesk"/>
              <a:sym typeface="Hanken Grotesk"/>
            </a:endParaRPr>
          </a:p>
        </p:txBody>
      </p:sp>
      <p:graphicFrame>
        <p:nvGraphicFramePr>
          <p:cNvPr id="299" name="Google Shape;299;p34"/>
          <p:cNvGraphicFramePr/>
          <p:nvPr>
            <p:extLst>
              <p:ext uri="{D42A27DB-BD31-4B8C-83A1-F6EECF244321}">
                <p14:modId xmlns:p14="http://schemas.microsoft.com/office/powerpoint/2010/main" val="539173608"/>
              </p:ext>
            </p:extLst>
          </p:nvPr>
        </p:nvGraphicFramePr>
        <p:xfrm>
          <a:off x="720000" y="1007235"/>
          <a:ext cx="7704000" cy="3383280"/>
        </p:xfrm>
        <a:graphic>
          <a:graphicData uri="http://schemas.openxmlformats.org/drawingml/2006/table">
            <a:tbl>
              <a:tblPr>
                <a:noFill/>
                <a:tableStyleId>{2105CE08-0395-472B-AC25-CCE9FE4E7A35}</a:tableStyleId>
              </a:tblPr>
              <a:tblGrid>
                <a:gridCol w="4737600">
                  <a:extLst>
                    <a:ext uri="{9D8B030D-6E8A-4147-A177-3AD203B41FA5}">
                      <a16:colId xmlns:a16="http://schemas.microsoft.com/office/drawing/2014/main" val="20000"/>
                    </a:ext>
                  </a:extLst>
                </a:gridCol>
                <a:gridCol w="2966400">
                  <a:extLst>
                    <a:ext uri="{9D8B030D-6E8A-4147-A177-3AD203B41FA5}">
                      <a16:colId xmlns:a16="http://schemas.microsoft.com/office/drawing/2014/main" val="20001"/>
                    </a:ext>
                  </a:extLst>
                </a:gridCol>
              </a:tblGrid>
              <a:tr h="422910">
                <a:tc>
                  <a:txBody>
                    <a:bodyPr/>
                    <a:lstStyle/>
                    <a:p>
                      <a:pPr marL="0" lvl="0" indent="0" algn="l" rtl="0">
                        <a:spcBef>
                          <a:spcPts val="0"/>
                        </a:spcBef>
                        <a:spcAft>
                          <a:spcPts val="0"/>
                        </a:spcAft>
                        <a:buNone/>
                      </a:pPr>
                      <a:r>
                        <a:rPr lang="en" sz="1400" u="none" dirty="0">
                          <a:solidFill>
                            <a:schemeClr val="dk1"/>
                          </a:solidFill>
                          <a:latin typeface="Figtree Black"/>
                          <a:ea typeface="Figtree Black"/>
                          <a:cs typeface="Figtree Black"/>
                          <a:sym typeface="Figtree Black"/>
                        </a:rPr>
                        <a:t>Introduction</a:t>
                      </a:r>
                      <a:endParaRPr sz="1400" u="none" dirty="0">
                        <a:solidFill>
                          <a:schemeClr val="dk1"/>
                        </a:solidFill>
                        <a:latin typeface="Figtree Black"/>
                        <a:ea typeface="Figtree Black"/>
                        <a:cs typeface="Figtree Black"/>
                        <a:sym typeface="Figtree Black"/>
                      </a:endParaRPr>
                    </a:p>
                  </a:txBody>
                  <a:tcPr marL="91425" marR="91425" marT="91425" marB="91425" anchor="ctr">
                    <a:lnL w="28575" cap="flat" cmpd="sng" algn="ctr">
                      <a:solidFill>
                        <a:srgbClr val="1E5187"/>
                      </a:solidFill>
                      <a:prstDash val="solid"/>
                      <a:round/>
                      <a:headEnd type="none" w="med" len="med"/>
                      <a:tailEnd type="none" w="med" len="med"/>
                    </a:lnL>
                    <a:lnR w="28575" cap="flat" cmpd="sng" algn="ctr">
                      <a:solidFill>
                        <a:srgbClr val="1E5187"/>
                      </a:solidFill>
                      <a:prstDash val="solid"/>
                      <a:round/>
                      <a:headEnd type="none" w="med" len="med"/>
                      <a:tailEnd type="none" w="med" len="med"/>
                    </a:lnR>
                    <a:lnT w="28575" cap="flat" cmpd="sng" algn="ctr">
                      <a:solidFill>
                        <a:srgbClr val="1E5187"/>
                      </a:solidFill>
                      <a:prstDash val="solid"/>
                      <a:round/>
                      <a:headEnd type="none" w="med" len="med"/>
                      <a:tailEnd type="none" w="med" len="med"/>
                    </a:lnT>
                    <a:lnB w="28575" cap="flat" cmpd="sng" algn="ctr">
                      <a:solidFill>
                        <a:srgbClr val="1E5187"/>
                      </a:solidFill>
                      <a:prstDash val="solid"/>
                      <a:round/>
                      <a:headEnd type="none" w="med" len="med"/>
                      <a:tailEnd type="none" w="med" len="med"/>
                    </a:lnB>
                    <a:solidFill>
                      <a:srgbClr val="C4DAF2"/>
                    </a:solidFill>
                  </a:tcPr>
                </a:tc>
                <a:tc>
                  <a:txBody>
                    <a:bodyPr/>
                    <a:lstStyle/>
                    <a:p>
                      <a:pPr marL="0" lvl="0" indent="0" algn="l" rtl="0">
                        <a:spcBef>
                          <a:spcPts val="0"/>
                        </a:spcBef>
                        <a:spcAft>
                          <a:spcPts val="1600"/>
                        </a:spcAft>
                        <a:buNone/>
                      </a:pPr>
                      <a:r>
                        <a:rPr lang="en-US" sz="1500" dirty="0">
                          <a:solidFill>
                            <a:srgbClr val="1E5187"/>
                          </a:solidFill>
                          <a:latin typeface="Calibri" panose="020F0502020204030204" pitchFamily="34" charset="0"/>
                          <a:ea typeface="Calibri" panose="020F0502020204030204" pitchFamily="34" charset="0"/>
                          <a:cs typeface="Calibri" panose="020F0502020204030204" pitchFamily="34" charset="0"/>
                          <a:sym typeface="Hanken Grotesk"/>
                        </a:rPr>
                        <a:t>Slides 3 - 8</a:t>
                      </a:r>
                      <a:endParaRPr sz="1500" dirty="0">
                        <a:solidFill>
                          <a:srgbClr val="1E5187"/>
                        </a:solidFill>
                        <a:latin typeface="Calibri" panose="020F0502020204030204" pitchFamily="34" charset="0"/>
                        <a:ea typeface="Calibri" panose="020F0502020204030204" pitchFamily="34" charset="0"/>
                        <a:cs typeface="Calibri" panose="020F0502020204030204" pitchFamily="34" charset="0"/>
                        <a:sym typeface="Hanken Grotesk"/>
                      </a:endParaRPr>
                    </a:p>
                  </a:txBody>
                  <a:tcPr marL="91425" marR="91425" marT="91425" marB="91425" anchor="ctr">
                    <a:lnL w="28575" cap="flat" cmpd="sng" algn="ctr">
                      <a:solidFill>
                        <a:srgbClr val="1E5187"/>
                      </a:solidFill>
                      <a:prstDash val="solid"/>
                      <a:round/>
                      <a:headEnd type="none" w="med" len="med"/>
                      <a:tailEnd type="none" w="med" len="med"/>
                    </a:lnL>
                    <a:lnR w="28575" cap="flat" cmpd="sng" algn="ctr">
                      <a:solidFill>
                        <a:srgbClr val="1E5187"/>
                      </a:solidFill>
                      <a:prstDash val="solid"/>
                      <a:round/>
                      <a:headEnd type="none" w="med" len="med"/>
                      <a:tailEnd type="none" w="med" len="med"/>
                    </a:lnR>
                    <a:lnT w="28575" cap="flat" cmpd="sng" algn="ctr">
                      <a:solidFill>
                        <a:srgbClr val="1E5187"/>
                      </a:solidFill>
                      <a:prstDash val="solid"/>
                      <a:round/>
                      <a:headEnd type="none" w="med" len="med"/>
                      <a:tailEnd type="none" w="med" len="med"/>
                    </a:lnT>
                    <a:lnB w="28575" cap="flat" cmpd="sng" algn="ctr">
                      <a:solidFill>
                        <a:srgbClr val="1E5187"/>
                      </a:solidFill>
                      <a:prstDash val="solid"/>
                      <a:round/>
                      <a:headEnd type="none" w="med" len="med"/>
                      <a:tailEnd type="none" w="med" len="med"/>
                    </a:lnB>
                  </a:tcPr>
                </a:tc>
                <a:extLst>
                  <a:ext uri="{0D108BD9-81ED-4DB2-BD59-A6C34878D82A}">
                    <a16:rowId xmlns:a16="http://schemas.microsoft.com/office/drawing/2014/main" val="10000"/>
                  </a:ext>
                </a:extLst>
              </a:tr>
              <a:tr h="422910">
                <a:tc>
                  <a:txBody>
                    <a:bodyPr/>
                    <a:lstStyle/>
                    <a:p>
                      <a:pPr marL="0" lvl="0" indent="0" algn="l" rtl="0">
                        <a:spcBef>
                          <a:spcPts val="0"/>
                        </a:spcBef>
                        <a:spcAft>
                          <a:spcPts val="0"/>
                        </a:spcAft>
                        <a:buNone/>
                      </a:pPr>
                      <a:r>
                        <a:rPr lang="en" sz="1400" u="none" dirty="0">
                          <a:solidFill>
                            <a:schemeClr val="dk1"/>
                          </a:solidFill>
                          <a:latin typeface="Figtree Black"/>
                          <a:ea typeface="Figtree Black"/>
                          <a:cs typeface="Figtree Black"/>
                          <a:sym typeface="Figtree Black"/>
                        </a:rPr>
                        <a:t>WebDCU Setup &amp; Overview</a:t>
                      </a:r>
                      <a:endParaRPr sz="1400" u="none" dirty="0">
                        <a:solidFill>
                          <a:schemeClr val="dk1"/>
                        </a:solidFill>
                        <a:latin typeface="Figtree Black"/>
                        <a:ea typeface="Figtree Black"/>
                        <a:cs typeface="Figtree Black"/>
                        <a:sym typeface="Figtree Black"/>
                      </a:endParaRPr>
                    </a:p>
                  </a:txBody>
                  <a:tcPr marL="91425" marR="91425" marT="91425" marB="91425" anchor="ctr">
                    <a:lnL w="28575" cap="flat" cmpd="sng" algn="ctr">
                      <a:solidFill>
                        <a:srgbClr val="1E5187"/>
                      </a:solidFill>
                      <a:prstDash val="solid"/>
                      <a:round/>
                      <a:headEnd type="none" w="med" len="med"/>
                      <a:tailEnd type="none" w="med" len="med"/>
                    </a:lnL>
                    <a:lnR w="28575" cap="flat" cmpd="sng" algn="ctr">
                      <a:solidFill>
                        <a:srgbClr val="1E5187"/>
                      </a:solidFill>
                      <a:prstDash val="solid"/>
                      <a:round/>
                      <a:headEnd type="none" w="med" len="med"/>
                      <a:tailEnd type="none" w="med" len="med"/>
                    </a:lnR>
                    <a:lnT w="28575" cap="flat" cmpd="sng" algn="ctr">
                      <a:solidFill>
                        <a:srgbClr val="1E5187"/>
                      </a:solidFill>
                      <a:prstDash val="solid"/>
                      <a:round/>
                      <a:headEnd type="none" w="med" len="med"/>
                      <a:tailEnd type="none" w="med" len="med"/>
                    </a:lnT>
                    <a:lnB w="28575" cap="flat" cmpd="sng" algn="ctr">
                      <a:solidFill>
                        <a:srgbClr val="1E5187"/>
                      </a:solidFill>
                      <a:prstDash val="solid"/>
                      <a:round/>
                      <a:headEnd type="none" w="med" len="med"/>
                      <a:tailEnd type="none" w="med" len="med"/>
                    </a:lnB>
                    <a:solidFill>
                      <a:srgbClr val="C4DAF2"/>
                    </a:solidFill>
                  </a:tcPr>
                </a:tc>
                <a:tc>
                  <a:txBody>
                    <a:bodyPr/>
                    <a:lstStyle/>
                    <a:p>
                      <a:pPr marL="0" marR="0" lvl="0" indent="0" algn="l" rtl="0">
                        <a:lnSpc>
                          <a:spcPct val="100000"/>
                        </a:lnSpc>
                        <a:spcBef>
                          <a:spcPts val="0"/>
                        </a:spcBef>
                        <a:spcAft>
                          <a:spcPts val="1600"/>
                        </a:spcAft>
                        <a:buNone/>
                      </a:pPr>
                      <a:r>
                        <a:rPr lang="en-US" sz="1500" dirty="0">
                          <a:solidFill>
                            <a:srgbClr val="1E5187"/>
                          </a:solidFill>
                          <a:latin typeface="Calibri" panose="020F0502020204030204" pitchFamily="34" charset="0"/>
                          <a:ea typeface="Calibri" panose="020F0502020204030204" pitchFamily="34" charset="0"/>
                          <a:cs typeface="Calibri" panose="020F0502020204030204" pitchFamily="34" charset="0"/>
                          <a:sym typeface="Hanken Grotesk"/>
                        </a:rPr>
                        <a:t>Slides 9 - 14</a:t>
                      </a:r>
                      <a:endParaRPr sz="1500" dirty="0">
                        <a:solidFill>
                          <a:srgbClr val="1E5187"/>
                        </a:solidFill>
                        <a:latin typeface="Calibri" panose="020F0502020204030204" pitchFamily="34" charset="0"/>
                        <a:ea typeface="Calibri" panose="020F0502020204030204" pitchFamily="34" charset="0"/>
                        <a:cs typeface="Calibri" panose="020F0502020204030204" pitchFamily="34" charset="0"/>
                        <a:sym typeface="Hanken Grotesk"/>
                      </a:endParaRPr>
                    </a:p>
                  </a:txBody>
                  <a:tcPr marL="91425" marR="91425" marT="91425" marB="91425" anchor="ctr">
                    <a:lnL w="28575" cap="flat" cmpd="sng" algn="ctr">
                      <a:solidFill>
                        <a:srgbClr val="1E5187"/>
                      </a:solidFill>
                      <a:prstDash val="solid"/>
                      <a:round/>
                      <a:headEnd type="none" w="med" len="med"/>
                      <a:tailEnd type="none" w="med" len="med"/>
                    </a:lnL>
                    <a:lnR w="28575" cap="flat" cmpd="sng" algn="ctr">
                      <a:solidFill>
                        <a:srgbClr val="1E5187"/>
                      </a:solidFill>
                      <a:prstDash val="solid"/>
                      <a:round/>
                      <a:headEnd type="none" w="med" len="med"/>
                      <a:tailEnd type="none" w="med" len="med"/>
                    </a:lnR>
                    <a:lnT w="28575" cap="flat" cmpd="sng" algn="ctr">
                      <a:solidFill>
                        <a:srgbClr val="1E5187"/>
                      </a:solidFill>
                      <a:prstDash val="solid"/>
                      <a:round/>
                      <a:headEnd type="none" w="med" len="med"/>
                      <a:tailEnd type="none" w="med" len="med"/>
                    </a:lnT>
                    <a:lnB w="28575" cap="flat" cmpd="sng" algn="ctr">
                      <a:solidFill>
                        <a:srgbClr val="1E5187"/>
                      </a:solidFill>
                      <a:prstDash val="solid"/>
                      <a:round/>
                      <a:headEnd type="none" w="med" len="med"/>
                      <a:tailEnd type="none" w="med" len="med"/>
                    </a:lnB>
                  </a:tcPr>
                </a:tc>
                <a:extLst>
                  <a:ext uri="{0D108BD9-81ED-4DB2-BD59-A6C34878D82A}">
                    <a16:rowId xmlns:a16="http://schemas.microsoft.com/office/drawing/2014/main" val="10001"/>
                  </a:ext>
                </a:extLst>
              </a:tr>
              <a:tr h="422910">
                <a:tc>
                  <a:txBody>
                    <a:bodyPr/>
                    <a:lstStyle/>
                    <a:p>
                      <a:pPr marL="0" lvl="0" indent="0" algn="l" rtl="0">
                        <a:spcBef>
                          <a:spcPts val="0"/>
                        </a:spcBef>
                        <a:spcAft>
                          <a:spcPts val="0"/>
                        </a:spcAft>
                        <a:buNone/>
                      </a:pPr>
                      <a:r>
                        <a:rPr lang="en" sz="1400" u="none" dirty="0">
                          <a:solidFill>
                            <a:schemeClr val="dk1"/>
                          </a:solidFill>
                          <a:latin typeface="Figtree Black"/>
                          <a:ea typeface="Figtree Black"/>
                          <a:cs typeface="Figtree Black"/>
                          <a:sym typeface="Figtree Black"/>
                        </a:rPr>
                        <a:t>View, the Audit Trail, Filter &amp; Sort</a:t>
                      </a:r>
                      <a:endParaRPr sz="1400" u="none" dirty="0">
                        <a:solidFill>
                          <a:schemeClr val="dk1"/>
                        </a:solidFill>
                        <a:latin typeface="Figtree Black"/>
                        <a:ea typeface="Figtree Black"/>
                        <a:cs typeface="Figtree Black"/>
                        <a:sym typeface="Figtree Black"/>
                      </a:endParaRPr>
                    </a:p>
                  </a:txBody>
                  <a:tcPr marL="91425" marR="91425" marT="91425" marB="91425" anchor="ctr">
                    <a:lnL w="28575" cap="flat" cmpd="sng" algn="ctr">
                      <a:solidFill>
                        <a:srgbClr val="1E5187"/>
                      </a:solidFill>
                      <a:prstDash val="solid"/>
                      <a:round/>
                      <a:headEnd type="none" w="med" len="med"/>
                      <a:tailEnd type="none" w="med" len="med"/>
                    </a:lnL>
                    <a:lnR w="28575" cap="flat" cmpd="sng" algn="ctr">
                      <a:solidFill>
                        <a:srgbClr val="1E5187"/>
                      </a:solidFill>
                      <a:prstDash val="solid"/>
                      <a:round/>
                      <a:headEnd type="none" w="med" len="med"/>
                      <a:tailEnd type="none" w="med" len="med"/>
                    </a:lnR>
                    <a:lnT w="28575" cap="flat" cmpd="sng" algn="ctr">
                      <a:solidFill>
                        <a:srgbClr val="1E5187"/>
                      </a:solidFill>
                      <a:prstDash val="solid"/>
                      <a:round/>
                      <a:headEnd type="none" w="med" len="med"/>
                      <a:tailEnd type="none" w="med" len="med"/>
                    </a:lnT>
                    <a:lnB w="28575" cap="flat" cmpd="sng" algn="ctr">
                      <a:solidFill>
                        <a:srgbClr val="1E5187"/>
                      </a:solidFill>
                      <a:prstDash val="solid"/>
                      <a:round/>
                      <a:headEnd type="none" w="med" len="med"/>
                      <a:tailEnd type="none" w="med" len="med"/>
                    </a:lnB>
                    <a:solidFill>
                      <a:srgbClr val="C4DAF2"/>
                    </a:solidFill>
                  </a:tcPr>
                </a:tc>
                <a:tc>
                  <a:txBody>
                    <a:bodyPr/>
                    <a:lstStyle/>
                    <a:p>
                      <a:pPr marL="0" lvl="0" indent="0" algn="l" rtl="0">
                        <a:spcBef>
                          <a:spcPts val="0"/>
                        </a:spcBef>
                        <a:spcAft>
                          <a:spcPts val="1600"/>
                        </a:spcAft>
                        <a:buNone/>
                      </a:pPr>
                      <a:r>
                        <a:rPr lang="en-US" sz="1500" dirty="0">
                          <a:solidFill>
                            <a:srgbClr val="1E5187"/>
                          </a:solidFill>
                          <a:latin typeface="Calibri" panose="020F0502020204030204" pitchFamily="34" charset="0"/>
                          <a:ea typeface="Calibri" panose="020F0502020204030204" pitchFamily="34" charset="0"/>
                          <a:cs typeface="Calibri" panose="020F0502020204030204" pitchFamily="34" charset="0"/>
                          <a:sym typeface="Hanken Grotesk"/>
                        </a:rPr>
                        <a:t>Slides 15 - 25</a:t>
                      </a:r>
                      <a:endParaRPr sz="1500" dirty="0">
                        <a:solidFill>
                          <a:srgbClr val="1E5187"/>
                        </a:solidFill>
                        <a:latin typeface="Calibri" panose="020F0502020204030204" pitchFamily="34" charset="0"/>
                        <a:ea typeface="Calibri" panose="020F0502020204030204" pitchFamily="34" charset="0"/>
                        <a:cs typeface="Calibri" panose="020F0502020204030204" pitchFamily="34" charset="0"/>
                        <a:sym typeface="Hanken Grotesk"/>
                      </a:endParaRPr>
                    </a:p>
                  </a:txBody>
                  <a:tcPr marL="91425" marR="91425" marT="91425" marB="91425" anchor="ctr">
                    <a:lnL w="28575" cap="flat" cmpd="sng" algn="ctr">
                      <a:solidFill>
                        <a:srgbClr val="1E5187"/>
                      </a:solidFill>
                      <a:prstDash val="solid"/>
                      <a:round/>
                      <a:headEnd type="none" w="med" len="med"/>
                      <a:tailEnd type="none" w="med" len="med"/>
                    </a:lnL>
                    <a:lnR w="28575" cap="flat" cmpd="sng" algn="ctr">
                      <a:solidFill>
                        <a:srgbClr val="1E5187"/>
                      </a:solidFill>
                      <a:prstDash val="solid"/>
                      <a:round/>
                      <a:headEnd type="none" w="med" len="med"/>
                      <a:tailEnd type="none" w="med" len="med"/>
                    </a:lnR>
                    <a:lnT w="28575" cap="flat" cmpd="sng" algn="ctr">
                      <a:solidFill>
                        <a:srgbClr val="1E5187"/>
                      </a:solidFill>
                      <a:prstDash val="solid"/>
                      <a:round/>
                      <a:headEnd type="none" w="med" len="med"/>
                      <a:tailEnd type="none" w="med" len="med"/>
                    </a:lnT>
                    <a:lnB w="28575" cap="flat" cmpd="sng" algn="ctr">
                      <a:solidFill>
                        <a:srgbClr val="1E5187"/>
                      </a:solidFill>
                      <a:prstDash val="solid"/>
                      <a:round/>
                      <a:headEnd type="none" w="med" len="med"/>
                      <a:tailEnd type="none" w="med" len="med"/>
                    </a:lnB>
                  </a:tcPr>
                </a:tc>
                <a:extLst>
                  <a:ext uri="{0D108BD9-81ED-4DB2-BD59-A6C34878D82A}">
                    <a16:rowId xmlns:a16="http://schemas.microsoft.com/office/drawing/2014/main" val="10002"/>
                  </a:ext>
                </a:extLst>
              </a:tr>
              <a:tr h="422910">
                <a:tc>
                  <a:txBody>
                    <a:bodyPr/>
                    <a:lstStyle/>
                    <a:p>
                      <a:pPr marL="0" lvl="0" indent="0" algn="l" rtl="0">
                        <a:spcBef>
                          <a:spcPts val="0"/>
                        </a:spcBef>
                        <a:spcAft>
                          <a:spcPts val="0"/>
                        </a:spcAft>
                        <a:buNone/>
                      </a:pPr>
                      <a:r>
                        <a:rPr lang="en" sz="1400" u="none" dirty="0">
                          <a:solidFill>
                            <a:schemeClr val="dk1"/>
                          </a:solidFill>
                          <a:latin typeface="Figtree Black"/>
                          <a:ea typeface="Figtree Black"/>
                          <a:cs typeface="Figtree Black"/>
                          <a:sym typeface="Figtree Black"/>
                        </a:rPr>
                        <a:t>Screen Failures</a:t>
                      </a:r>
                      <a:endParaRPr sz="1400" u="none" dirty="0">
                        <a:solidFill>
                          <a:schemeClr val="dk1"/>
                        </a:solidFill>
                        <a:latin typeface="Figtree Black"/>
                        <a:ea typeface="Figtree Black"/>
                        <a:cs typeface="Figtree Black"/>
                        <a:sym typeface="Figtree Black"/>
                      </a:endParaRPr>
                    </a:p>
                  </a:txBody>
                  <a:tcPr marL="91425" marR="91425" marT="91425" marB="91425" anchor="ctr">
                    <a:lnL w="28575" cap="flat" cmpd="sng" algn="ctr">
                      <a:solidFill>
                        <a:srgbClr val="1E5187"/>
                      </a:solidFill>
                      <a:prstDash val="solid"/>
                      <a:round/>
                      <a:headEnd type="none" w="med" len="med"/>
                      <a:tailEnd type="none" w="med" len="med"/>
                    </a:lnL>
                    <a:lnR w="28575" cap="flat" cmpd="sng" algn="ctr">
                      <a:solidFill>
                        <a:srgbClr val="1E5187"/>
                      </a:solidFill>
                      <a:prstDash val="solid"/>
                      <a:round/>
                      <a:headEnd type="none" w="med" len="med"/>
                      <a:tailEnd type="none" w="med" len="med"/>
                    </a:lnR>
                    <a:lnT w="28575" cap="flat" cmpd="sng" algn="ctr">
                      <a:solidFill>
                        <a:srgbClr val="1E5187"/>
                      </a:solidFill>
                      <a:prstDash val="solid"/>
                      <a:round/>
                      <a:headEnd type="none" w="med" len="med"/>
                      <a:tailEnd type="none" w="med" len="med"/>
                    </a:lnT>
                    <a:lnB w="28575" cap="flat" cmpd="sng" algn="ctr">
                      <a:solidFill>
                        <a:srgbClr val="1E5187"/>
                      </a:solidFill>
                      <a:prstDash val="solid"/>
                      <a:round/>
                      <a:headEnd type="none" w="med" len="med"/>
                      <a:tailEnd type="none" w="med" len="med"/>
                    </a:lnB>
                    <a:solidFill>
                      <a:srgbClr val="C4DAF2"/>
                    </a:solidFill>
                  </a:tcPr>
                </a:tc>
                <a:tc>
                  <a:txBody>
                    <a:bodyPr/>
                    <a:lstStyle/>
                    <a:p>
                      <a:pPr marL="0" lvl="0" indent="0" algn="l" rtl="0">
                        <a:spcBef>
                          <a:spcPts val="0"/>
                        </a:spcBef>
                        <a:spcAft>
                          <a:spcPts val="1600"/>
                        </a:spcAft>
                        <a:buNone/>
                      </a:pPr>
                      <a:r>
                        <a:rPr lang="en-US" sz="1500" dirty="0">
                          <a:solidFill>
                            <a:srgbClr val="1E5187"/>
                          </a:solidFill>
                          <a:latin typeface="Calibri" panose="020F0502020204030204" pitchFamily="34" charset="0"/>
                          <a:ea typeface="Calibri" panose="020F0502020204030204" pitchFamily="34" charset="0"/>
                          <a:cs typeface="Calibri" panose="020F0502020204030204" pitchFamily="34" charset="0"/>
                          <a:sym typeface="Hanken Grotesk"/>
                        </a:rPr>
                        <a:t>Slides 26 - 32</a:t>
                      </a:r>
                      <a:endParaRPr sz="1500" dirty="0">
                        <a:solidFill>
                          <a:srgbClr val="1E5187"/>
                        </a:solidFill>
                        <a:latin typeface="Calibri" panose="020F0502020204030204" pitchFamily="34" charset="0"/>
                        <a:ea typeface="Calibri" panose="020F0502020204030204" pitchFamily="34" charset="0"/>
                        <a:cs typeface="Calibri" panose="020F0502020204030204" pitchFamily="34" charset="0"/>
                        <a:sym typeface="Hanken Grotesk"/>
                      </a:endParaRPr>
                    </a:p>
                  </a:txBody>
                  <a:tcPr marL="91425" marR="91425" marT="91425" marB="91425" anchor="ctr">
                    <a:lnL w="28575" cap="flat" cmpd="sng" algn="ctr">
                      <a:solidFill>
                        <a:srgbClr val="1E5187"/>
                      </a:solidFill>
                      <a:prstDash val="solid"/>
                      <a:round/>
                      <a:headEnd type="none" w="med" len="med"/>
                      <a:tailEnd type="none" w="med" len="med"/>
                    </a:lnL>
                    <a:lnR w="28575" cap="flat" cmpd="sng" algn="ctr">
                      <a:solidFill>
                        <a:srgbClr val="1E5187"/>
                      </a:solidFill>
                      <a:prstDash val="solid"/>
                      <a:round/>
                      <a:headEnd type="none" w="med" len="med"/>
                      <a:tailEnd type="none" w="med" len="med"/>
                    </a:lnR>
                    <a:lnT w="28575" cap="flat" cmpd="sng" algn="ctr">
                      <a:solidFill>
                        <a:srgbClr val="1E5187"/>
                      </a:solidFill>
                      <a:prstDash val="solid"/>
                      <a:round/>
                      <a:headEnd type="none" w="med" len="med"/>
                      <a:tailEnd type="none" w="med" len="med"/>
                    </a:lnT>
                    <a:lnB w="28575" cap="flat" cmpd="sng" algn="ctr">
                      <a:solidFill>
                        <a:srgbClr val="1E5187"/>
                      </a:solidFill>
                      <a:prstDash val="solid"/>
                      <a:round/>
                      <a:headEnd type="none" w="med" len="med"/>
                      <a:tailEnd type="none" w="med" len="med"/>
                    </a:lnB>
                  </a:tcPr>
                </a:tc>
                <a:extLst>
                  <a:ext uri="{0D108BD9-81ED-4DB2-BD59-A6C34878D82A}">
                    <a16:rowId xmlns:a16="http://schemas.microsoft.com/office/drawing/2014/main" val="10003"/>
                  </a:ext>
                </a:extLst>
              </a:tr>
              <a:tr h="422910">
                <a:tc>
                  <a:txBody>
                    <a:bodyPr/>
                    <a:lstStyle/>
                    <a:p>
                      <a:pPr marL="0" lvl="0" indent="0" algn="l" rtl="0">
                        <a:spcBef>
                          <a:spcPts val="0"/>
                        </a:spcBef>
                        <a:spcAft>
                          <a:spcPts val="0"/>
                        </a:spcAft>
                        <a:buNone/>
                      </a:pPr>
                      <a:r>
                        <a:rPr lang="en" sz="1400" u="none" dirty="0">
                          <a:solidFill>
                            <a:schemeClr val="dk1"/>
                          </a:solidFill>
                          <a:latin typeface="Figtree Black"/>
                          <a:ea typeface="Figtree Black"/>
                          <a:cs typeface="Figtree Black"/>
                          <a:sym typeface="Figtree Black"/>
                        </a:rPr>
                        <a:t>Study Progress Tile</a:t>
                      </a:r>
                      <a:endParaRPr sz="1400" u="none" dirty="0">
                        <a:solidFill>
                          <a:schemeClr val="dk1"/>
                        </a:solidFill>
                        <a:latin typeface="Figtree Black"/>
                        <a:ea typeface="Figtree Black"/>
                        <a:cs typeface="Figtree Black"/>
                        <a:sym typeface="Figtree Black"/>
                      </a:endParaRPr>
                    </a:p>
                  </a:txBody>
                  <a:tcPr marL="91425" marR="91425" marT="91425" marB="91425" anchor="ctr">
                    <a:lnL w="28575" cap="flat" cmpd="sng" algn="ctr">
                      <a:solidFill>
                        <a:srgbClr val="1E5187"/>
                      </a:solidFill>
                      <a:prstDash val="solid"/>
                      <a:round/>
                      <a:headEnd type="none" w="med" len="med"/>
                      <a:tailEnd type="none" w="med" len="med"/>
                    </a:lnL>
                    <a:lnR w="28575" cap="flat" cmpd="sng" algn="ctr">
                      <a:solidFill>
                        <a:srgbClr val="1E5187"/>
                      </a:solidFill>
                      <a:prstDash val="solid"/>
                      <a:round/>
                      <a:headEnd type="none" w="med" len="med"/>
                      <a:tailEnd type="none" w="med" len="med"/>
                    </a:lnR>
                    <a:lnT w="28575" cap="flat" cmpd="sng" algn="ctr">
                      <a:solidFill>
                        <a:srgbClr val="1E5187"/>
                      </a:solidFill>
                      <a:prstDash val="solid"/>
                      <a:round/>
                      <a:headEnd type="none" w="med" len="med"/>
                      <a:tailEnd type="none" w="med" len="med"/>
                    </a:lnT>
                    <a:lnB w="28575" cap="flat" cmpd="sng" algn="ctr">
                      <a:solidFill>
                        <a:srgbClr val="1E5187"/>
                      </a:solidFill>
                      <a:prstDash val="solid"/>
                      <a:round/>
                      <a:headEnd type="none" w="med" len="med"/>
                      <a:tailEnd type="none" w="med" len="med"/>
                    </a:lnB>
                    <a:solidFill>
                      <a:srgbClr val="C4DAF2"/>
                    </a:solidFill>
                  </a:tcPr>
                </a:tc>
                <a:tc>
                  <a:txBody>
                    <a:bodyPr/>
                    <a:lstStyle/>
                    <a:p>
                      <a:pPr marL="0" lvl="0" indent="0" algn="l" rtl="0">
                        <a:spcBef>
                          <a:spcPts val="0"/>
                        </a:spcBef>
                        <a:spcAft>
                          <a:spcPts val="0"/>
                        </a:spcAft>
                        <a:buNone/>
                      </a:pPr>
                      <a:r>
                        <a:rPr lang="en-US" sz="1500" dirty="0">
                          <a:solidFill>
                            <a:srgbClr val="1E5187"/>
                          </a:solidFill>
                          <a:latin typeface="Calibri" panose="020F0502020204030204" pitchFamily="34" charset="0"/>
                          <a:ea typeface="Calibri" panose="020F0502020204030204" pitchFamily="34" charset="0"/>
                          <a:cs typeface="Calibri" panose="020F0502020204030204" pitchFamily="34" charset="0"/>
                          <a:sym typeface="Hanken Grotesk"/>
                        </a:rPr>
                        <a:t>Slides 33 - 50</a:t>
                      </a:r>
                      <a:endParaRPr sz="1500" dirty="0">
                        <a:solidFill>
                          <a:srgbClr val="1E5187"/>
                        </a:solidFill>
                        <a:latin typeface="Calibri" panose="020F0502020204030204" pitchFamily="34" charset="0"/>
                        <a:ea typeface="Calibri" panose="020F0502020204030204" pitchFamily="34" charset="0"/>
                        <a:cs typeface="Calibri" panose="020F0502020204030204" pitchFamily="34" charset="0"/>
                        <a:sym typeface="Hanken Grotesk"/>
                      </a:endParaRPr>
                    </a:p>
                  </a:txBody>
                  <a:tcPr marL="91425" marR="91425" marT="91425" marB="91425" anchor="ctr">
                    <a:lnL w="28575" cap="flat" cmpd="sng" algn="ctr">
                      <a:solidFill>
                        <a:srgbClr val="1E5187"/>
                      </a:solidFill>
                      <a:prstDash val="solid"/>
                      <a:round/>
                      <a:headEnd type="none" w="med" len="med"/>
                      <a:tailEnd type="none" w="med" len="med"/>
                    </a:lnL>
                    <a:lnR w="28575" cap="flat" cmpd="sng" algn="ctr">
                      <a:solidFill>
                        <a:srgbClr val="1E5187"/>
                      </a:solidFill>
                      <a:prstDash val="solid"/>
                      <a:round/>
                      <a:headEnd type="none" w="med" len="med"/>
                      <a:tailEnd type="none" w="med" len="med"/>
                    </a:lnR>
                    <a:lnT w="28575" cap="flat" cmpd="sng" algn="ctr">
                      <a:solidFill>
                        <a:srgbClr val="1E5187"/>
                      </a:solidFill>
                      <a:prstDash val="solid"/>
                      <a:round/>
                      <a:headEnd type="none" w="med" len="med"/>
                      <a:tailEnd type="none" w="med" len="med"/>
                    </a:lnT>
                    <a:lnB w="28575" cap="flat" cmpd="sng" algn="ctr">
                      <a:solidFill>
                        <a:srgbClr val="1E5187"/>
                      </a:solidFill>
                      <a:prstDash val="solid"/>
                      <a:round/>
                      <a:headEnd type="none" w="med" len="med"/>
                      <a:tailEnd type="none" w="med" len="med"/>
                    </a:lnB>
                  </a:tcPr>
                </a:tc>
                <a:extLst>
                  <a:ext uri="{0D108BD9-81ED-4DB2-BD59-A6C34878D82A}">
                    <a16:rowId xmlns:a16="http://schemas.microsoft.com/office/drawing/2014/main" val="10004"/>
                  </a:ext>
                </a:extLst>
              </a:tr>
              <a:tr h="422910">
                <a:tc>
                  <a:txBody>
                    <a:bodyPr/>
                    <a:lstStyle/>
                    <a:p>
                      <a:pPr marL="0" lvl="0" indent="0" algn="l" rtl="0">
                        <a:spcBef>
                          <a:spcPts val="0"/>
                        </a:spcBef>
                        <a:spcAft>
                          <a:spcPts val="0"/>
                        </a:spcAft>
                        <a:buNone/>
                      </a:pPr>
                      <a:r>
                        <a:rPr lang="en" sz="1400" u="none" dirty="0">
                          <a:solidFill>
                            <a:schemeClr val="dk1"/>
                          </a:solidFill>
                          <a:latin typeface="Figtree Black"/>
                          <a:ea typeface="Figtree Black"/>
                          <a:cs typeface="Figtree Black"/>
                          <a:sym typeface="Figtree Black"/>
                        </a:rPr>
                        <a:t>Subject CRF Binder Basics</a:t>
                      </a:r>
                      <a:endParaRPr sz="1400" u="none" dirty="0">
                        <a:solidFill>
                          <a:schemeClr val="dk1"/>
                        </a:solidFill>
                        <a:latin typeface="Figtree Black"/>
                        <a:ea typeface="Figtree Black"/>
                        <a:cs typeface="Figtree Black"/>
                        <a:sym typeface="Figtree Black"/>
                      </a:endParaRPr>
                    </a:p>
                  </a:txBody>
                  <a:tcPr marL="91425" marR="91425" marT="91425" marB="91425" anchor="ctr">
                    <a:lnL w="28575" cap="flat" cmpd="sng" algn="ctr">
                      <a:solidFill>
                        <a:srgbClr val="1E5187"/>
                      </a:solidFill>
                      <a:prstDash val="solid"/>
                      <a:round/>
                      <a:headEnd type="none" w="med" len="med"/>
                      <a:tailEnd type="none" w="med" len="med"/>
                    </a:lnL>
                    <a:lnR w="28575" cap="flat" cmpd="sng" algn="ctr">
                      <a:solidFill>
                        <a:srgbClr val="1E5187"/>
                      </a:solidFill>
                      <a:prstDash val="solid"/>
                      <a:round/>
                      <a:headEnd type="none" w="med" len="med"/>
                      <a:tailEnd type="none" w="med" len="med"/>
                    </a:lnR>
                    <a:lnT w="28575" cap="flat" cmpd="sng" algn="ctr">
                      <a:solidFill>
                        <a:srgbClr val="1E5187"/>
                      </a:solidFill>
                      <a:prstDash val="solid"/>
                      <a:round/>
                      <a:headEnd type="none" w="med" len="med"/>
                      <a:tailEnd type="none" w="med" len="med"/>
                    </a:lnT>
                    <a:lnB w="28575" cap="flat" cmpd="sng" algn="ctr">
                      <a:solidFill>
                        <a:srgbClr val="1E5187"/>
                      </a:solidFill>
                      <a:prstDash val="solid"/>
                      <a:round/>
                      <a:headEnd type="none" w="med" len="med"/>
                      <a:tailEnd type="none" w="med" len="med"/>
                    </a:lnB>
                    <a:solidFill>
                      <a:srgbClr val="C4DAF2"/>
                    </a:solidFill>
                  </a:tcPr>
                </a:tc>
                <a:tc>
                  <a:txBody>
                    <a:bodyPr/>
                    <a:lstStyle/>
                    <a:p>
                      <a:pPr marL="0" lvl="0" indent="0" algn="l" rtl="0">
                        <a:spcBef>
                          <a:spcPts val="0"/>
                        </a:spcBef>
                        <a:spcAft>
                          <a:spcPts val="0"/>
                        </a:spcAft>
                        <a:buNone/>
                      </a:pPr>
                      <a:r>
                        <a:rPr lang="en-US" sz="1500" dirty="0">
                          <a:solidFill>
                            <a:srgbClr val="1E5187"/>
                          </a:solidFill>
                          <a:latin typeface="Calibri" panose="020F0502020204030204" pitchFamily="34" charset="0"/>
                          <a:ea typeface="Calibri" panose="020F0502020204030204" pitchFamily="34" charset="0"/>
                          <a:cs typeface="Calibri" panose="020F0502020204030204" pitchFamily="34" charset="0"/>
                          <a:sym typeface="Hanken Grotesk"/>
                        </a:rPr>
                        <a:t>Slides 51 - 57</a:t>
                      </a:r>
                      <a:endParaRPr sz="1500" dirty="0">
                        <a:solidFill>
                          <a:srgbClr val="1E5187"/>
                        </a:solidFill>
                        <a:latin typeface="Calibri" panose="020F0502020204030204" pitchFamily="34" charset="0"/>
                        <a:ea typeface="Calibri" panose="020F0502020204030204" pitchFamily="34" charset="0"/>
                        <a:cs typeface="Calibri" panose="020F0502020204030204" pitchFamily="34" charset="0"/>
                        <a:sym typeface="Hanken Grotesk"/>
                      </a:endParaRPr>
                    </a:p>
                  </a:txBody>
                  <a:tcPr marL="91425" marR="91425" marT="91425" marB="91425" anchor="ctr">
                    <a:lnL w="28575" cap="flat" cmpd="sng" algn="ctr">
                      <a:solidFill>
                        <a:srgbClr val="1E5187"/>
                      </a:solidFill>
                      <a:prstDash val="solid"/>
                      <a:round/>
                      <a:headEnd type="none" w="med" len="med"/>
                      <a:tailEnd type="none" w="med" len="med"/>
                    </a:lnL>
                    <a:lnR w="28575" cap="flat" cmpd="sng" algn="ctr">
                      <a:solidFill>
                        <a:srgbClr val="1E5187"/>
                      </a:solidFill>
                      <a:prstDash val="solid"/>
                      <a:round/>
                      <a:headEnd type="none" w="med" len="med"/>
                      <a:tailEnd type="none" w="med" len="med"/>
                    </a:lnR>
                    <a:lnT w="28575" cap="flat" cmpd="sng" algn="ctr">
                      <a:solidFill>
                        <a:srgbClr val="1E5187"/>
                      </a:solidFill>
                      <a:prstDash val="solid"/>
                      <a:round/>
                      <a:headEnd type="none" w="med" len="med"/>
                      <a:tailEnd type="none" w="med" len="med"/>
                    </a:lnT>
                    <a:lnB w="28575" cap="flat" cmpd="sng" algn="ctr">
                      <a:solidFill>
                        <a:srgbClr val="1E5187"/>
                      </a:solidFill>
                      <a:prstDash val="solid"/>
                      <a:round/>
                      <a:headEnd type="none" w="med" len="med"/>
                      <a:tailEnd type="none" w="med" len="med"/>
                    </a:lnB>
                  </a:tcPr>
                </a:tc>
                <a:extLst>
                  <a:ext uri="{0D108BD9-81ED-4DB2-BD59-A6C34878D82A}">
                    <a16:rowId xmlns:a16="http://schemas.microsoft.com/office/drawing/2014/main" val="479325696"/>
                  </a:ext>
                </a:extLst>
              </a:tr>
              <a:tr h="422910">
                <a:tc>
                  <a:txBody>
                    <a:bodyPr/>
                    <a:lstStyle/>
                    <a:p>
                      <a:pPr marL="0" lvl="0" indent="0" algn="l" rtl="0">
                        <a:spcBef>
                          <a:spcPts val="0"/>
                        </a:spcBef>
                        <a:spcAft>
                          <a:spcPts val="0"/>
                        </a:spcAft>
                        <a:buNone/>
                      </a:pPr>
                      <a:r>
                        <a:rPr lang="en" sz="1400" dirty="0">
                          <a:solidFill>
                            <a:schemeClr val="dk1"/>
                          </a:solidFill>
                          <a:latin typeface="Figtree Black"/>
                          <a:ea typeface="Figtree Black"/>
                          <a:cs typeface="Figtree Black"/>
                          <a:sym typeface="Figtree Black"/>
                        </a:rPr>
                        <a:t>Rule Violations</a:t>
                      </a:r>
                      <a:endParaRPr sz="1400" dirty="0">
                        <a:solidFill>
                          <a:schemeClr val="dk1"/>
                        </a:solidFill>
                        <a:latin typeface="Figtree Black"/>
                        <a:ea typeface="Figtree Black"/>
                        <a:cs typeface="Figtree Black"/>
                        <a:sym typeface="Figtree Black"/>
                      </a:endParaRPr>
                    </a:p>
                  </a:txBody>
                  <a:tcPr marL="91425" marR="91425" marT="91425" marB="91425" anchor="ctr">
                    <a:lnL w="28575" cap="flat" cmpd="sng" algn="ctr">
                      <a:solidFill>
                        <a:srgbClr val="1E5187"/>
                      </a:solidFill>
                      <a:prstDash val="solid"/>
                      <a:round/>
                      <a:headEnd type="none" w="med" len="med"/>
                      <a:tailEnd type="none" w="med" len="med"/>
                    </a:lnL>
                    <a:lnR w="28575" cap="flat" cmpd="sng" algn="ctr">
                      <a:solidFill>
                        <a:srgbClr val="1E5187"/>
                      </a:solidFill>
                      <a:prstDash val="solid"/>
                      <a:round/>
                      <a:headEnd type="none" w="med" len="med"/>
                      <a:tailEnd type="none" w="med" len="med"/>
                    </a:lnR>
                    <a:lnT w="28575" cap="flat" cmpd="sng" algn="ctr">
                      <a:solidFill>
                        <a:srgbClr val="1E5187"/>
                      </a:solidFill>
                      <a:prstDash val="solid"/>
                      <a:round/>
                      <a:headEnd type="none" w="med" len="med"/>
                      <a:tailEnd type="none" w="med" len="med"/>
                    </a:lnT>
                    <a:lnB w="28575" cap="flat" cmpd="sng" algn="ctr">
                      <a:solidFill>
                        <a:srgbClr val="1E5187"/>
                      </a:solidFill>
                      <a:prstDash val="solid"/>
                      <a:round/>
                      <a:headEnd type="none" w="med" len="med"/>
                      <a:tailEnd type="none" w="med" len="med"/>
                    </a:lnB>
                    <a:solidFill>
                      <a:srgbClr val="C4DAF2"/>
                    </a:solidFill>
                  </a:tcPr>
                </a:tc>
                <a:tc>
                  <a:txBody>
                    <a:bodyPr/>
                    <a:lstStyle/>
                    <a:p>
                      <a:pPr marL="0" lvl="0" indent="0" algn="l" rtl="0">
                        <a:spcBef>
                          <a:spcPts val="0"/>
                        </a:spcBef>
                        <a:spcAft>
                          <a:spcPts val="1600"/>
                        </a:spcAft>
                        <a:buNone/>
                      </a:pPr>
                      <a:r>
                        <a:rPr lang="en-US" sz="1500" dirty="0">
                          <a:solidFill>
                            <a:srgbClr val="1E5187"/>
                          </a:solidFill>
                          <a:latin typeface="Calibri" panose="020F0502020204030204" pitchFamily="34" charset="0"/>
                          <a:ea typeface="Calibri" panose="020F0502020204030204" pitchFamily="34" charset="0"/>
                          <a:cs typeface="Calibri" panose="020F0502020204030204" pitchFamily="34" charset="0"/>
                          <a:sym typeface="Hanken Grotesk"/>
                        </a:rPr>
                        <a:t>Slides 58 - 60</a:t>
                      </a:r>
                      <a:endParaRPr sz="1500" b="1" u="sng" dirty="0">
                        <a:solidFill>
                          <a:srgbClr val="1E5187"/>
                        </a:solidFill>
                        <a:latin typeface="Calibri" panose="020F0502020204030204" pitchFamily="34" charset="0"/>
                        <a:ea typeface="Calibri" panose="020F0502020204030204" pitchFamily="34" charset="0"/>
                        <a:cs typeface="Calibri" panose="020F0502020204030204" pitchFamily="34" charset="0"/>
                        <a:sym typeface="Hanken Grotesk"/>
                      </a:endParaRPr>
                    </a:p>
                  </a:txBody>
                  <a:tcPr marL="91425" marR="91425" marT="91425" marB="91425" anchor="ctr">
                    <a:lnL w="28575" cap="flat" cmpd="sng" algn="ctr">
                      <a:solidFill>
                        <a:srgbClr val="1E5187"/>
                      </a:solidFill>
                      <a:prstDash val="solid"/>
                      <a:round/>
                      <a:headEnd type="none" w="med" len="med"/>
                      <a:tailEnd type="none" w="med" len="med"/>
                    </a:lnL>
                    <a:lnR w="28575" cap="flat" cmpd="sng" algn="ctr">
                      <a:solidFill>
                        <a:srgbClr val="1E5187"/>
                      </a:solidFill>
                      <a:prstDash val="solid"/>
                      <a:round/>
                      <a:headEnd type="none" w="med" len="med"/>
                      <a:tailEnd type="none" w="med" len="med"/>
                    </a:lnR>
                    <a:lnT w="28575" cap="flat" cmpd="sng" algn="ctr">
                      <a:solidFill>
                        <a:srgbClr val="1E5187"/>
                      </a:solidFill>
                      <a:prstDash val="solid"/>
                      <a:round/>
                      <a:headEnd type="none" w="med" len="med"/>
                      <a:tailEnd type="none" w="med" len="med"/>
                    </a:lnT>
                    <a:lnB w="28575" cap="flat" cmpd="sng" algn="ctr">
                      <a:solidFill>
                        <a:srgbClr val="1E5187"/>
                      </a:solidFill>
                      <a:prstDash val="solid"/>
                      <a:round/>
                      <a:headEnd type="none" w="med" len="med"/>
                      <a:tailEnd type="none" w="med" len="med"/>
                    </a:lnB>
                  </a:tcPr>
                </a:tc>
                <a:extLst>
                  <a:ext uri="{0D108BD9-81ED-4DB2-BD59-A6C34878D82A}">
                    <a16:rowId xmlns:a16="http://schemas.microsoft.com/office/drawing/2014/main" val="10005"/>
                  </a:ext>
                </a:extLst>
              </a:tr>
              <a:tr h="422910">
                <a:tc>
                  <a:txBody>
                    <a:bodyPr/>
                    <a:lstStyle/>
                    <a:p>
                      <a:pPr marL="0" lvl="0" indent="0" algn="l" rtl="0">
                        <a:spcBef>
                          <a:spcPts val="0"/>
                        </a:spcBef>
                        <a:spcAft>
                          <a:spcPts val="0"/>
                        </a:spcAft>
                        <a:buNone/>
                      </a:pPr>
                      <a:r>
                        <a:rPr lang="en-US" sz="1400" dirty="0">
                          <a:solidFill>
                            <a:schemeClr val="dk1"/>
                          </a:solidFill>
                          <a:latin typeface="Figtree Black"/>
                          <a:ea typeface="Figtree Black"/>
                          <a:cs typeface="Figtree Black"/>
                          <a:sym typeface="Figtree Black"/>
                        </a:rPr>
                        <a:t>Data Clarification Requests (DCRs) / Queries</a:t>
                      </a:r>
                      <a:endParaRPr sz="1400" dirty="0">
                        <a:solidFill>
                          <a:schemeClr val="dk1"/>
                        </a:solidFill>
                        <a:latin typeface="Figtree Black"/>
                        <a:ea typeface="Figtree Black"/>
                        <a:cs typeface="Figtree Black"/>
                        <a:sym typeface="Figtree Black"/>
                      </a:endParaRPr>
                    </a:p>
                  </a:txBody>
                  <a:tcPr marL="91425" marR="91425" marT="91425" marB="91425" anchor="ctr">
                    <a:lnL w="28575" cap="flat" cmpd="sng" algn="ctr">
                      <a:solidFill>
                        <a:srgbClr val="1E5187"/>
                      </a:solidFill>
                      <a:prstDash val="solid"/>
                      <a:round/>
                      <a:headEnd type="none" w="med" len="med"/>
                      <a:tailEnd type="none" w="med" len="med"/>
                    </a:lnL>
                    <a:lnR w="28575" cap="flat" cmpd="sng" algn="ctr">
                      <a:solidFill>
                        <a:srgbClr val="1E5187"/>
                      </a:solidFill>
                      <a:prstDash val="solid"/>
                      <a:round/>
                      <a:headEnd type="none" w="med" len="med"/>
                      <a:tailEnd type="none" w="med" len="med"/>
                    </a:lnR>
                    <a:lnT w="28575" cap="flat" cmpd="sng" algn="ctr">
                      <a:solidFill>
                        <a:srgbClr val="1E5187"/>
                      </a:solidFill>
                      <a:prstDash val="solid"/>
                      <a:round/>
                      <a:headEnd type="none" w="med" len="med"/>
                      <a:tailEnd type="none" w="med" len="med"/>
                    </a:lnT>
                    <a:lnB w="28575" cap="flat" cmpd="sng" algn="ctr">
                      <a:solidFill>
                        <a:srgbClr val="1E5187"/>
                      </a:solidFill>
                      <a:prstDash val="solid"/>
                      <a:round/>
                      <a:headEnd type="none" w="med" len="med"/>
                      <a:tailEnd type="none" w="med" len="med"/>
                    </a:lnB>
                    <a:solidFill>
                      <a:srgbClr val="C4DAF2"/>
                    </a:solidFill>
                  </a:tcPr>
                </a:tc>
                <a:tc>
                  <a:txBody>
                    <a:bodyPr/>
                    <a:lstStyle/>
                    <a:p>
                      <a:pPr marL="0" lvl="0" indent="0" algn="l" rtl="0">
                        <a:spcBef>
                          <a:spcPts val="0"/>
                        </a:spcBef>
                        <a:spcAft>
                          <a:spcPts val="1600"/>
                        </a:spcAft>
                        <a:buNone/>
                      </a:pPr>
                      <a:r>
                        <a:rPr lang="en-US" sz="1500" dirty="0">
                          <a:solidFill>
                            <a:srgbClr val="1E5187"/>
                          </a:solidFill>
                          <a:latin typeface="Calibri" panose="020F0502020204030204" pitchFamily="34" charset="0"/>
                          <a:ea typeface="Calibri" panose="020F0502020204030204" pitchFamily="34" charset="0"/>
                          <a:cs typeface="Calibri" panose="020F0502020204030204" pitchFamily="34" charset="0"/>
                          <a:sym typeface="Hanken Grotesk"/>
                        </a:rPr>
                        <a:t>Slides 61 - 62</a:t>
                      </a:r>
                      <a:endParaRPr sz="1500" b="1" u="sng" dirty="0">
                        <a:solidFill>
                          <a:srgbClr val="1E5187"/>
                        </a:solidFill>
                        <a:latin typeface="Calibri" panose="020F0502020204030204" pitchFamily="34" charset="0"/>
                        <a:ea typeface="Calibri" panose="020F0502020204030204" pitchFamily="34" charset="0"/>
                        <a:cs typeface="Calibri" panose="020F0502020204030204" pitchFamily="34" charset="0"/>
                        <a:sym typeface="Hanken Grotesk"/>
                      </a:endParaRPr>
                    </a:p>
                  </a:txBody>
                  <a:tcPr marL="91425" marR="91425" marT="91425" marB="91425" anchor="ctr">
                    <a:lnL w="28575" cap="flat" cmpd="sng" algn="ctr">
                      <a:solidFill>
                        <a:srgbClr val="1E5187"/>
                      </a:solidFill>
                      <a:prstDash val="solid"/>
                      <a:round/>
                      <a:headEnd type="none" w="med" len="med"/>
                      <a:tailEnd type="none" w="med" len="med"/>
                    </a:lnL>
                    <a:lnR w="28575" cap="flat" cmpd="sng" algn="ctr">
                      <a:solidFill>
                        <a:srgbClr val="1E5187"/>
                      </a:solidFill>
                      <a:prstDash val="solid"/>
                      <a:round/>
                      <a:headEnd type="none" w="med" len="med"/>
                      <a:tailEnd type="none" w="med" len="med"/>
                    </a:lnR>
                    <a:lnT w="28575" cap="flat" cmpd="sng" algn="ctr">
                      <a:solidFill>
                        <a:srgbClr val="1E5187"/>
                      </a:solidFill>
                      <a:prstDash val="solid"/>
                      <a:round/>
                      <a:headEnd type="none" w="med" len="med"/>
                      <a:tailEnd type="none" w="med" len="med"/>
                    </a:lnT>
                    <a:lnB w="28575" cap="flat" cmpd="sng" algn="ctr">
                      <a:solidFill>
                        <a:srgbClr val="1E5187"/>
                      </a:solidFill>
                      <a:prstDash val="solid"/>
                      <a:round/>
                      <a:headEnd type="none" w="med" len="med"/>
                      <a:tailEnd type="none" w="med" len="med"/>
                    </a:lnB>
                  </a:tcPr>
                </a:tc>
                <a:extLst>
                  <a:ext uri="{0D108BD9-81ED-4DB2-BD59-A6C34878D82A}">
                    <a16:rowId xmlns:a16="http://schemas.microsoft.com/office/drawing/2014/main" val="2186823192"/>
                  </a:ext>
                </a:extLst>
              </a:tr>
            </a:tbl>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686">
          <a:extLst>
            <a:ext uri="{FF2B5EF4-FFF2-40B4-BE49-F238E27FC236}">
              <a16:creationId xmlns:a16="http://schemas.microsoft.com/office/drawing/2014/main" id="{DA139B61-50DF-D293-CA63-CFEFF54A4AA8}"/>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1679B569-5E9B-21D7-A317-4D3BCDB2973E}"/>
              </a:ext>
            </a:extLst>
          </p:cNvPr>
          <p:cNvSpPr>
            <a:spLocks noGrp="1"/>
          </p:cNvSpPr>
          <p:nvPr>
            <p:ph type="title"/>
          </p:nvPr>
        </p:nvSpPr>
        <p:spPr/>
        <p:txBody>
          <a:bodyPr/>
          <a:lstStyle/>
          <a:p>
            <a:r>
              <a:rPr lang="en-US" sz="3200" dirty="0">
                <a:solidFill>
                  <a:srgbClr val="1E5187"/>
                </a:solidFill>
              </a:rPr>
              <a:t>Sort</a:t>
            </a:r>
          </a:p>
        </p:txBody>
      </p:sp>
      <p:sp>
        <p:nvSpPr>
          <p:cNvPr id="6" name="TextBox 5">
            <a:extLst>
              <a:ext uri="{FF2B5EF4-FFF2-40B4-BE49-F238E27FC236}">
                <a16:creationId xmlns:a16="http://schemas.microsoft.com/office/drawing/2014/main" id="{ACA2A872-B45E-B2F8-313E-3DB1A5B258FB}"/>
              </a:ext>
            </a:extLst>
          </p:cNvPr>
          <p:cNvSpPr txBox="1"/>
          <p:nvPr/>
        </p:nvSpPr>
        <p:spPr>
          <a:xfrm>
            <a:off x="913014" y="3467734"/>
            <a:ext cx="1807038" cy="584775"/>
          </a:xfrm>
          <a:prstGeom prst="rect">
            <a:avLst/>
          </a:prstGeom>
          <a:noFill/>
        </p:spPr>
        <p:txBody>
          <a:bodyPr wrap="square" rtlCol="0">
            <a:spAutoFit/>
          </a:bodyPr>
          <a:lstStyle/>
          <a:p>
            <a:pPr algn="ctr"/>
            <a:r>
              <a:rPr lang="en-US" sz="1600" dirty="0">
                <a:latin typeface="Calibri" panose="020F0502020204030204" pitchFamily="34" charset="0"/>
                <a:ea typeface="Calibri" panose="020F0502020204030204" pitchFamily="34" charset="0"/>
                <a:cs typeface="Calibri" panose="020F0502020204030204" pitchFamily="34" charset="0"/>
              </a:rPr>
              <a:t>One click will sort by ascending order</a:t>
            </a:r>
          </a:p>
        </p:txBody>
      </p:sp>
      <p:grpSp>
        <p:nvGrpSpPr>
          <p:cNvPr id="16" name="Group 15">
            <a:extLst>
              <a:ext uri="{FF2B5EF4-FFF2-40B4-BE49-F238E27FC236}">
                <a16:creationId xmlns:a16="http://schemas.microsoft.com/office/drawing/2014/main" id="{31B071ED-03F6-17CD-3593-E5B6BD5C249C}"/>
              </a:ext>
            </a:extLst>
          </p:cNvPr>
          <p:cNvGrpSpPr/>
          <p:nvPr/>
        </p:nvGrpSpPr>
        <p:grpSpPr>
          <a:xfrm>
            <a:off x="590858" y="1748790"/>
            <a:ext cx="2461161" cy="1645920"/>
            <a:chOff x="590858" y="1748790"/>
            <a:chExt cx="2461161" cy="1645920"/>
          </a:xfrm>
        </p:grpSpPr>
        <p:pic>
          <p:nvPicPr>
            <p:cNvPr id="7" name="Picture 6">
              <a:extLst>
                <a:ext uri="{FF2B5EF4-FFF2-40B4-BE49-F238E27FC236}">
                  <a16:creationId xmlns:a16="http://schemas.microsoft.com/office/drawing/2014/main" id="{97BFE84F-E399-8551-BA65-1A11689DEF06}"/>
                </a:ext>
              </a:extLst>
            </p:cNvPr>
            <p:cNvPicPr>
              <a:picLocks noChangeAspect="1"/>
            </p:cNvPicPr>
            <p:nvPr/>
          </p:nvPicPr>
          <p:blipFill>
            <a:blip r:embed="rId3"/>
            <a:srcRect l="15066" r="52588"/>
            <a:stretch/>
          </p:blipFill>
          <p:spPr>
            <a:xfrm>
              <a:off x="590858" y="1748790"/>
              <a:ext cx="2461161" cy="1645920"/>
            </a:xfrm>
            <a:prstGeom prst="rect">
              <a:avLst/>
            </a:prstGeom>
          </p:spPr>
        </p:pic>
        <p:pic>
          <p:nvPicPr>
            <p:cNvPr id="5" name="Picture 4">
              <a:extLst>
                <a:ext uri="{FF2B5EF4-FFF2-40B4-BE49-F238E27FC236}">
                  <a16:creationId xmlns:a16="http://schemas.microsoft.com/office/drawing/2014/main" id="{4BA5C56C-B179-8C50-5869-70D09C9EDA2D}"/>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0000" b="92143" l="9774" r="89474">
                          <a14:foregroundMark x1="63910" y1="92143" x2="63910" y2="92143"/>
                          <a14:foregroundMark x1="60902" y1="71429" x2="60902" y2="71429"/>
                          <a14:foregroundMark x1="69925" y1="65714" x2="57895" y2="65714"/>
                          <a14:foregroundMark x1="55639" y1="68571" x2="78947" y2="66429"/>
                          <a14:foregroundMark x1="51880" y1="37857" x2="52632" y2="57143"/>
                          <a14:foregroundMark x1="60902" y1="86429" x2="75940" y2="83571"/>
                        </a14:backgroundRemoval>
                      </a14:imgEffect>
                    </a14:imgLayer>
                  </a14:imgProps>
                </a:ext>
              </a:extLst>
            </a:blip>
            <a:srcRect l="29249" t="24860" r="10863" b="2709"/>
            <a:stretch/>
          </p:blipFill>
          <p:spPr>
            <a:xfrm>
              <a:off x="2614058" y="2425175"/>
              <a:ext cx="241062" cy="306904"/>
            </a:xfrm>
            <a:prstGeom prst="rect">
              <a:avLst/>
            </a:prstGeom>
          </p:spPr>
        </p:pic>
      </p:grpSp>
      <p:grpSp>
        <p:nvGrpSpPr>
          <p:cNvPr id="17" name="Group 16">
            <a:extLst>
              <a:ext uri="{FF2B5EF4-FFF2-40B4-BE49-F238E27FC236}">
                <a16:creationId xmlns:a16="http://schemas.microsoft.com/office/drawing/2014/main" id="{8660F739-D05F-A82E-497F-CA61AD88F4FA}"/>
              </a:ext>
            </a:extLst>
          </p:cNvPr>
          <p:cNvGrpSpPr/>
          <p:nvPr/>
        </p:nvGrpSpPr>
        <p:grpSpPr>
          <a:xfrm>
            <a:off x="3341420" y="1742737"/>
            <a:ext cx="2461161" cy="1658026"/>
            <a:chOff x="3341420" y="1742737"/>
            <a:chExt cx="2461161" cy="1658026"/>
          </a:xfrm>
        </p:grpSpPr>
        <p:pic>
          <p:nvPicPr>
            <p:cNvPr id="9" name="Picture 8">
              <a:extLst>
                <a:ext uri="{FF2B5EF4-FFF2-40B4-BE49-F238E27FC236}">
                  <a16:creationId xmlns:a16="http://schemas.microsoft.com/office/drawing/2014/main" id="{EAB08605-66C1-5303-8CB9-87E281B5DFA9}"/>
                </a:ext>
              </a:extLst>
            </p:cNvPr>
            <p:cNvPicPr>
              <a:picLocks noChangeAspect="1"/>
            </p:cNvPicPr>
            <p:nvPr/>
          </p:nvPicPr>
          <p:blipFill>
            <a:blip r:embed="rId6"/>
            <a:srcRect l="26631" r="14591"/>
            <a:stretch/>
          </p:blipFill>
          <p:spPr>
            <a:xfrm>
              <a:off x="3341420" y="1742737"/>
              <a:ext cx="2461161" cy="1658026"/>
            </a:xfrm>
            <a:prstGeom prst="rect">
              <a:avLst/>
            </a:prstGeom>
          </p:spPr>
        </p:pic>
        <p:pic>
          <p:nvPicPr>
            <p:cNvPr id="12" name="Picture 11">
              <a:extLst>
                <a:ext uri="{FF2B5EF4-FFF2-40B4-BE49-F238E27FC236}">
                  <a16:creationId xmlns:a16="http://schemas.microsoft.com/office/drawing/2014/main" id="{98C9A2F5-44A4-4562-FD44-3754786436D4}"/>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0000" b="92143" l="9774" r="89474">
                          <a14:foregroundMark x1="63910" y1="92143" x2="63910" y2="92143"/>
                          <a14:foregroundMark x1="60902" y1="71429" x2="60902" y2="71429"/>
                          <a14:foregroundMark x1="69925" y1="65714" x2="57895" y2="65714"/>
                          <a14:foregroundMark x1="55639" y1="68571" x2="78947" y2="66429"/>
                          <a14:foregroundMark x1="51880" y1="37857" x2="52632" y2="57143"/>
                          <a14:foregroundMark x1="60902" y1="86429" x2="75940" y2="83571"/>
                        </a14:backgroundRemoval>
                      </a14:imgEffect>
                    </a14:imgLayer>
                  </a14:imgProps>
                </a:ext>
              </a:extLst>
            </a:blip>
            <a:srcRect l="29249" t="24860" r="10863" b="2709"/>
            <a:stretch/>
          </p:blipFill>
          <p:spPr>
            <a:xfrm>
              <a:off x="5388932" y="2424088"/>
              <a:ext cx="241062" cy="306904"/>
            </a:xfrm>
            <a:prstGeom prst="rect">
              <a:avLst/>
            </a:prstGeom>
          </p:spPr>
        </p:pic>
      </p:grpSp>
      <p:grpSp>
        <p:nvGrpSpPr>
          <p:cNvPr id="18" name="Group 17">
            <a:extLst>
              <a:ext uri="{FF2B5EF4-FFF2-40B4-BE49-F238E27FC236}">
                <a16:creationId xmlns:a16="http://schemas.microsoft.com/office/drawing/2014/main" id="{87D82890-A9C5-BAF3-EC91-7B495FEFCB9C}"/>
              </a:ext>
            </a:extLst>
          </p:cNvPr>
          <p:cNvGrpSpPr/>
          <p:nvPr/>
        </p:nvGrpSpPr>
        <p:grpSpPr>
          <a:xfrm>
            <a:off x="6070058" y="1736617"/>
            <a:ext cx="2461160" cy="1670267"/>
            <a:chOff x="6070058" y="1736617"/>
            <a:chExt cx="2461160" cy="1670267"/>
          </a:xfrm>
        </p:grpSpPr>
        <p:pic>
          <p:nvPicPr>
            <p:cNvPr id="11" name="Picture 10">
              <a:extLst>
                <a:ext uri="{FF2B5EF4-FFF2-40B4-BE49-F238E27FC236}">
                  <a16:creationId xmlns:a16="http://schemas.microsoft.com/office/drawing/2014/main" id="{1C998143-5479-3064-875A-CA961499397D}"/>
                </a:ext>
              </a:extLst>
            </p:cNvPr>
            <p:cNvPicPr>
              <a:picLocks noChangeAspect="1"/>
            </p:cNvPicPr>
            <p:nvPr/>
          </p:nvPicPr>
          <p:blipFill>
            <a:blip r:embed="rId7"/>
            <a:srcRect l="31280"/>
            <a:stretch/>
          </p:blipFill>
          <p:spPr>
            <a:xfrm>
              <a:off x="6070058" y="1736617"/>
              <a:ext cx="2461160" cy="1670267"/>
            </a:xfrm>
            <a:prstGeom prst="rect">
              <a:avLst/>
            </a:prstGeom>
          </p:spPr>
        </p:pic>
        <p:pic>
          <p:nvPicPr>
            <p:cNvPr id="13" name="Picture 12">
              <a:extLst>
                <a:ext uri="{FF2B5EF4-FFF2-40B4-BE49-F238E27FC236}">
                  <a16:creationId xmlns:a16="http://schemas.microsoft.com/office/drawing/2014/main" id="{8577D48D-F743-D783-0FF7-619753F68502}"/>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0000" b="92143" l="9774" r="89474">
                          <a14:foregroundMark x1="63910" y1="92143" x2="63910" y2="92143"/>
                          <a14:foregroundMark x1="60902" y1="71429" x2="60902" y2="71429"/>
                          <a14:foregroundMark x1="69925" y1="65714" x2="57895" y2="65714"/>
                          <a14:foregroundMark x1="55639" y1="68571" x2="78947" y2="66429"/>
                          <a14:foregroundMark x1="51880" y1="37857" x2="52632" y2="57143"/>
                          <a14:foregroundMark x1="60902" y1="86429" x2="75940" y2="83571"/>
                        </a14:backgroundRemoval>
                      </a14:imgEffect>
                    </a14:imgLayer>
                  </a14:imgProps>
                </a:ext>
              </a:extLst>
            </a:blip>
            <a:srcRect l="29249" t="24860" r="10863" b="2709"/>
            <a:stretch/>
          </p:blipFill>
          <p:spPr>
            <a:xfrm>
              <a:off x="8057413" y="2446775"/>
              <a:ext cx="241062" cy="306904"/>
            </a:xfrm>
            <a:prstGeom prst="rect">
              <a:avLst/>
            </a:prstGeom>
          </p:spPr>
        </p:pic>
      </p:grpSp>
      <p:sp>
        <p:nvSpPr>
          <p:cNvPr id="14" name="TextBox 13">
            <a:extLst>
              <a:ext uri="{FF2B5EF4-FFF2-40B4-BE49-F238E27FC236}">
                <a16:creationId xmlns:a16="http://schemas.microsoft.com/office/drawing/2014/main" id="{9ABFC497-5DB0-9EC3-BBDB-B19B7D14BFAD}"/>
              </a:ext>
            </a:extLst>
          </p:cNvPr>
          <p:cNvSpPr txBox="1"/>
          <p:nvPr/>
        </p:nvSpPr>
        <p:spPr>
          <a:xfrm>
            <a:off x="6480084" y="3471876"/>
            <a:ext cx="1728601" cy="584775"/>
          </a:xfrm>
          <a:prstGeom prst="rect">
            <a:avLst/>
          </a:prstGeom>
          <a:noFill/>
        </p:spPr>
        <p:txBody>
          <a:bodyPr wrap="square" rtlCol="0">
            <a:spAutoFit/>
          </a:bodyPr>
          <a:lstStyle/>
          <a:p>
            <a:pPr algn="ctr"/>
            <a:r>
              <a:rPr lang="en-US" sz="1600" dirty="0">
                <a:latin typeface="Calibri" panose="020F0502020204030204" pitchFamily="34" charset="0"/>
                <a:ea typeface="Calibri" panose="020F0502020204030204" pitchFamily="34" charset="0"/>
                <a:cs typeface="Calibri" panose="020F0502020204030204" pitchFamily="34" charset="0"/>
              </a:rPr>
              <a:t>Third click will remove the sort</a:t>
            </a:r>
          </a:p>
        </p:txBody>
      </p:sp>
      <p:sp>
        <p:nvSpPr>
          <p:cNvPr id="15" name="TextBox 14">
            <a:extLst>
              <a:ext uri="{FF2B5EF4-FFF2-40B4-BE49-F238E27FC236}">
                <a16:creationId xmlns:a16="http://schemas.microsoft.com/office/drawing/2014/main" id="{ABDE0E60-10F0-0887-7A7A-996A83BAF7BE}"/>
              </a:ext>
            </a:extLst>
          </p:cNvPr>
          <p:cNvSpPr txBox="1"/>
          <p:nvPr/>
        </p:nvSpPr>
        <p:spPr>
          <a:xfrm>
            <a:off x="3567706" y="3467734"/>
            <a:ext cx="2008589" cy="584775"/>
          </a:xfrm>
          <a:prstGeom prst="rect">
            <a:avLst/>
          </a:prstGeom>
          <a:noFill/>
        </p:spPr>
        <p:txBody>
          <a:bodyPr wrap="square" rtlCol="0">
            <a:spAutoFit/>
          </a:bodyPr>
          <a:lstStyle/>
          <a:p>
            <a:pPr algn="ctr"/>
            <a:r>
              <a:rPr lang="en-US" sz="1600" dirty="0">
                <a:latin typeface="Calibri" panose="020F0502020204030204" pitchFamily="34" charset="0"/>
                <a:ea typeface="Calibri" panose="020F0502020204030204" pitchFamily="34" charset="0"/>
                <a:cs typeface="Calibri" panose="020F0502020204030204" pitchFamily="34" charset="0"/>
              </a:rPr>
              <a:t>Second click will sort by descending order</a:t>
            </a:r>
          </a:p>
        </p:txBody>
      </p:sp>
    </p:spTree>
    <p:extLst>
      <p:ext uri="{BB962C8B-B14F-4D97-AF65-F5344CB8AC3E}">
        <p14:creationId xmlns:p14="http://schemas.microsoft.com/office/powerpoint/2010/main" val="16408544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686">
          <a:extLst>
            <a:ext uri="{FF2B5EF4-FFF2-40B4-BE49-F238E27FC236}">
              <a16:creationId xmlns:a16="http://schemas.microsoft.com/office/drawing/2014/main" id="{5B7294B4-94B1-70BC-1DA1-9818B484D2C3}"/>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09964336-D825-8519-E60E-76D3FBF0D569}"/>
              </a:ext>
            </a:extLst>
          </p:cNvPr>
          <p:cNvSpPr>
            <a:spLocks noGrp="1"/>
          </p:cNvSpPr>
          <p:nvPr>
            <p:ph type="title"/>
          </p:nvPr>
        </p:nvSpPr>
        <p:spPr/>
        <p:txBody>
          <a:bodyPr/>
          <a:lstStyle/>
          <a:p>
            <a:r>
              <a:rPr lang="en-US" sz="3200" dirty="0">
                <a:solidFill>
                  <a:srgbClr val="1E5187"/>
                </a:solidFill>
              </a:rPr>
              <a:t>Filter</a:t>
            </a:r>
          </a:p>
        </p:txBody>
      </p:sp>
      <p:sp>
        <p:nvSpPr>
          <p:cNvPr id="4" name="TextBox 3">
            <a:extLst>
              <a:ext uri="{FF2B5EF4-FFF2-40B4-BE49-F238E27FC236}">
                <a16:creationId xmlns:a16="http://schemas.microsoft.com/office/drawing/2014/main" id="{C485AFBF-AAD8-26AE-C0B0-97854EC1C438}"/>
              </a:ext>
            </a:extLst>
          </p:cNvPr>
          <p:cNvSpPr txBox="1"/>
          <p:nvPr/>
        </p:nvSpPr>
        <p:spPr>
          <a:xfrm>
            <a:off x="479502" y="3656855"/>
            <a:ext cx="2042051" cy="1077218"/>
          </a:xfrm>
          <a:prstGeom prst="rect">
            <a:avLst/>
          </a:prstGeom>
          <a:noFill/>
        </p:spPr>
        <p:txBody>
          <a:bodyPr wrap="square" rtlCol="0">
            <a:spAutoFit/>
          </a:bodyPr>
          <a:lstStyle/>
          <a:p>
            <a:pPr algn="ctr"/>
            <a:r>
              <a:rPr lang="en-US" sz="1600" dirty="0">
                <a:latin typeface="Calibri" panose="020F0502020204030204" pitchFamily="34" charset="0"/>
                <a:ea typeface="Calibri" panose="020F0502020204030204" pitchFamily="34" charset="0"/>
                <a:cs typeface="Calibri" panose="020F0502020204030204" pitchFamily="34" charset="0"/>
              </a:rPr>
              <a:t>To filter, click within any cell under any column you want to filter.</a:t>
            </a:r>
          </a:p>
        </p:txBody>
      </p:sp>
      <p:grpSp>
        <p:nvGrpSpPr>
          <p:cNvPr id="20" name="Group 19">
            <a:extLst>
              <a:ext uri="{FF2B5EF4-FFF2-40B4-BE49-F238E27FC236}">
                <a16:creationId xmlns:a16="http://schemas.microsoft.com/office/drawing/2014/main" id="{1AA63AC7-E7E0-C7A6-1040-A4F6785ADA9E}"/>
              </a:ext>
            </a:extLst>
          </p:cNvPr>
          <p:cNvGrpSpPr/>
          <p:nvPr/>
        </p:nvGrpSpPr>
        <p:grpSpPr>
          <a:xfrm>
            <a:off x="624463" y="1596470"/>
            <a:ext cx="1586494" cy="1950561"/>
            <a:chOff x="266400" y="1186070"/>
            <a:chExt cx="1586494" cy="1950561"/>
          </a:xfrm>
        </p:grpSpPr>
        <p:pic>
          <p:nvPicPr>
            <p:cNvPr id="2" name="Picture 1">
              <a:extLst>
                <a:ext uri="{FF2B5EF4-FFF2-40B4-BE49-F238E27FC236}">
                  <a16:creationId xmlns:a16="http://schemas.microsoft.com/office/drawing/2014/main" id="{6287A1DB-F3FD-F608-CACE-3A75E74D46D2}"/>
                </a:ext>
              </a:extLst>
            </p:cNvPr>
            <p:cNvPicPr>
              <a:picLocks noChangeAspect="1"/>
            </p:cNvPicPr>
            <p:nvPr/>
          </p:nvPicPr>
          <p:blipFill>
            <a:blip r:embed="rId3"/>
            <a:srcRect r="81576"/>
            <a:stretch/>
          </p:blipFill>
          <p:spPr>
            <a:xfrm>
              <a:off x="266400" y="1186070"/>
              <a:ext cx="1586494" cy="1888820"/>
            </a:xfrm>
            <a:prstGeom prst="rect">
              <a:avLst/>
            </a:prstGeom>
          </p:spPr>
        </p:pic>
        <p:pic>
          <p:nvPicPr>
            <p:cNvPr id="5" name="Picture 4">
              <a:extLst>
                <a:ext uri="{FF2B5EF4-FFF2-40B4-BE49-F238E27FC236}">
                  <a16:creationId xmlns:a16="http://schemas.microsoft.com/office/drawing/2014/main" id="{829FAD63-7D14-AC54-AC0E-960106FA1B13}"/>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0000" b="92143" l="9774" r="89474">
                          <a14:foregroundMark x1="63910" y1="92143" x2="63910" y2="92143"/>
                          <a14:foregroundMark x1="60902" y1="71429" x2="60902" y2="71429"/>
                          <a14:foregroundMark x1="69925" y1="65714" x2="57895" y2="65714"/>
                          <a14:foregroundMark x1="55639" y1="68571" x2="78947" y2="66429"/>
                          <a14:foregroundMark x1="51880" y1="37857" x2="52632" y2="57143"/>
                          <a14:foregroundMark x1="60902" y1="86429" x2="75940" y2="83571"/>
                        </a14:backgroundRemoval>
                      </a14:imgEffect>
                    </a14:imgLayer>
                  </a14:imgProps>
                </a:ext>
              </a:extLst>
            </a:blip>
            <a:srcRect l="29249" t="24860" r="10863" b="2709"/>
            <a:stretch/>
          </p:blipFill>
          <p:spPr>
            <a:xfrm>
              <a:off x="1089527" y="2502305"/>
              <a:ext cx="241062" cy="306904"/>
            </a:xfrm>
            <a:prstGeom prst="rect">
              <a:avLst/>
            </a:prstGeom>
          </p:spPr>
        </p:pic>
        <p:sp>
          <p:nvSpPr>
            <p:cNvPr id="8" name="Rectangle 7">
              <a:extLst>
                <a:ext uri="{FF2B5EF4-FFF2-40B4-BE49-F238E27FC236}">
                  <a16:creationId xmlns:a16="http://schemas.microsoft.com/office/drawing/2014/main" id="{82E415C3-484D-2172-24AF-CF3131769F37}"/>
                </a:ext>
              </a:extLst>
            </p:cNvPr>
            <p:cNvSpPr/>
            <p:nvPr/>
          </p:nvSpPr>
          <p:spPr>
            <a:xfrm>
              <a:off x="540000" y="1901610"/>
              <a:ext cx="1005840" cy="1235021"/>
            </a:xfrm>
            <a:prstGeom prst="rect">
              <a:avLst/>
            </a:prstGeom>
            <a:no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a:extLst>
              <a:ext uri="{FF2B5EF4-FFF2-40B4-BE49-F238E27FC236}">
                <a16:creationId xmlns:a16="http://schemas.microsoft.com/office/drawing/2014/main" id="{B90DADE6-6486-EA45-E528-2892870D076C}"/>
              </a:ext>
            </a:extLst>
          </p:cNvPr>
          <p:cNvGrpSpPr/>
          <p:nvPr/>
        </p:nvGrpSpPr>
        <p:grpSpPr>
          <a:xfrm>
            <a:off x="3449243" y="1747723"/>
            <a:ext cx="2245514" cy="1648055"/>
            <a:chOff x="3449243" y="1747723"/>
            <a:chExt cx="2245514" cy="1648055"/>
          </a:xfrm>
        </p:grpSpPr>
        <p:pic>
          <p:nvPicPr>
            <p:cNvPr id="10" name="Picture 9">
              <a:extLst>
                <a:ext uri="{FF2B5EF4-FFF2-40B4-BE49-F238E27FC236}">
                  <a16:creationId xmlns:a16="http://schemas.microsoft.com/office/drawing/2014/main" id="{5998FA29-4B80-DDE4-929B-78ED322684F3}"/>
                </a:ext>
              </a:extLst>
            </p:cNvPr>
            <p:cNvPicPr>
              <a:picLocks noChangeAspect="1"/>
            </p:cNvPicPr>
            <p:nvPr/>
          </p:nvPicPr>
          <p:blipFill>
            <a:blip r:embed="rId6"/>
            <a:srcRect l="1297" t="2853"/>
            <a:stretch/>
          </p:blipFill>
          <p:spPr>
            <a:xfrm>
              <a:off x="3449244" y="1747723"/>
              <a:ext cx="2245513" cy="1648055"/>
            </a:xfrm>
            <a:prstGeom prst="rect">
              <a:avLst/>
            </a:prstGeom>
          </p:spPr>
        </p:pic>
        <p:sp>
          <p:nvSpPr>
            <p:cNvPr id="17" name="Rectangle: Rounded Corners 16">
              <a:extLst>
                <a:ext uri="{FF2B5EF4-FFF2-40B4-BE49-F238E27FC236}">
                  <a16:creationId xmlns:a16="http://schemas.microsoft.com/office/drawing/2014/main" id="{1CC081EF-0A81-1983-7CC5-4052FC15600D}"/>
                </a:ext>
              </a:extLst>
            </p:cNvPr>
            <p:cNvSpPr/>
            <p:nvPr/>
          </p:nvSpPr>
          <p:spPr>
            <a:xfrm>
              <a:off x="3449243" y="1747723"/>
              <a:ext cx="1825283" cy="229022"/>
            </a:xfrm>
            <a:prstGeom prst="roundRect">
              <a:avLst/>
            </a:prstGeom>
            <a:no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AC138F44-0954-F983-8EEE-0000B80B99C7}"/>
              </a:ext>
            </a:extLst>
          </p:cNvPr>
          <p:cNvGrpSpPr/>
          <p:nvPr/>
        </p:nvGrpSpPr>
        <p:grpSpPr>
          <a:xfrm>
            <a:off x="6741746" y="1627340"/>
            <a:ext cx="1862254" cy="1888820"/>
            <a:chOff x="7322400" y="-764491"/>
            <a:chExt cx="1862254" cy="1888820"/>
          </a:xfrm>
        </p:grpSpPr>
        <p:pic>
          <p:nvPicPr>
            <p:cNvPr id="12" name="Picture 11">
              <a:extLst>
                <a:ext uri="{FF2B5EF4-FFF2-40B4-BE49-F238E27FC236}">
                  <a16:creationId xmlns:a16="http://schemas.microsoft.com/office/drawing/2014/main" id="{D4749B8B-A751-5131-166C-C81D52610FAD}"/>
                </a:ext>
              </a:extLst>
            </p:cNvPr>
            <p:cNvPicPr>
              <a:picLocks noChangeAspect="1"/>
            </p:cNvPicPr>
            <p:nvPr/>
          </p:nvPicPr>
          <p:blipFill>
            <a:blip r:embed="rId3"/>
            <a:srcRect l="78374"/>
            <a:stretch/>
          </p:blipFill>
          <p:spPr>
            <a:xfrm>
              <a:off x="7322400" y="-764491"/>
              <a:ext cx="1862254" cy="1888820"/>
            </a:xfrm>
            <a:prstGeom prst="rect">
              <a:avLst/>
            </a:prstGeom>
          </p:spPr>
        </p:pic>
        <p:pic>
          <p:nvPicPr>
            <p:cNvPr id="14" name="Picture 13">
              <a:extLst>
                <a:ext uri="{FF2B5EF4-FFF2-40B4-BE49-F238E27FC236}">
                  <a16:creationId xmlns:a16="http://schemas.microsoft.com/office/drawing/2014/main" id="{B20EACDD-5072-8D7C-31E9-68E6C73B458E}"/>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0000" b="92143" l="9774" r="89474">
                          <a14:foregroundMark x1="63910" y1="92143" x2="63910" y2="92143"/>
                          <a14:foregroundMark x1="60902" y1="71429" x2="60902" y2="71429"/>
                          <a14:foregroundMark x1="69925" y1="65714" x2="57895" y2="65714"/>
                          <a14:foregroundMark x1="55639" y1="68571" x2="78947" y2="66429"/>
                          <a14:foregroundMark x1="51880" y1="37857" x2="52632" y2="57143"/>
                          <a14:foregroundMark x1="60902" y1="86429" x2="75940" y2="83571"/>
                        </a14:backgroundRemoval>
                      </a14:imgEffect>
                    </a14:imgLayer>
                  </a14:imgProps>
                </a:ext>
              </a:extLst>
            </a:blip>
            <a:srcRect l="29249" t="24860" r="10863" b="2709"/>
            <a:stretch/>
          </p:blipFill>
          <p:spPr>
            <a:xfrm rot="10800000">
              <a:off x="7911912" y="-560351"/>
              <a:ext cx="241062" cy="306904"/>
            </a:xfrm>
            <a:prstGeom prst="rect">
              <a:avLst/>
            </a:prstGeom>
          </p:spPr>
        </p:pic>
        <p:sp>
          <p:nvSpPr>
            <p:cNvPr id="15" name="Rectangle: Rounded Corners 14">
              <a:extLst>
                <a:ext uri="{FF2B5EF4-FFF2-40B4-BE49-F238E27FC236}">
                  <a16:creationId xmlns:a16="http://schemas.microsoft.com/office/drawing/2014/main" id="{00657547-A448-88B8-817D-42311C8C4910}"/>
                </a:ext>
              </a:extLst>
            </p:cNvPr>
            <p:cNvSpPr/>
            <p:nvPr/>
          </p:nvSpPr>
          <p:spPr>
            <a:xfrm>
              <a:off x="7629454" y="-203031"/>
              <a:ext cx="1005840" cy="182880"/>
            </a:xfrm>
            <a:prstGeom prst="roundRect">
              <a:avLst/>
            </a:prstGeom>
            <a:no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Box 17">
            <a:extLst>
              <a:ext uri="{FF2B5EF4-FFF2-40B4-BE49-F238E27FC236}">
                <a16:creationId xmlns:a16="http://schemas.microsoft.com/office/drawing/2014/main" id="{9C4BED28-48C3-3AEE-5811-73772522E45E}"/>
              </a:ext>
            </a:extLst>
          </p:cNvPr>
          <p:cNvSpPr txBox="1"/>
          <p:nvPr/>
        </p:nvSpPr>
        <p:spPr>
          <a:xfrm>
            <a:off x="2932771" y="3595434"/>
            <a:ext cx="3278458" cy="1077218"/>
          </a:xfrm>
          <a:prstGeom prst="rect">
            <a:avLst/>
          </a:prstGeom>
          <a:noFill/>
        </p:spPr>
        <p:txBody>
          <a:bodyPr wrap="square" rtlCol="0">
            <a:spAutoFit/>
          </a:bodyPr>
          <a:lstStyle/>
          <a:p>
            <a:pPr algn="ctr"/>
            <a:r>
              <a:rPr lang="en-US" sz="1600" dirty="0">
                <a:latin typeface="Calibri" panose="020F0502020204030204" pitchFamily="34" charset="0"/>
                <a:ea typeface="Calibri" panose="020F0502020204030204" pitchFamily="34" charset="0"/>
                <a:cs typeface="Calibri" panose="020F0502020204030204" pitchFamily="34" charset="0"/>
              </a:rPr>
              <a:t>This will prompt the filter function to appear above the table and will auto populate whatever text was in the cell you clicked, into the text box.</a:t>
            </a:r>
          </a:p>
        </p:txBody>
      </p:sp>
      <p:sp>
        <p:nvSpPr>
          <p:cNvPr id="19" name="TextBox 18">
            <a:extLst>
              <a:ext uri="{FF2B5EF4-FFF2-40B4-BE49-F238E27FC236}">
                <a16:creationId xmlns:a16="http://schemas.microsoft.com/office/drawing/2014/main" id="{FECF82D2-6B37-3387-C60D-F53EE4475399}"/>
              </a:ext>
            </a:extLst>
          </p:cNvPr>
          <p:cNvSpPr txBox="1"/>
          <p:nvPr/>
        </p:nvSpPr>
        <p:spPr>
          <a:xfrm>
            <a:off x="6622447" y="3656855"/>
            <a:ext cx="2164714" cy="1077218"/>
          </a:xfrm>
          <a:prstGeom prst="rect">
            <a:avLst/>
          </a:prstGeom>
          <a:noFill/>
        </p:spPr>
        <p:txBody>
          <a:bodyPr wrap="square" rtlCol="0">
            <a:spAutoFit/>
          </a:bodyPr>
          <a:lstStyle/>
          <a:p>
            <a:pPr algn="ctr"/>
            <a:r>
              <a:rPr lang="en-US" sz="1600" dirty="0">
                <a:latin typeface="Calibri" panose="020F0502020204030204" pitchFamily="34" charset="0"/>
                <a:ea typeface="Calibri" panose="020F0502020204030204" pitchFamily="34" charset="0"/>
                <a:cs typeface="Calibri" panose="020F0502020204030204" pitchFamily="34" charset="0"/>
              </a:rPr>
              <a:t>You can also use the Page Actions filter function to find premade filters.</a:t>
            </a:r>
          </a:p>
        </p:txBody>
      </p:sp>
    </p:spTree>
    <p:extLst>
      <p:ext uri="{BB962C8B-B14F-4D97-AF65-F5344CB8AC3E}">
        <p14:creationId xmlns:p14="http://schemas.microsoft.com/office/powerpoint/2010/main" val="27074323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686">
          <a:extLst>
            <a:ext uri="{FF2B5EF4-FFF2-40B4-BE49-F238E27FC236}">
              <a16:creationId xmlns:a16="http://schemas.microsoft.com/office/drawing/2014/main" id="{3A823C29-2609-2DC6-51E9-DC8FFA12D117}"/>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BAC95BC2-7E9C-568E-0DB8-A5DD6C0B6F26}"/>
              </a:ext>
            </a:extLst>
          </p:cNvPr>
          <p:cNvSpPr>
            <a:spLocks noGrp="1"/>
          </p:cNvSpPr>
          <p:nvPr>
            <p:ph type="title"/>
          </p:nvPr>
        </p:nvSpPr>
        <p:spPr/>
        <p:txBody>
          <a:bodyPr/>
          <a:lstStyle/>
          <a:p>
            <a:r>
              <a:rPr lang="en-US" sz="3200" dirty="0">
                <a:solidFill>
                  <a:srgbClr val="1E5187"/>
                </a:solidFill>
              </a:rPr>
              <a:t>Filter</a:t>
            </a:r>
          </a:p>
        </p:txBody>
      </p:sp>
      <p:sp>
        <p:nvSpPr>
          <p:cNvPr id="4" name="TextBox 3">
            <a:extLst>
              <a:ext uri="{FF2B5EF4-FFF2-40B4-BE49-F238E27FC236}">
                <a16:creationId xmlns:a16="http://schemas.microsoft.com/office/drawing/2014/main" id="{6D4B2C80-75D5-7E46-1500-BD6546778C81}"/>
              </a:ext>
            </a:extLst>
          </p:cNvPr>
          <p:cNvSpPr txBox="1"/>
          <p:nvPr/>
        </p:nvSpPr>
        <p:spPr>
          <a:xfrm>
            <a:off x="385350" y="1224067"/>
            <a:ext cx="8295881" cy="338554"/>
          </a:xfrm>
          <a:prstGeom prst="rect">
            <a:avLst/>
          </a:prstGeom>
          <a:noFill/>
        </p:spPr>
        <p:txBody>
          <a:bodyPr wrap="square" rtlCol="0">
            <a:spAutoFit/>
          </a:bodyPr>
          <a:lstStyle/>
          <a:p>
            <a:r>
              <a:rPr lang="en-US" sz="1600" dirty="0">
                <a:latin typeface="Figtree Black" panose="020B0604020202020204" charset="0"/>
                <a:ea typeface="Calibri" panose="020F0502020204030204" pitchFamily="34" charset="0"/>
                <a:cs typeface="Calibri" panose="020F0502020204030204" pitchFamily="34" charset="0"/>
              </a:rPr>
              <a:t>The filter function will show the exact text you first clicked.</a:t>
            </a:r>
          </a:p>
        </p:txBody>
      </p:sp>
      <p:sp>
        <p:nvSpPr>
          <p:cNvPr id="14" name="TextBox 13">
            <a:extLst>
              <a:ext uri="{FF2B5EF4-FFF2-40B4-BE49-F238E27FC236}">
                <a16:creationId xmlns:a16="http://schemas.microsoft.com/office/drawing/2014/main" id="{26BAC7CB-9765-4622-1BB2-624EC12D3AAA}"/>
              </a:ext>
            </a:extLst>
          </p:cNvPr>
          <p:cNvSpPr txBox="1"/>
          <p:nvPr/>
        </p:nvSpPr>
        <p:spPr>
          <a:xfrm>
            <a:off x="452886" y="3361193"/>
            <a:ext cx="2216166" cy="830997"/>
          </a:xfrm>
          <a:prstGeom prst="rect">
            <a:avLst/>
          </a:prstGeom>
          <a:noFill/>
        </p:spPr>
        <p:txBody>
          <a:bodyPr wrap="square">
            <a:spAutoFit/>
          </a:bodyPr>
          <a:lstStyle/>
          <a:p>
            <a:pPr algn="ctr"/>
            <a:r>
              <a:rPr lang="en-US" sz="1600" dirty="0">
                <a:latin typeface="Calibri" panose="020F0502020204030204" pitchFamily="34" charset="0"/>
                <a:ea typeface="Calibri" panose="020F0502020204030204" pitchFamily="34" charset="0"/>
                <a:cs typeface="Calibri" panose="020F0502020204030204" pitchFamily="34" charset="0"/>
              </a:rPr>
              <a:t>Clicking "=" filters for items exactly matching the text box content.</a:t>
            </a:r>
          </a:p>
        </p:txBody>
      </p:sp>
      <p:pic>
        <p:nvPicPr>
          <p:cNvPr id="16" name="Picture 15">
            <a:extLst>
              <a:ext uri="{FF2B5EF4-FFF2-40B4-BE49-F238E27FC236}">
                <a16:creationId xmlns:a16="http://schemas.microsoft.com/office/drawing/2014/main" id="{1C78D188-907E-C27C-6572-C2FA9EC2F167}"/>
              </a:ext>
            </a:extLst>
          </p:cNvPr>
          <p:cNvPicPr>
            <a:picLocks noChangeAspect="1"/>
          </p:cNvPicPr>
          <p:nvPr/>
        </p:nvPicPr>
        <p:blipFill>
          <a:blip r:embed="rId3"/>
          <a:stretch>
            <a:fillRect/>
          </a:stretch>
        </p:blipFill>
        <p:spPr>
          <a:xfrm>
            <a:off x="389757" y="2005812"/>
            <a:ext cx="2288146" cy="1131876"/>
          </a:xfrm>
          <a:prstGeom prst="rect">
            <a:avLst/>
          </a:prstGeom>
          <a:ln w="19050">
            <a:noFill/>
          </a:ln>
        </p:spPr>
      </p:pic>
      <p:pic>
        <p:nvPicPr>
          <p:cNvPr id="18" name="Picture 17">
            <a:extLst>
              <a:ext uri="{FF2B5EF4-FFF2-40B4-BE49-F238E27FC236}">
                <a16:creationId xmlns:a16="http://schemas.microsoft.com/office/drawing/2014/main" id="{D22DA690-92F0-9CB0-8EF0-C8A547E62A94}"/>
              </a:ext>
            </a:extLst>
          </p:cNvPr>
          <p:cNvPicPr>
            <a:picLocks noChangeAspect="1"/>
          </p:cNvPicPr>
          <p:nvPr/>
        </p:nvPicPr>
        <p:blipFill>
          <a:blip r:embed="rId4"/>
          <a:stretch>
            <a:fillRect/>
          </a:stretch>
        </p:blipFill>
        <p:spPr>
          <a:xfrm>
            <a:off x="6397621" y="1972359"/>
            <a:ext cx="2283610" cy="1131876"/>
          </a:xfrm>
          <a:prstGeom prst="rect">
            <a:avLst/>
          </a:prstGeom>
          <a:ln w="19050">
            <a:noFill/>
          </a:ln>
        </p:spPr>
      </p:pic>
      <p:sp>
        <p:nvSpPr>
          <p:cNvPr id="23" name="TextBox 22">
            <a:extLst>
              <a:ext uri="{FF2B5EF4-FFF2-40B4-BE49-F238E27FC236}">
                <a16:creationId xmlns:a16="http://schemas.microsoft.com/office/drawing/2014/main" id="{12F8AE40-4F9A-7C4F-E6BA-0561B186F6FB}"/>
              </a:ext>
            </a:extLst>
          </p:cNvPr>
          <p:cNvSpPr txBox="1"/>
          <p:nvPr/>
        </p:nvSpPr>
        <p:spPr>
          <a:xfrm>
            <a:off x="6431074" y="3361193"/>
            <a:ext cx="2283610" cy="1077218"/>
          </a:xfrm>
          <a:prstGeom prst="rect">
            <a:avLst/>
          </a:prstGeom>
          <a:noFill/>
        </p:spPr>
        <p:txBody>
          <a:bodyPr wrap="square">
            <a:spAutoFit/>
          </a:bodyPr>
          <a:lstStyle/>
          <a:p>
            <a:pPr algn="ctr"/>
            <a:r>
              <a:rPr lang="en-US" sz="1600" dirty="0">
                <a:latin typeface="Calibri" panose="020F0502020204030204" pitchFamily="34" charset="0"/>
                <a:ea typeface="Calibri" panose="020F0502020204030204" pitchFamily="34" charset="0"/>
                <a:cs typeface="Calibri" panose="020F0502020204030204" pitchFamily="34" charset="0"/>
              </a:rPr>
              <a:t>Clicking “&lt;&gt;” (exclude icon) filters out items that don't match the text box content.</a:t>
            </a:r>
          </a:p>
        </p:txBody>
      </p:sp>
      <p:pic>
        <p:nvPicPr>
          <p:cNvPr id="24" name="Picture 23">
            <a:extLst>
              <a:ext uri="{FF2B5EF4-FFF2-40B4-BE49-F238E27FC236}">
                <a16:creationId xmlns:a16="http://schemas.microsoft.com/office/drawing/2014/main" id="{D3CFBBEA-4DBF-43AC-D58C-B560D3C954CE}"/>
              </a:ext>
            </a:extLst>
          </p:cNvPr>
          <p:cNvPicPr>
            <a:picLocks noChangeAspect="1"/>
          </p:cNvPicPr>
          <p:nvPr/>
        </p:nvPicPr>
        <p:blipFill>
          <a:blip r:embed="rId5"/>
          <a:stretch>
            <a:fillRect/>
          </a:stretch>
        </p:blipFill>
        <p:spPr>
          <a:xfrm>
            <a:off x="2967926" y="2113711"/>
            <a:ext cx="3208149" cy="715360"/>
          </a:xfrm>
          <a:prstGeom prst="rect">
            <a:avLst/>
          </a:prstGeom>
          <a:ln w="19050">
            <a:noFill/>
          </a:ln>
        </p:spPr>
      </p:pic>
      <p:sp>
        <p:nvSpPr>
          <p:cNvPr id="26" name="TextBox 25">
            <a:extLst>
              <a:ext uri="{FF2B5EF4-FFF2-40B4-BE49-F238E27FC236}">
                <a16:creationId xmlns:a16="http://schemas.microsoft.com/office/drawing/2014/main" id="{FC1B4117-5435-2F43-09E0-1226B5B414EF}"/>
              </a:ext>
            </a:extLst>
          </p:cNvPr>
          <p:cNvSpPr txBox="1"/>
          <p:nvPr/>
        </p:nvSpPr>
        <p:spPr>
          <a:xfrm>
            <a:off x="3122341" y="3189889"/>
            <a:ext cx="2932771" cy="1323439"/>
          </a:xfrm>
          <a:prstGeom prst="rect">
            <a:avLst/>
          </a:prstGeom>
          <a:noFill/>
        </p:spPr>
        <p:txBody>
          <a:bodyPr wrap="square">
            <a:spAutoFit/>
          </a:bodyPr>
          <a:lstStyle/>
          <a:p>
            <a:pPr algn="ctr"/>
            <a:r>
              <a:rPr lang="en-US" sz="1600" dirty="0">
                <a:latin typeface="Calibri" panose="020F0502020204030204" pitchFamily="34" charset="0"/>
                <a:ea typeface="Calibri" panose="020F0502020204030204" pitchFamily="34" charset="0"/>
                <a:cs typeface="Calibri" panose="020F0502020204030204" pitchFamily="34" charset="0"/>
              </a:rPr>
              <a:t>Clicking “LIKE” filters for items </a:t>
            </a:r>
            <a:r>
              <a:rPr lang="en-US" sz="1600" i="1" dirty="0">
                <a:latin typeface="Calibri" panose="020F0502020204030204" pitchFamily="34" charset="0"/>
                <a:ea typeface="Calibri" panose="020F0502020204030204" pitchFamily="34" charset="0"/>
                <a:cs typeface="Calibri" panose="020F0502020204030204" pitchFamily="34" charset="0"/>
              </a:rPr>
              <a:t>similar</a:t>
            </a:r>
            <a:r>
              <a:rPr lang="en-US" sz="1600" dirty="0">
                <a:latin typeface="Calibri" panose="020F0502020204030204" pitchFamily="34" charset="0"/>
                <a:ea typeface="Calibri" panose="020F0502020204030204" pitchFamily="34" charset="0"/>
                <a:cs typeface="Calibri" panose="020F0502020204030204" pitchFamily="34" charset="0"/>
              </a:rPr>
              <a:t> to what is entered into the text box. This helps when searching for a document name you're unsure of.</a:t>
            </a:r>
          </a:p>
        </p:txBody>
      </p:sp>
    </p:spTree>
    <p:extLst>
      <p:ext uri="{BB962C8B-B14F-4D97-AF65-F5344CB8AC3E}">
        <p14:creationId xmlns:p14="http://schemas.microsoft.com/office/powerpoint/2010/main" val="35759108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686">
          <a:extLst>
            <a:ext uri="{FF2B5EF4-FFF2-40B4-BE49-F238E27FC236}">
              <a16:creationId xmlns:a16="http://schemas.microsoft.com/office/drawing/2014/main" id="{49C4C24E-D200-9FBB-1DDD-4C97FFD87DDF}"/>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7B241919-5BB7-7DE5-E9C0-06A2C1846901}"/>
              </a:ext>
            </a:extLst>
          </p:cNvPr>
          <p:cNvSpPr>
            <a:spLocks noGrp="1"/>
          </p:cNvSpPr>
          <p:nvPr>
            <p:ph type="title"/>
          </p:nvPr>
        </p:nvSpPr>
        <p:spPr/>
        <p:txBody>
          <a:bodyPr/>
          <a:lstStyle/>
          <a:p>
            <a:r>
              <a:rPr lang="en-US" sz="3200" dirty="0">
                <a:solidFill>
                  <a:srgbClr val="1E5187"/>
                </a:solidFill>
              </a:rPr>
              <a:t>Filter</a:t>
            </a:r>
          </a:p>
        </p:txBody>
      </p:sp>
      <p:sp>
        <p:nvSpPr>
          <p:cNvPr id="26" name="TextBox 25">
            <a:extLst>
              <a:ext uri="{FF2B5EF4-FFF2-40B4-BE49-F238E27FC236}">
                <a16:creationId xmlns:a16="http://schemas.microsoft.com/office/drawing/2014/main" id="{9C8D31DD-3BCA-0D61-FC65-32D4ED26B2F6}"/>
              </a:ext>
            </a:extLst>
          </p:cNvPr>
          <p:cNvSpPr txBox="1"/>
          <p:nvPr/>
        </p:nvSpPr>
        <p:spPr>
          <a:xfrm>
            <a:off x="2809526" y="3588317"/>
            <a:ext cx="3208149" cy="923330"/>
          </a:xfrm>
          <a:prstGeom prst="rect">
            <a:avLst/>
          </a:prstGeom>
          <a:noFill/>
        </p:spPr>
        <p:txBody>
          <a:bodyPr wrap="square">
            <a:spAutoFit/>
          </a:bodyPr>
          <a:lstStyle/>
          <a:p>
            <a:pPr algn="ctr"/>
            <a:r>
              <a:rPr lang="en-US" sz="1800" dirty="0">
                <a:latin typeface="Calibri" panose="020F0502020204030204" pitchFamily="34" charset="0"/>
                <a:ea typeface="Calibri" panose="020F0502020204030204" pitchFamily="34" charset="0"/>
                <a:cs typeface="Calibri" panose="020F0502020204030204" pitchFamily="34" charset="0"/>
              </a:rPr>
              <a:t>For date or numerical data, you can use the “&gt;” (greater than) or “&lt;” (less than) filters.</a:t>
            </a:r>
          </a:p>
        </p:txBody>
      </p:sp>
      <p:grpSp>
        <p:nvGrpSpPr>
          <p:cNvPr id="2" name="Group 1">
            <a:extLst>
              <a:ext uri="{FF2B5EF4-FFF2-40B4-BE49-F238E27FC236}">
                <a16:creationId xmlns:a16="http://schemas.microsoft.com/office/drawing/2014/main" id="{C5226780-7640-E5B1-F3C2-106E63C485D3}"/>
              </a:ext>
            </a:extLst>
          </p:cNvPr>
          <p:cNvGrpSpPr/>
          <p:nvPr/>
        </p:nvGrpSpPr>
        <p:grpSpPr>
          <a:xfrm>
            <a:off x="1238865" y="1680619"/>
            <a:ext cx="6652336" cy="1782262"/>
            <a:chOff x="1238865" y="1680619"/>
            <a:chExt cx="6652336" cy="1782262"/>
          </a:xfrm>
        </p:grpSpPr>
        <p:pic>
          <p:nvPicPr>
            <p:cNvPr id="6" name="Picture 5">
              <a:extLst>
                <a:ext uri="{FF2B5EF4-FFF2-40B4-BE49-F238E27FC236}">
                  <a16:creationId xmlns:a16="http://schemas.microsoft.com/office/drawing/2014/main" id="{85E1DFF6-FFCD-6E10-D92C-205EA1470B08}"/>
                </a:ext>
              </a:extLst>
            </p:cNvPr>
            <p:cNvPicPr>
              <a:picLocks noChangeAspect="1"/>
            </p:cNvPicPr>
            <p:nvPr/>
          </p:nvPicPr>
          <p:blipFill>
            <a:blip r:embed="rId3"/>
            <a:srcRect l="-1" r="209"/>
            <a:stretch/>
          </p:blipFill>
          <p:spPr>
            <a:xfrm>
              <a:off x="1238865" y="1680619"/>
              <a:ext cx="6652336" cy="1782262"/>
            </a:xfrm>
            <a:prstGeom prst="rect">
              <a:avLst/>
            </a:prstGeom>
          </p:spPr>
        </p:pic>
        <p:pic>
          <p:nvPicPr>
            <p:cNvPr id="5" name="Picture 4">
              <a:extLst>
                <a:ext uri="{FF2B5EF4-FFF2-40B4-BE49-F238E27FC236}">
                  <a16:creationId xmlns:a16="http://schemas.microsoft.com/office/drawing/2014/main" id="{83FB9F59-808E-1E11-7E64-CD97D6BF99FF}"/>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0000" b="92143" l="9774" r="89474">
                          <a14:foregroundMark x1="63910" y1="92143" x2="63910" y2="92143"/>
                          <a14:foregroundMark x1="60902" y1="71429" x2="60902" y2="71429"/>
                          <a14:foregroundMark x1="69925" y1="65714" x2="57895" y2="65714"/>
                          <a14:foregroundMark x1="55639" y1="68571" x2="78947" y2="66429"/>
                          <a14:foregroundMark x1="51880" y1="37857" x2="52632" y2="57143"/>
                          <a14:foregroundMark x1="60902" y1="86429" x2="75940" y2="83571"/>
                        </a14:backgroundRemoval>
                      </a14:imgEffect>
                    </a14:imgLayer>
                  </a14:imgProps>
                </a:ext>
              </a:extLst>
            </a:blip>
            <a:srcRect l="29249" t="24860" r="10863" b="2709"/>
            <a:stretch/>
          </p:blipFill>
          <p:spPr>
            <a:xfrm>
              <a:off x="7586421" y="2711584"/>
              <a:ext cx="241062" cy="306904"/>
            </a:xfrm>
            <a:prstGeom prst="rect">
              <a:avLst/>
            </a:prstGeom>
          </p:spPr>
        </p:pic>
        <p:sp>
          <p:nvSpPr>
            <p:cNvPr id="7" name="Rectangle: Rounded Corners 6">
              <a:extLst>
                <a:ext uri="{FF2B5EF4-FFF2-40B4-BE49-F238E27FC236}">
                  <a16:creationId xmlns:a16="http://schemas.microsoft.com/office/drawing/2014/main" id="{54D7959D-5DEF-3567-967F-98AB43303234}"/>
                </a:ext>
              </a:extLst>
            </p:cNvPr>
            <p:cNvSpPr/>
            <p:nvPr/>
          </p:nvSpPr>
          <p:spPr>
            <a:xfrm>
              <a:off x="2064774" y="2175387"/>
              <a:ext cx="1106129" cy="147483"/>
            </a:xfrm>
            <a:prstGeom prst="roundRect">
              <a:avLst/>
            </a:prstGeom>
            <a:no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9410201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686">
          <a:extLst>
            <a:ext uri="{FF2B5EF4-FFF2-40B4-BE49-F238E27FC236}">
              <a16:creationId xmlns:a16="http://schemas.microsoft.com/office/drawing/2014/main" id="{55C43E13-2F36-C6F2-1C6E-71CE07799A78}"/>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5D262BE7-1BF0-5E34-42E3-62E6234BF937}"/>
              </a:ext>
            </a:extLst>
          </p:cNvPr>
          <p:cNvSpPr>
            <a:spLocks noGrp="1"/>
          </p:cNvSpPr>
          <p:nvPr>
            <p:ph type="title"/>
          </p:nvPr>
        </p:nvSpPr>
        <p:spPr/>
        <p:txBody>
          <a:bodyPr/>
          <a:lstStyle/>
          <a:p>
            <a:r>
              <a:rPr lang="en-US" sz="3200" dirty="0">
                <a:solidFill>
                  <a:srgbClr val="1E5187"/>
                </a:solidFill>
              </a:rPr>
              <a:t>Filter</a:t>
            </a:r>
          </a:p>
        </p:txBody>
      </p:sp>
      <p:sp>
        <p:nvSpPr>
          <p:cNvPr id="14" name="TextBox 13">
            <a:extLst>
              <a:ext uri="{FF2B5EF4-FFF2-40B4-BE49-F238E27FC236}">
                <a16:creationId xmlns:a16="http://schemas.microsoft.com/office/drawing/2014/main" id="{7DD1DCD3-CEFF-065C-5444-0CABBB6F50EB}"/>
              </a:ext>
            </a:extLst>
          </p:cNvPr>
          <p:cNvSpPr txBox="1"/>
          <p:nvPr/>
        </p:nvSpPr>
        <p:spPr>
          <a:xfrm>
            <a:off x="496423" y="3586078"/>
            <a:ext cx="2408227" cy="1077218"/>
          </a:xfrm>
          <a:prstGeom prst="rect">
            <a:avLst/>
          </a:prstGeom>
          <a:noFill/>
        </p:spPr>
        <p:txBody>
          <a:bodyPr wrap="square">
            <a:spAutoFit/>
          </a:bodyPr>
          <a:lstStyle/>
          <a:p>
            <a:pPr algn="ctr"/>
            <a:r>
              <a:rPr lang="en-US" sz="1600" dirty="0">
                <a:latin typeface="Calibri" panose="020F0502020204030204" pitchFamily="34" charset="0"/>
                <a:ea typeface="Calibri" panose="020F0502020204030204" pitchFamily="34" charset="0"/>
                <a:cs typeface="Calibri" panose="020F0502020204030204" pitchFamily="34" charset="0"/>
              </a:rPr>
              <a:t>Clicking the drop-down menu will show you all the options you can choose from under that column.</a:t>
            </a:r>
          </a:p>
        </p:txBody>
      </p:sp>
      <p:grpSp>
        <p:nvGrpSpPr>
          <p:cNvPr id="12" name="Group 11">
            <a:extLst>
              <a:ext uri="{FF2B5EF4-FFF2-40B4-BE49-F238E27FC236}">
                <a16:creationId xmlns:a16="http://schemas.microsoft.com/office/drawing/2014/main" id="{83567A46-BF8C-6F03-AE87-6A5E23FC4FE6}"/>
              </a:ext>
            </a:extLst>
          </p:cNvPr>
          <p:cNvGrpSpPr/>
          <p:nvPr/>
        </p:nvGrpSpPr>
        <p:grpSpPr>
          <a:xfrm>
            <a:off x="721365" y="1691235"/>
            <a:ext cx="1916800" cy="1761030"/>
            <a:chOff x="385448" y="1831723"/>
            <a:chExt cx="1601659" cy="1480051"/>
          </a:xfrm>
        </p:grpSpPr>
        <p:pic>
          <p:nvPicPr>
            <p:cNvPr id="20" name="Picture 19">
              <a:extLst>
                <a:ext uri="{FF2B5EF4-FFF2-40B4-BE49-F238E27FC236}">
                  <a16:creationId xmlns:a16="http://schemas.microsoft.com/office/drawing/2014/main" id="{30DD26A6-E491-AA02-DF3A-57497D780963}"/>
                </a:ext>
              </a:extLst>
            </p:cNvPr>
            <p:cNvPicPr>
              <a:picLocks noChangeAspect="1"/>
            </p:cNvPicPr>
            <p:nvPr/>
          </p:nvPicPr>
          <p:blipFill>
            <a:blip r:embed="rId3"/>
            <a:stretch>
              <a:fillRect/>
            </a:stretch>
          </p:blipFill>
          <p:spPr>
            <a:xfrm>
              <a:off x="385448" y="1831723"/>
              <a:ext cx="1583914" cy="1480051"/>
            </a:xfrm>
            <a:prstGeom prst="rect">
              <a:avLst/>
            </a:prstGeom>
          </p:spPr>
        </p:pic>
        <p:pic>
          <p:nvPicPr>
            <p:cNvPr id="5" name="Picture 4">
              <a:extLst>
                <a:ext uri="{FF2B5EF4-FFF2-40B4-BE49-F238E27FC236}">
                  <a16:creationId xmlns:a16="http://schemas.microsoft.com/office/drawing/2014/main" id="{E1ED4B32-7848-1ACE-1EC1-AC53E8C03054}"/>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0000" b="92143" l="9774" r="89474">
                          <a14:foregroundMark x1="63910" y1="92143" x2="63910" y2="92143"/>
                          <a14:foregroundMark x1="60902" y1="71429" x2="60902" y2="71429"/>
                          <a14:foregroundMark x1="69925" y1="65714" x2="57895" y2="65714"/>
                          <a14:foregroundMark x1="55639" y1="68571" x2="78947" y2="66429"/>
                          <a14:foregroundMark x1="51880" y1="37857" x2="52632" y2="57143"/>
                          <a14:foregroundMark x1="60902" y1="86429" x2="75940" y2="83571"/>
                        </a14:backgroundRemoval>
                      </a14:imgEffect>
                    </a14:imgLayer>
                  </a14:imgProps>
                </a:ext>
              </a:extLst>
            </a:blip>
            <a:srcRect l="29249" t="24860" r="10863" b="2709"/>
            <a:stretch/>
          </p:blipFill>
          <p:spPr>
            <a:xfrm>
              <a:off x="1746045" y="2038982"/>
              <a:ext cx="241062" cy="306904"/>
            </a:xfrm>
            <a:prstGeom prst="rect">
              <a:avLst/>
            </a:prstGeom>
          </p:spPr>
        </p:pic>
      </p:grpSp>
      <p:sp>
        <p:nvSpPr>
          <p:cNvPr id="11" name="TextBox 10">
            <a:extLst>
              <a:ext uri="{FF2B5EF4-FFF2-40B4-BE49-F238E27FC236}">
                <a16:creationId xmlns:a16="http://schemas.microsoft.com/office/drawing/2014/main" id="{2A6C7BBA-B0BD-E60F-EA12-B0559AF704AB}"/>
              </a:ext>
            </a:extLst>
          </p:cNvPr>
          <p:cNvSpPr txBox="1"/>
          <p:nvPr/>
        </p:nvSpPr>
        <p:spPr>
          <a:xfrm>
            <a:off x="3974374" y="3258651"/>
            <a:ext cx="1902319" cy="1754326"/>
          </a:xfrm>
          <a:prstGeom prst="rect">
            <a:avLst/>
          </a:prstGeom>
          <a:noFill/>
        </p:spPr>
        <p:txBody>
          <a:bodyPr wrap="square">
            <a:spAutoFit/>
          </a:bodyPr>
          <a:lstStyle/>
          <a:p>
            <a:pPr algn="ctr"/>
            <a:endParaRPr lang="en-US" dirty="0">
              <a:latin typeface="Calibri" panose="020F0502020204030204" pitchFamily="34" charset="0"/>
              <a:ea typeface="Calibri" panose="020F0502020204030204" pitchFamily="34" charset="0"/>
              <a:cs typeface="Calibri" panose="020F0502020204030204" pitchFamily="34" charset="0"/>
            </a:endParaRPr>
          </a:p>
          <a:p>
            <a:pPr algn="ctr"/>
            <a:r>
              <a:rPr lang="en-US" sz="1600" dirty="0">
                <a:latin typeface="Calibri" panose="020F0502020204030204" pitchFamily="34" charset="0"/>
                <a:ea typeface="Calibri" panose="020F0502020204030204" pitchFamily="34" charset="0"/>
                <a:cs typeface="Calibri" panose="020F0502020204030204" pitchFamily="34" charset="0"/>
              </a:rPr>
              <a:t>If you have multiple filters, you can click the larger ‘X’ to remove all filters at the same time.</a:t>
            </a:r>
            <a:endParaRPr lang="en-US" sz="1600" dirty="0"/>
          </a:p>
          <a:p>
            <a:pPr algn="ctr"/>
            <a:endParaRPr lang="en-US" dirty="0">
              <a:latin typeface="Calibri" panose="020F0502020204030204" pitchFamily="34" charset="0"/>
              <a:ea typeface="Calibri" panose="020F0502020204030204" pitchFamily="34" charset="0"/>
              <a:cs typeface="Calibri" panose="020F0502020204030204" pitchFamily="34" charset="0"/>
            </a:endParaRPr>
          </a:p>
        </p:txBody>
      </p:sp>
      <p:grpSp>
        <p:nvGrpSpPr>
          <p:cNvPr id="7" name="Group 6">
            <a:extLst>
              <a:ext uri="{FF2B5EF4-FFF2-40B4-BE49-F238E27FC236}">
                <a16:creationId xmlns:a16="http://schemas.microsoft.com/office/drawing/2014/main" id="{E82EF4FE-0FDF-1743-EDD8-883F6B6D1094}"/>
              </a:ext>
            </a:extLst>
          </p:cNvPr>
          <p:cNvGrpSpPr/>
          <p:nvPr/>
        </p:nvGrpSpPr>
        <p:grpSpPr>
          <a:xfrm>
            <a:off x="3116135" y="1936543"/>
            <a:ext cx="5338875" cy="2334325"/>
            <a:chOff x="3116135" y="1936543"/>
            <a:chExt cx="5338875" cy="2334325"/>
          </a:xfrm>
        </p:grpSpPr>
        <p:pic>
          <p:nvPicPr>
            <p:cNvPr id="9" name="Picture 8">
              <a:extLst>
                <a:ext uri="{FF2B5EF4-FFF2-40B4-BE49-F238E27FC236}">
                  <a16:creationId xmlns:a16="http://schemas.microsoft.com/office/drawing/2014/main" id="{0F9B628A-610D-7F32-C57E-8534EC03252B}"/>
                </a:ext>
              </a:extLst>
            </p:cNvPr>
            <p:cNvPicPr>
              <a:picLocks noChangeAspect="1"/>
            </p:cNvPicPr>
            <p:nvPr/>
          </p:nvPicPr>
          <p:blipFill>
            <a:blip r:embed="rId6"/>
            <a:srcRect t="38284" r="18329" b="2225"/>
            <a:stretch/>
          </p:blipFill>
          <p:spPr>
            <a:xfrm>
              <a:off x="3631894" y="1945841"/>
              <a:ext cx="4526250" cy="1251819"/>
            </a:xfrm>
            <a:prstGeom prst="rect">
              <a:avLst/>
            </a:prstGeom>
          </p:spPr>
        </p:pic>
        <p:sp>
          <p:nvSpPr>
            <p:cNvPr id="24" name="Arrow: Curved Left 23">
              <a:extLst>
                <a:ext uri="{FF2B5EF4-FFF2-40B4-BE49-F238E27FC236}">
                  <a16:creationId xmlns:a16="http://schemas.microsoft.com/office/drawing/2014/main" id="{B4400E51-1EF9-D9D0-D4E9-12088DFA716D}"/>
                </a:ext>
              </a:extLst>
            </p:cNvPr>
            <p:cNvSpPr/>
            <p:nvPr/>
          </p:nvSpPr>
          <p:spPr>
            <a:xfrm rot="11821645" flipH="1">
              <a:off x="8010581" y="2090890"/>
              <a:ext cx="444429" cy="1823622"/>
            </a:xfrm>
            <a:prstGeom prst="curvedLeftArrow">
              <a:avLst>
                <a:gd name="adj1" fmla="val 9091"/>
                <a:gd name="adj2" fmla="val 50000"/>
                <a:gd name="adj3" fmla="val 25000"/>
              </a:avLst>
            </a:prstGeom>
            <a:solidFill>
              <a:srgbClr val="FFC000"/>
            </a:solid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Arrow: Curved Left 24">
              <a:extLst>
                <a:ext uri="{FF2B5EF4-FFF2-40B4-BE49-F238E27FC236}">
                  <a16:creationId xmlns:a16="http://schemas.microsoft.com/office/drawing/2014/main" id="{50B60EA5-2987-1708-374C-5B8C64A1123E}"/>
                </a:ext>
              </a:extLst>
            </p:cNvPr>
            <p:cNvSpPr/>
            <p:nvPr/>
          </p:nvSpPr>
          <p:spPr>
            <a:xfrm rot="10380189">
              <a:off x="3116135" y="1936543"/>
              <a:ext cx="854804" cy="2334325"/>
            </a:xfrm>
            <a:prstGeom prst="curvedLeftArrow">
              <a:avLst>
                <a:gd name="adj1" fmla="val 8956"/>
                <a:gd name="adj2" fmla="val 50000"/>
                <a:gd name="adj3" fmla="val 25000"/>
              </a:avLst>
            </a:prstGeom>
            <a:solidFill>
              <a:srgbClr val="7030A0"/>
            </a:solidFill>
            <a:ln>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Rectangle: Rounded Corners 1">
              <a:extLst>
                <a:ext uri="{FF2B5EF4-FFF2-40B4-BE49-F238E27FC236}">
                  <a16:creationId xmlns:a16="http://schemas.microsoft.com/office/drawing/2014/main" id="{A6FCCDBA-3146-FA89-B4EE-9D6DEEF7E17F}"/>
                </a:ext>
              </a:extLst>
            </p:cNvPr>
            <p:cNvSpPr/>
            <p:nvPr/>
          </p:nvSpPr>
          <p:spPr>
            <a:xfrm>
              <a:off x="3965691" y="1989910"/>
              <a:ext cx="216733" cy="221271"/>
            </a:xfrm>
            <a:prstGeom prst="roundRect">
              <a:avLst/>
            </a:prstGeom>
            <a:noFill/>
            <a:ln>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C52160CD-8639-4967-EF7B-DBE236A96C74}"/>
                </a:ext>
              </a:extLst>
            </p:cNvPr>
            <p:cNvSpPr/>
            <p:nvPr/>
          </p:nvSpPr>
          <p:spPr>
            <a:xfrm>
              <a:off x="7122367" y="2018709"/>
              <a:ext cx="182880" cy="182880"/>
            </a:xfrm>
            <a:prstGeom prst="roundRect">
              <a:avLst/>
            </a:prstGeom>
            <a:no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TextBox 5">
            <a:extLst>
              <a:ext uri="{FF2B5EF4-FFF2-40B4-BE49-F238E27FC236}">
                <a16:creationId xmlns:a16="http://schemas.microsoft.com/office/drawing/2014/main" id="{907B32C9-6F95-530E-1A98-330D4BE56065}"/>
              </a:ext>
            </a:extLst>
          </p:cNvPr>
          <p:cNvSpPr txBox="1"/>
          <p:nvPr/>
        </p:nvSpPr>
        <p:spPr>
          <a:xfrm>
            <a:off x="6409956" y="3586078"/>
            <a:ext cx="1424822" cy="1077218"/>
          </a:xfrm>
          <a:prstGeom prst="rect">
            <a:avLst/>
          </a:prstGeom>
          <a:noFill/>
        </p:spPr>
        <p:txBody>
          <a:bodyPr wrap="square">
            <a:spAutoFit/>
          </a:bodyPr>
          <a:lstStyle/>
          <a:p>
            <a:pPr algn="ctr"/>
            <a:r>
              <a:rPr lang="en-US" sz="1600" dirty="0">
                <a:latin typeface="Calibri" panose="020F0502020204030204" pitchFamily="34" charset="0"/>
                <a:ea typeface="Calibri" panose="020F0502020204030204" pitchFamily="34" charset="0"/>
                <a:cs typeface="Calibri" panose="020F0502020204030204" pitchFamily="34" charset="0"/>
              </a:rPr>
              <a:t>Clicking the red ‘X’ next to the filter to remove it.</a:t>
            </a:r>
          </a:p>
        </p:txBody>
      </p:sp>
    </p:spTree>
    <p:extLst>
      <p:ext uri="{BB962C8B-B14F-4D97-AF65-F5344CB8AC3E}">
        <p14:creationId xmlns:p14="http://schemas.microsoft.com/office/powerpoint/2010/main" val="28092649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686">
          <a:extLst>
            <a:ext uri="{FF2B5EF4-FFF2-40B4-BE49-F238E27FC236}">
              <a16:creationId xmlns:a16="http://schemas.microsoft.com/office/drawing/2014/main" id="{F988BAF3-B0C8-5E49-5F72-A960B3ACFD26}"/>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912B3982-1AF6-4FF2-2C24-5340DED551BA}"/>
              </a:ext>
            </a:extLst>
          </p:cNvPr>
          <p:cNvSpPr>
            <a:spLocks noGrp="1"/>
          </p:cNvSpPr>
          <p:nvPr>
            <p:ph type="title"/>
          </p:nvPr>
        </p:nvSpPr>
        <p:spPr/>
        <p:txBody>
          <a:bodyPr/>
          <a:lstStyle/>
          <a:p>
            <a:r>
              <a:rPr lang="en-US" sz="3200" dirty="0">
                <a:solidFill>
                  <a:srgbClr val="1E5187"/>
                </a:solidFill>
              </a:rPr>
              <a:t>Filter</a:t>
            </a:r>
          </a:p>
        </p:txBody>
      </p:sp>
      <p:sp>
        <p:nvSpPr>
          <p:cNvPr id="11" name="TextBox 10">
            <a:extLst>
              <a:ext uri="{FF2B5EF4-FFF2-40B4-BE49-F238E27FC236}">
                <a16:creationId xmlns:a16="http://schemas.microsoft.com/office/drawing/2014/main" id="{70B82DA4-58FA-A6E2-5FCD-DB8F2A80C6F9}"/>
              </a:ext>
            </a:extLst>
          </p:cNvPr>
          <p:cNvSpPr txBox="1"/>
          <p:nvPr/>
        </p:nvSpPr>
        <p:spPr>
          <a:xfrm>
            <a:off x="965845" y="2932724"/>
            <a:ext cx="3323630" cy="1323439"/>
          </a:xfrm>
          <a:prstGeom prst="rect">
            <a:avLst/>
          </a:prstGeom>
          <a:noFill/>
        </p:spPr>
        <p:txBody>
          <a:bodyPr wrap="square">
            <a:spAutoFit/>
          </a:bodyPr>
          <a:lstStyle/>
          <a:p>
            <a:pPr algn="ctr"/>
            <a:r>
              <a:rPr lang="en-US" sz="1600" dirty="0">
                <a:latin typeface="Calibri" panose="020F0502020204030204" pitchFamily="34" charset="0"/>
                <a:ea typeface="Calibri" panose="020F0502020204030204" pitchFamily="34" charset="0"/>
                <a:cs typeface="Calibri" panose="020F0502020204030204" pitchFamily="34" charset="0"/>
              </a:rPr>
              <a:t>To reuse multiple filters, click the save icon (if available for your study). This saves the pattern in 'My Lists' under the Toolbox, where you can name and store it.</a:t>
            </a:r>
          </a:p>
        </p:txBody>
      </p:sp>
      <p:sp>
        <p:nvSpPr>
          <p:cNvPr id="25" name="Arrow: Curved Left 24">
            <a:extLst>
              <a:ext uri="{FF2B5EF4-FFF2-40B4-BE49-F238E27FC236}">
                <a16:creationId xmlns:a16="http://schemas.microsoft.com/office/drawing/2014/main" id="{62283712-49DF-A5E9-DA93-7B79E33F7E25}"/>
              </a:ext>
            </a:extLst>
          </p:cNvPr>
          <p:cNvSpPr/>
          <p:nvPr/>
        </p:nvSpPr>
        <p:spPr>
          <a:xfrm rot="10380189">
            <a:off x="340517" y="1914421"/>
            <a:ext cx="573391" cy="1673633"/>
          </a:xfrm>
          <a:prstGeom prst="curvedLeftArrow">
            <a:avLst>
              <a:gd name="adj1" fmla="val 8956"/>
              <a:gd name="adj2" fmla="val 50000"/>
              <a:gd name="adj3" fmla="val 25000"/>
            </a:avLst>
          </a:prstGeom>
          <a:solidFill>
            <a:srgbClr val="FFC000"/>
          </a:solid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1" name="Group 20">
            <a:extLst>
              <a:ext uri="{FF2B5EF4-FFF2-40B4-BE49-F238E27FC236}">
                <a16:creationId xmlns:a16="http://schemas.microsoft.com/office/drawing/2014/main" id="{171F2522-9EDF-4BA5-1A0F-EB020B8FFC98}"/>
              </a:ext>
            </a:extLst>
          </p:cNvPr>
          <p:cNvGrpSpPr/>
          <p:nvPr/>
        </p:nvGrpSpPr>
        <p:grpSpPr>
          <a:xfrm>
            <a:off x="965845" y="1863430"/>
            <a:ext cx="3473033" cy="753263"/>
            <a:chOff x="1211167" y="1204329"/>
            <a:chExt cx="3473033" cy="753263"/>
          </a:xfrm>
        </p:grpSpPr>
        <p:pic>
          <p:nvPicPr>
            <p:cNvPr id="4" name="Picture 3">
              <a:extLst>
                <a:ext uri="{FF2B5EF4-FFF2-40B4-BE49-F238E27FC236}">
                  <a16:creationId xmlns:a16="http://schemas.microsoft.com/office/drawing/2014/main" id="{C531740C-B50E-0509-1B82-F3177980A1B4}"/>
                </a:ext>
              </a:extLst>
            </p:cNvPr>
            <p:cNvPicPr>
              <a:picLocks noChangeAspect="1"/>
            </p:cNvPicPr>
            <p:nvPr/>
          </p:nvPicPr>
          <p:blipFill>
            <a:blip r:embed="rId3"/>
            <a:srcRect l="1289"/>
            <a:stretch/>
          </p:blipFill>
          <p:spPr>
            <a:xfrm>
              <a:off x="1211167" y="1204329"/>
              <a:ext cx="3473033" cy="753263"/>
            </a:xfrm>
            <a:prstGeom prst="rect">
              <a:avLst/>
            </a:prstGeom>
          </p:spPr>
        </p:pic>
        <p:sp>
          <p:nvSpPr>
            <p:cNvPr id="16" name="Rectangle: Rounded Corners 15">
              <a:extLst>
                <a:ext uri="{FF2B5EF4-FFF2-40B4-BE49-F238E27FC236}">
                  <a16:creationId xmlns:a16="http://schemas.microsoft.com/office/drawing/2014/main" id="{FEFD2EEF-50B7-F87D-D0B2-C169C549568E}"/>
                </a:ext>
              </a:extLst>
            </p:cNvPr>
            <p:cNvSpPr/>
            <p:nvPr/>
          </p:nvSpPr>
          <p:spPr>
            <a:xfrm>
              <a:off x="1211167" y="1204329"/>
              <a:ext cx="216733" cy="221271"/>
            </a:xfrm>
            <a:prstGeom prst="roundRect">
              <a:avLst/>
            </a:prstGeom>
            <a:no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5AE8400C-FAC9-BAE5-99AE-56D0C1FC9F15}"/>
              </a:ext>
            </a:extLst>
          </p:cNvPr>
          <p:cNvGrpSpPr/>
          <p:nvPr/>
        </p:nvGrpSpPr>
        <p:grpSpPr>
          <a:xfrm>
            <a:off x="4818762" y="1905098"/>
            <a:ext cx="4064938" cy="1628925"/>
            <a:chOff x="4761162" y="935378"/>
            <a:chExt cx="4064938" cy="1628925"/>
          </a:xfrm>
        </p:grpSpPr>
        <p:pic>
          <p:nvPicPr>
            <p:cNvPr id="7" name="Picture 6">
              <a:extLst>
                <a:ext uri="{FF2B5EF4-FFF2-40B4-BE49-F238E27FC236}">
                  <a16:creationId xmlns:a16="http://schemas.microsoft.com/office/drawing/2014/main" id="{6BFC84DE-E8B0-6CF9-E650-442BAF2E56B8}"/>
                </a:ext>
              </a:extLst>
            </p:cNvPr>
            <p:cNvPicPr>
              <a:picLocks noChangeAspect="1"/>
            </p:cNvPicPr>
            <p:nvPr/>
          </p:nvPicPr>
          <p:blipFill>
            <a:blip r:embed="rId4"/>
            <a:srcRect l="25197" r="6535"/>
            <a:stretch/>
          </p:blipFill>
          <p:spPr>
            <a:xfrm>
              <a:off x="4771931" y="935378"/>
              <a:ext cx="4054169" cy="1628925"/>
            </a:xfrm>
            <a:prstGeom prst="rect">
              <a:avLst/>
            </a:prstGeom>
          </p:spPr>
        </p:pic>
        <p:sp>
          <p:nvSpPr>
            <p:cNvPr id="17" name="Rectangle: Rounded Corners 16">
              <a:extLst>
                <a:ext uri="{FF2B5EF4-FFF2-40B4-BE49-F238E27FC236}">
                  <a16:creationId xmlns:a16="http://schemas.microsoft.com/office/drawing/2014/main" id="{BD557008-3E7B-FDE5-F723-5499A26E31FE}"/>
                </a:ext>
              </a:extLst>
            </p:cNvPr>
            <p:cNvSpPr/>
            <p:nvPr/>
          </p:nvSpPr>
          <p:spPr>
            <a:xfrm>
              <a:off x="4761162" y="2299071"/>
              <a:ext cx="667638" cy="221271"/>
            </a:xfrm>
            <a:prstGeom prst="roundRect">
              <a:avLst/>
            </a:prstGeom>
            <a:no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95707769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686">
          <a:extLst>
            <a:ext uri="{FF2B5EF4-FFF2-40B4-BE49-F238E27FC236}">
              <a16:creationId xmlns:a16="http://schemas.microsoft.com/office/drawing/2014/main" id="{74073FFB-2155-E4CA-6A30-B530CA6D788A}"/>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A94C4154-B239-D9EC-D419-930761DA7A45}"/>
              </a:ext>
            </a:extLst>
          </p:cNvPr>
          <p:cNvPicPr>
            <a:picLocks noChangeAspect="1"/>
          </p:cNvPicPr>
          <p:nvPr/>
        </p:nvPicPr>
        <p:blipFill>
          <a:blip r:embed="rId3">
            <a:alphaModFix amt="35000"/>
          </a:blip>
          <a:stretch>
            <a:fillRect/>
          </a:stretch>
        </p:blipFill>
        <p:spPr>
          <a:xfrm>
            <a:off x="1554015" y="246150"/>
            <a:ext cx="6035971" cy="4651200"/>
          </a:xfrm>
          <a:prstGeom prst="rect">
            <a:avLst/>
          </a:prstGeom>
        </p:spPr>
      </p:pic>
      <p:sp>
        <p:nvSpPr>
          <p:cNvPr id="690" name="Google Shape;690;p55">
            <a:extLst>
              <a:ext uri="{FF2B5EF4-FFF2-40B4-BE49-F238E27FC236}">
                <a16:creationId xmlns:a16="http://schemas.microsoft.com/office/drawing/2014/main" id="{271921A7-7261-65A9-AEA3-3E52C0D2E94A}"/>
              </a:ext>
            </a:extLst>
          </p:cNvPr>
          <p:cNvSpPr txBox="1">
            <a:spLocks noGrp="1"/>
          </p:cNvSpPr>
          <p:nvPr>
            <p:ph type="title"/>
          </p:nvPr>
        </p:nvSpPr>
        <p:spPr>
          <a:xfrm>
            <a:off x="717750" y="2010300"/>
            <a:ext cx="7708500" cy="1122900"/>
          </a:xfrm>
          <a:prstGeom prst="rect">
            <a:avLst/>
          </a:prstGeom>
          <a:noFill/>
        </p:spPr>
        <p:txBody>
          <a:bodyPr spcFirstLastPara="1" wrap="square" lIns="91425" tIns="91425" rIns="91425" bIns="91425" anchor="t" anchorCtr="0">
            <a:noAutofit/>
          </a:bodyPr>
          <a:lstStyle/>
          <a:p>
            <a:pPr marL="0" lvl="0" indent="0" algn="ctr" rtl="0">
              <a:spcBef>
                <a:spcPts val="0"/>
              </a:spcBef>
              <a:spcAft>
                <a:spcPts val="0"/>
              </a:spcAft>
              <a:buNone/>
            </a:pPr>
            <a:r>
              <a:rPr lang="en" sz="4400" dirty="0">
                <a:ln w="12700">
                  <a:solidFill>
                    <a:schemeClr val="bg1"/>
                  </a:solidFill>
                </a:ln>
                <a:solidFill>
                  <a:srgbClr val="1E5187"/>
                </a:solidFill>
              </a:rPr>
              <a:t>Screen Failures</a:t>
            </a:r>
            <a:endParaRPr sz="4400" dirty="0">
              <a:ln w="12700">
                <a:solidFill>
                  <a:schemeClr val="bg1"/>
                </a:solidFill>
              </a:ln>
              <a:solidFill>
                <a:srgbClr val="1E5187"/>
              </a:solidFill>
            </a:endParaRPr>
          </a:p>
        </p:txBody>
      </p:sp>
    </p:spTree>
    <p:extLst>
      <p:ext uri="{BB962C8B-B14F-4D97-AF65-F5344CB8AC3E}">
        <p14:creationId xmlns:p14="http://schemas.microsoft.com/office/powerpoint/2010/main" val="4338236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594"/>
        <p:cNvGrpSpPr/>
        <p:nvPr/>
      </p:nvGrpSpPr>
      <p:grpSpPr>
        <a:xfrm>
          <a:off x="0" y="0"/>
          <a:ext cx="0" cy="0"/>
          <a:chOff x="0" y="0"/>
          <a:chExt cx="0" cy="0"/>
        </a:xfrm>
      </p:grpSpPr>
      <p:sp>
        <p:nvSpPr>
          <p:cNvPr id="595" name="Google Shape;595;p48"/>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Adding a Screen Failure</a:t>
            </a:r>
            <a:endParaRPr dirty="0"/>
          </a:p>
        </p:txBody>
      </p:sp>
      <p:grpSp>
        <p:nvGrpSpPr>
          <p:cNvPr id="4" name="Group 3">
            <a:extLst>
              <a:ext uri="{FF2B5EF4-FFF2-40B4-BE49-F238E27FC236}">
                <a16:creationId xmlns:a16="http://schemas.microsoft.com/office/drawing/2014/main" id="{F0AC64A6-577B-E9C8-A1E3-D7E5FB883C43}"/>
              </a:ext>
            </a:extLst>
          </p:cNvPr>
          <p:cNvGrpSpPr/>
          <p:nvPr/>
        </p:nvGrpSpPr>
        <p:grpSpPr>
          <a:xfrm>
            <a:off x="417600" y="1247475"/>
            <a:ext cx="8308800" cy="2648550"/>
            <a:chOff x="417600" y="1247475"/>
            <a:chExt cx="8308800" cy="2648550"/>
          </a:xfrm>
        </p:grpSpPr>
        <p:pic>
          <p:nvPicPr>
            <p:cNvPr id="5" name="Picture 4">
              <a:extLst>
                <a:ext uri="{FF2B5EF4-FFF2-40B4-BE49-F238E27FC236}">
                  <a16:creationId xmlns:a16="http://schemas.microsoft.com/office/drawing/2014/main" id="{3C308F7E-D0FB-B950-20EC-6BDC9F3897F8}"/>
                </a:ext>
              </a:extLst>
            </p:cNvPr>
            <p:cNvPicPr>
              <a:picLocks noChangeAspect="1"/>
            </p:cNvPicPr>
            <p:nvPr/>
          </p:nvPicPr>
          <p:blipFill>
            <a:blip r:embed="rId3"/>
            <a:stretch>
              <a:fillRect/>
            </a:stretch>
          </p:blipFill>
          <p:spPr>
            <a:xfrm>
              <a:off x="417600" y="1247475"/>
              <a:ext cx="8308800" cy="2648550"/>
            </a:xfrm>
            <a:prstGeom prst="rect">
              <a:avLst/>
            </a:prstGeom>
          </p:spPr>
        </p:pic>
        <p:sp>
          <p:nvSpPr>
            <p:cNvPr id="6" name="Rectangle 5">
              <a:extLst>
                <a:ext uri="{FF2B5EF4-FFF2-40B4-BE49-F238E27FC236}">
                  <a16:creationId xmlns:a16="http://schemas.microsoft.com/office/drawing/2014/main" id="{5917B0ED-89CE-76DF-B13F-01529439AEA8}"/>
                </a:ext>
              </a:extLst>
            </p:cNvPr>
            <p:cNvSpPr/>
            <p:nvPr/>
          </p:nvSpPr>
          <p:spPr>
            <a:xfrm>
              <a:off x="1612800" y="3042351"/>
              <a:ext cx="2702722" cy="374400"/>
            </a:xfrm>
            <a:prstGeom prst="rect">
              <a:avLst/>
            </a:prstGeom>
            <a:no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a:extLst>
              <a:ext uri="{FF2B5EF4-FFF2-40B4-BE49-F238E27FC236}">
                <a16:creationId xmlns:a16="http://schemas.microsoft.com/office/drawing/2014/main" id="{4C32A72A-655E-1F84-9EBE-DF9C809A2608}"/>
              </a:ext>
            </a:extLst>
          </p:cNvPr>
          <p:cNvSpPr txBox="1"/>
          <p:nvPr/>
        </p:nvSpPr>
        <p:spPr>
          <a:xfrm>
            <a:off x="301083" y="4004415"/>
            <a:ext cx="8597589" cy="738664"/>
          </a:xfrm>
          <a:prstGeom prst="rect">
            <a:avLst/>
          </a:prstGeom>
          <a:noFill/>
        </p:spPr>
        <p:txBody>
          <a:bodyPr wrap="square" rtlCol="0">
            <a:spAutoFit/>
          </a:bodyPr>
          <a:lstStyle/>
          <a:p>
            <a:pPr algn="ctr"/>
            <a:r>
              <a:rPr lang="en-US" dirty="0">
                <a:latin typeface="Calibri" panose="020F0502020204030204" pitchFamily="34" charset="0"/>
                <a:ea typeface="Calibri" panose="020F0502020204030204" pitchFamily="34" charset="0"/>
                <a:cs typeface="Calibri" panose="020F0502020204030204" pitchFamily="34" charset="0"/>
              </a:rPr>
              <a:t>The Screen Failure table under the Study Progress tile lets you add, view, or edit screen failure forms. </a:t>
            </a:r>
          </a:p>
          <a:p>
            <a:pPr algn="ctr"/>
            <a:r>
              <a:rPr lang="en-US" dirty="0">
                <a:latin typeface="Calibri" panose="020F0502020204030204" pitchFamily="34" charset="0"/>
                <a:ea typeface="Calibri" panose="020F0502020204030204" pitchFamily="34" charset="0"/>
                <a:cs typeface="Calibri" panose="020F0502020204030204" pitchFamily="34" charset="0"/>
              </a:rPr>
              <a:t>Selecting it opens the List Record page.</a:t>
            </a:r>
          </a:p>
          <a:p>
            <a:pPr algn="ctr"/>
            <a:r>
              <a:rPr lang="en-US" dirty="0">
                <a:latin typeface="Calibri" panose="020F0502020204030204" pitchFamily="34" charset="0"/>
                <a:ea typeface="Calibri" panose="020F0502020204030204" pitchFamily="34" charset="0"/>
                <a:cs typeface="Calibri" panose="020F0502020204030204" pitchFamily="34" charset="0"/>
              </a:rPr>
              <a:t>The Screen Failure Summary table is where you can see a summary of your site’s Screen Failure data per month.</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594">
          <a:extLst>
            <a:ext uri="{FF2B5EF4-FFF2-40B4-BE49-F238E27FC236}">
              <a16:creationId xmlns:a16="http://schemas.microsoft.com/office/drawing/2014/main" id="{7D686964-7E72-EE59-BE70-598A06648513}"/>
            </a:ext>
          </a:extLst>
        </p:cNvPr>
        <p:cNvGrpSpPr/>
        <p:nvPr/>
      </p:nvGrpSpPr>
      <p:grpSpPr>
        <a:xfrm>
          <a:off x="0" y="0"/>
          <a:ext cx="0" cy="0"/>
          <a:chOff x="0" y="0"/>
          <a:chExt cx="0" cy="0"/>
        </a:xfrm>
      </p:grpSpPr>
      <p:sp>
        <p:nvSpPr>
          <p:cNvPr id="595" name="Google Shape;595;p48">
            <a:extLst>
              <a:ext uri="{FF2B5EF4-FFF2-40B4-BE49-F238E27FC236}">
                <a16:creationId xmlns:a16="http://schemas.microsoft.com/office/drawing/2014/main" id="{F8D3BF41-F62E-DFE9-45AA-7DB34B442166}"/>
              </a:ext>
            </a:extLst>
          </p:cNvPr>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Adding a Screen Failure</a:t>
            </a:r>
            <a:endParaRPr dirty="0"/>
          </a:p>
        </p:txBody>
      </p:sp>
      <p:grpSp>
        <p:nvGrpSpPr>
          <p:cNvPr id="2" name="Group 1">
            <a:extLst>
              <a:ext uri="{FF2B5EF4-FFF2-40B4-BE49-F238E27FC236}">
                <a16:creationId xmlns:a16="http://schemas.microsoft.com/office/drawing/2014/main" id="{3B0D082F-2E99-384E-70D8-CBC8B34B6514}"/>
              </a:ext>
            </a:extLst>
          </p:cNvPr>
          <p:cNvGrpSpPr/>
          <p:nvPr/>
        </p:nvGrpSpPr>
        <p:grpSpPr>
          <a:xfrm>
            <a:off x="324000" y="1454574"/>
            <a:ext cx="8510400" cy="2234352"/>
            <a:chOff x="324000" y="1454574"/>
            <a:chExt cx="8510400" cy="2234352"/>
          </a:xfrm>
        </p:grpSpPr>
        <p:pic>
          <p:nvPicPr>
            <p:cNvPr id="3" name="Picture 2">
              <a:extLst>
                <a:ext uri="{FF2B5EF4-FFF2-40B4-BE49-F238E27FC236}">
                  <a16:creationId xmlns:a16="http://schemas.microsoft.com/office/drawing/2014/main" id="{CB0FE3DE-7A80-92C4-A0D0-94A12BC00345}"/>
                </a:ext>
              </a:extLst>
            </p:cNvPr>
            <p:cNvPicPr>
              <a:picLocks noChangeAspect="1"/>
            </p:cNvPicPr>
            <p:nvPr/>
          </p:nvPicPr>
          <p:blipFill>
            <a:blip r:embed="rId3"/>
            <a:stretch>
              <a:fillRect/>
            </a:stretch>
          </p:blipFill>
          <p:spPr>
            <a:xfrm>
              <a:off x="324000" y="1454574"/>
              <a:ext cx="8496000" cy="2234352"/>
            </a:xfrm>
            <a:prstGeom prst="rect">
              <a:avLst/>
            </a:prstGeom>
          </p:spPr>
        </p:pic>
        <p:sp>
          <p:nvSpPr>
            <p:cNvPr id="6" name="Rectangle: Rounded Corners 5">
              <a:extLst>
                <a:ext uri="{FF2B5EF4-FFF2-40B4-BE49-F238E27FC236}">
                  <a16:creationId xmlns:a16="http://schemas.microsoft.com/office/drawing/2014/main" id="{7E4E5819-8747-FEB0-3E9E-6A36E0D96512}"/>
                </a:ext>
              </a:extLst>
            </p:cNvPr>
            <p:cNvSpPr/>
            <p:nvPr/>
          </p:nvSpPr>
          <p:spPr>
            <a:xfrm>
              <a:off x="8287200" y="1998839"/>
              <a:ext cx="547200" cy="189961"/>
            </a:xfrm>
            <a:prstGeom prst="roundRect">
              <a:avLst/>
            </a:prstGeom>
            <a:no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a:extLst>
              <a:ext uri="{FF2B5EF4-FFF2-40B4-BE49-F238E27FC236}">
                <a16:creationId xmlns:a16="http://schemas.microsoft.com/office/drawing/2014/main" id="{B672B4DD-1DC3-232F-3C32-EB4CA29CE60B}"/>
              </a:ext>
            </a:extLst>
          </p:cNvPr>
          <p:cNvSpPr txBox="1"/>
          <p:nvPr/>
        </p:nvSpPr>
        <p:spPr>
          <a:xfrm>
            <a:off x="475200" y="3959811"/>
            <a:ext cx="8193600" cy="338554"/>
          </a:xfrm>
          <a:prstGeom prst="rect">
            <a:avLst/>
          </a:prstGeom>
          <a:noFill/>
        </p:spPr>
        <p:txBody>
          <a:bodyPr wrap="square" rtlCol="0">
            <a:spAutoFit/>
          </a:bodyPr>
          <a:lstStyle/>
          <a:p>
            <a:pPr algn="ctr"/>
            <a:r>
              <a:rPr lang="en-US" sz="1600" dirty="0">
                <a:latin typeface="Calibri" panose="020F0502020204030204" pitchFamily="34" charset="0"/>
                <a:ea typeface="Calibri" panose="020F0502020204030204" pitchFamily="34" charset="0"/>
                <a:cs typeface="Calibri" panose="020F0502020204030204" pitchFamily="34" charset="0"/>
              </a:rPr>
              <a:t>To add a new Screen Failure, select the ‘Add New’ button in the upper right-hand corner. </a:t>
            </a:r>
          </a:p>
        </p:txBody>
      </p:sp>
    </p:spTree>
    <p:extLst>
      <p:ext uri="{BB962C8B-B14F-4D97-AF65-F5344CB8AC3E}">
        <p14:creationId xmlns:p14="http://schemas.microsoft.com/office/powerpoint/2010/main" val="35428376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594">
          <a:extLst>
            <a:ext uri="{FF2B5EF4-FFF2-40B4-BE49-F238E27FC236}">
              <a16:creationId xmlns:a16="http://schemas.microsoft.com/office/drawing/2014/main" id="{CA03C506-0FCD-6F8A-D317-F45C81447437}"/>
            </a:ext>
          </a:extLst>
        </p:cNvPr>
        <p:cNvGrpSpPr/>
        <p:nvPr/>
      </p:nvGrpSpPr>
      <p:grpSpPr>
        <a:xfrm>
          <a:off x="0" y="0"/>
          <a:ext cx="0" cy="0"/>
          <a:chOff x="0" y="0"/>
          <a:chExt cx="0" cy="0"/>
        </a:xfrm>
      </p:grpSpPr>
      <p:sp>
        <p:nvSpPr>
          <p:cNvPr id="595" name="Google Shape;595;p48">
            <a:extLst>
              <a:ext uri="{FF2B5EF4-FFF2-40B4-BE49-F238E27FC236}">
                <a16:creationId xmlns:a16="http://schemas.microsoft.com/office/drawing/2014/main" id="{AC0FDF57-BF7F-F1EB-E418-9CFC6364E08F}"/>
              </a:ext>
            </a:extLst>
          </p:cNvPr>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Adding a Screen Failure</a:t>
            </a:r>
            <a:endParaRPr dirty="0"/>
          </a:p>
        </p:txBody>
      </p:sp>
      <p:sp>
        <p:nvSpPr>
          <p:cNvPr id="10" name="TextBox 9">
            <a:extLst>
              <a:ext uri="{FF2B5EF4-FFF2-40B4-BE49-F238E27FC236}">
                <a16:creationId xmlns:a16="http://schemas.microsoft.com/office/drawing/2014/main" id="{487D095E-EF68-E285-BD02-A644145BFB73}"/>
              </a:ext>
            </a:extLst>
          </p:cNvPr>
          <p:cNvSpPr txBox="1"/>
          <p:nvPr/>
        </p:nvSpPr>
        <p:spPr>
          <a:xfrm>
            <a:off x="414000" y="3885102"/>
            <a:ext cx="8316000" cy="830997"/>
          </a:xfrm>
          <a:prstGeom prst="rect">
            <a:avLst/>
          </a:prstGeom>
          <a:noFill/>
        </p:spPr>
        <p:txBody>
          <a:bodyPr wrap="square">
            <a:spAutoFit/>
          </a:bodyPr>
          <a:lstStyle/>
          <a:p>
            <a:pPr algn="ctr"/>
            <a:r>
              <a:rPr lang="en-US" sz="1600" dirty="0">
                <a:latin typeface="Calibri" panose="020F0502020204030204" pitchFamily="34" charset="0"/>
                <a:ea typeface="Calibri" panose="020F0502020204030204" pitchFamily="34" charset="0"/>
                <a:cs typeface="Calibri" panose="020F0502020204030204" pitchFamily="34" charset="0"/>
              </a:rPr>
              <a:t>Complete the form, marking any ineligibility criteria if the Screen Failure was due to ineligibility. This gives us perspective on why a participant was not added to the study. Questions in red on the far left, are required for some studies and must be answered for the form to save.</a:t>
            </a:r>
          </a:p>
        </p:txBody>
      </p:sp>
      <p:grpSp>
        <p:nvGrpSpPr>
          <p:cNvPr id="2" name="Group 1">
            <a:extLst>
              <a:ext uri="{FF2B5EF4-FFF2-40B4-BE49-F238E27FC236}">
                <a16:creationId xmlns:a16="http://schemas.microsoft.com/office/drawing/2014/main" id="{3B09BB65-FD79-B08B-D817-39BDF8B22A45}"/>
              </a:ext>
            </a:extLst>
          </p:cNvPr>
          <p:cNvGrpSpPr/>
          <p:nvPr/>
        </p:nvGrpSpPr>
        <p:grpSpPr>
          <a:xfrm>
            <a:off x="1036800" y="1017725"/>
            <a:ext cx="6811200" cy="2776675"/>
            <a:chOff x="1036800" y="1017725"/>
            <a:chExt cx="6811200" cy="2776675"/>
          </a:xfrm>
        </p:grpSpPr>
        <p:pic>
          <p:nvPicPr>
            <p:cNvPr id="4" name="Picture 3">
              <a:extLst>
                <a:ext uri="{FF2B5EF4-FFF2-40B4-BE49-F238E27FC236}">
                  <a16:creationId xmlns:a16="http://schemas.microsoft.com/office/drawing/2014/main" id="{FC71E88B-C54C-D35C-1E04-53867D26F0F4}"/>
                </a:ext>
              </a:extLst>
            </p:cNvPr>
            <p:cNvPicPr>
              <a:picLocks noChangeAspect="1"/>
            </p:cNvPicPr>
            <p:nvPr/>
          </p:nvPicPr>
          <p:blipFill>
            <a:blip r:embed="rId3"/>
            <a:srcRect b="13900"/>
            <a:stretch/>
          </p:blipFill>
          <p:spPr>
            <a:xfrm>
              <a:off x="1051200" y="1017725"/>
              <a:ext cx="6796800" cy="2776675"/>
            </a:xfrm>
            <a:prstGeom prst="rect">
              <a:avLst/>
            </a:prstGeom>
          </p:spPr>
        </p:pic>
        <p:sp>
          <p:nvSpPr>
            <p:cNvPr id="11" name="Rectangle: Rounded Corners 10">
              <a:extLst>
                <a:ext uri="{FF2B5EF4-FFF2-40B4-BE49-F238E27FC236}">
                  <a16:creationId xmlns:a16="http://schemas.microsoft.com/office/drawing/2014/main" id="{EC4977C5-888D-3BFF-40E4-4A5538D6ECCF}"/>
                </a:ext>
              </a:extLst>
            </p:cNvPr>
            <p:cNvSpPr/>
            <p:nvPr/>
          </p:nvSpPr>
          <p:spPr>
            <a:xfrm>
              <a:off x="1036800" y="2023200"/>
              <a:ext cx="244800" cy="1346400"/>
            </a:xfrm>
            <a:prstGeom prst="roundRect">
              <a:avLst/>
            </a:prstGeom>
            <a:no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3783961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86">
          <a:extLst>
            <a:ext uri="{FF2B5EF4-FFF2-40B4-BE49-F238E27FC236}">
              <a16:creationId xmlns:a16="http://schemas.microsoft.com/office/drawing/2014/main" id="{8EABBB3B-55B0-3879-CCB2-79831B67108D}"/>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AF473F40-B39C-50CC-CDCF-F86BCB036A80}"/>
              </a:ext>
            </a:extLst>
          </p:cNvPr>
          <p:cNvPicPr>
            <a:picLocks noChangeAspect="1"/>
          </p:cNvPicPr>
          <p:nvPr/>
        </p:nvPicPr>
        <p:blipFill>
          <a:blip r:embed="rId3">
            <a:alphaModFix amt="35000"/>
          </a:blip>
          <a:stretch>
            <a:fillRect/>
          </a:stretch>
        </p:blipFill>
        <p:spPr>
          <a:xfrm>
            <a:off x="1554015" y="246150"/>
            <a:ext cx="6035971" cy="4651200"/>
          </a:xfrm>
          <a:prstGeom prst="rect">
            <a:avLst/>
          </a:prstGeom>
        </p:spPr>
      </p:pic>
      <p:sp>
        <p:nvSpPr>
          <p:cNvPr id="690" name="Google Shape;690;p55">
            <a:extLst>
              <a:ext uri="{FF2B5EF4-FFF2-40B4-BE49-F238E27FC236}">
                <a16:creationId xmlns:a16="http://schemas.microsoft.com/office/drawing/2014/main" id="{5072F6B7-E70C-B1EC-8DDB-9288109BD59E}"/>
              </a:ext>
            </a:extLst>
          </p:cNvPr>
          <p:cNvSpPr txBox="1">
            <a:spLocks noGrp="1"/>
          </p:cNvSpPr>
          <p:nvPr>
            <p:ph type="title"/>
          </p:nvPr>
        </p:nvSpPr>
        <p:spPr>
          <a:xfrm>
            <a:off x="717750" y="2121750"/>
            <a:ext cx="7708500" cy="900000"/>
          </a:xfrm>
          <a:prstGeom prst="rect">
            <a:avLst/>
          </a:prstGeom>
          <a:noFill/>
        </p:spPr>
        <p:txBody>
          <a:bodyPr spcFirstLastPara="1" wrap="square" lIns="91425" tIns="91425" rIns="91425" bIns="91425" anchor="t" anchorCtr="0">
            <a:noAutofit/>
          </a:bodyPr>
          <a:lstStyle/>
          <a:p>
            <a:pPr marL="0" lvl="0" indent="0" algn="ctr" rtl="0">
              <a:spcBef>
                <a:spcPts val="0"/>
              </a:spcBef>
              <a:spcAft>
                <a:spcPts val="0"/>
              </a:spcAft>
              <a:buNone/>
            </a:pPr>
            <a:r>
              <a:rPr lang="en" sz="4400" dirty="0">
                <a:ln w="12700">
                  <a:solidFill>
                    <a:schemeClr val="bg1"/>
                  </a:solidFill>
                </a:ln>
                <a:solidFill>
                  <a:srgbClr val="1E5187"/>
                </a:solidFill>
              </a:rPr>
              <a:t>Introduction</a:t>
            </a:r>
            <a:endParaRPr sz="4400" dirty="0">
              <a:ln w="12700">
                <a:solidFill>
                  <a:schemeClr val="bg1"/>
                </a:solidFill>
              </a:ln>
              <a:solidFill>
                <a:srgbClr val="1E5187"/>
              </a:solidFill>
            </a:endParaRPr>
          </a:p>
        </p:txBody>
      </p:sp>
    </p:spTree>
    <p:extLst>
      <p:ext uri="{BB962C8B-B14F-4D97-AF65-F5344CB8AC3E}">
        <p14:creationId xmlns:p14="http://schemas.microsoft.com/office/powerpoint/2010/main" val="159668573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594">
          <a:extLst>
            <a:ext uri="{FF2B5EF4-FFF2-40B4-BE49-F238E27FC236}">
              <a16:creationId xmlns:a16="http://schemas.microsoft.com/office/drawing/2014/main" id="{4EC66AB2-48C7-241C-80B3-C7C40EB0B585}"/>
            </a:ext>
          </a:extLst>
        </p:cNvPr>
        <p:cNvGrpSpPr/>
        <p:nvPr/>
      </p:nvGrpSpPr>
      <p:grpSpPr>
        <a:xfrm>
          <a:off x="0" y="0"/>
          <a:ext cx="0" cy="0"/>
          <a:chOff x="0" y="0"/>
          <a:chExt cx="0" cy="0"/>
        </a:xfrm>
      </p:grpSpPr>
      <p:sp>
        <p:nvSpPr>
          <p:cNvPr id="595" name="Google Shape;595;p48">
            <a:extLst>
              <a:ext uri="{FF2B5EF4-FFF2-40B4-BE49-F238E27FC236}">
                <a16:creationId xmlns:a16="http://schemas.microsoft.com/office/drawing/2014/main" id="{B1016D2E-F2C1-2653-8B86-3B2E2580559C}"/>
              </a:ext>
            </a:extLst>
          </p:cNvPr>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Adding a Screen Failure</a:t>
            </a:r>
            <a:endParaRPr dirty="0"/>
          </a:p>
        </p:txBody>
      </p:sp>
      <p:sp>
        <p:nvSpPr>
          <p:cNvPr id="10" name="TextBox 9">
            <a:extLst>
              <a:ext uri="{FF2B5EF4-FFF2-40B4-BE49-F238E27FC236}">
                <a16:creationId xmlns:a16="http://schemas.microsoft.com/office/drawing/2014/main" id="{B1E6D5C3-FA8A-0616-BB29-1234AC65BA6E}"/>
              </a:ext>
            </a:extLst>
          </p:cNvPr>
          <p:cNvSpPr txBox="1"/>
          <p:nvPr/>
        </p:nvSpPr>
        <p:spPr>
          <a:xfrm>
            <a:off x="849095" y="3470977"/>
            <a:ext cx="7445810" cy="584775"/>
          </a:xfrm>
          <a:prstGeom prst="rect">
            <a:avLst/>
          </a:prstGeom>
          <a:noFill/>
        </p:spPr>
        <p:txBody>
          <a:bodyPr wrap="square">
            <a:spAutoFit/>
          </a:bodyPr>
          <a:lstStyle/>
          <a:p>
            <a:pPr algn="ctr"/>
            <a:r>
              <a:rPr lang="en-US" sz="1600" dirty="0">
                <a:latin typeface="Calibri" panose="020F0502020204030204" pitchFamily="34" charset="0"/>
                <a:ea typeface="Calibri" panose="020F0502020204030204" pitchFamily="34" charset="0"/>
                <a:cs typeface="Calibri" panose="020F0502020204030204" pitchFamily="34" charset="0"/>
              </a:rPr>
              <a:t>Then select ‘Save Record’ at the bottom of the form if you are ready to save the information or ‘Cancel Edit’ if you do not want to save any data.</a:t>
            </a:r>
          </a:p>
        </p:txBody>
      </p:sp>
      <p:grpSp>
        <p:nvGrpSpPr>
          <p:cNvPr id="2" name="Group 1">
            <a:extLst>
              <a:ext uri="{FF2B5EF4-FFF2-40B4-BE49-F238E27FC236}">
                <a16:creationId xmlns:a16="http://schemas.microsoft.com/office/drawing/2014/main" id="{5172FB61-6DE7-D917-03A8-A4567E521109}"/>
              </a:ext>
            </a:extLst>
          </p:cNvPr>
          <p:cNvGrpSpPr/>
          <p:nvPr/>
        </p:nvGrpSpPr>
        <p:grpSpPr>
          <a:xfrm>
            <a:off x="720000" y="1803404"/>
            <a:ext cx="7704000" cy="1551092"/>
            <a:chOff x="720000" y="1803404"/>
            <a:chExt cx="7704000" cy="1551092"/>
          </a:xfrm>
        </p:grpSpPr>
        <p:pic>
          <p:nvPicPr>
            <p:cNvPr id="3" name="Picture 2">
              <a:extLst>
                <a:ext uri="{FF2B5EF4-FFF2-40B4-BE49-F238E27FC236}">
                  <a16:creationId xmlns:a16="http://schemas.microsoft.com/office/drawing/2014/main" id="{C98CEB44-8A4E-DFFF-FDD6-4D8823ED87F3}"/>
                </a:ext>
              </a:extLst>
            </p:cNvPr>
            <p:cNvPicPr>
              <a:picLocks noChangeAspect="1"/>
            </p:cNvPicPr>
            <p:nvPr/>
          </p:nvPicPr>
          <p:blipFill>
            <a:blip r:embed="rId3"/>
            <a:stretch>
              <a:fillRect/>
            </a:stretch>
          </p:blipFill>
          <p:spPr>
            <a:xfrm>
              <a:off x="720000" y="1803404"/>
              <a:ext cx="7704000" cy="1536692"/>
            </a:xfrm>
            <a:prstGeom prst="rect">
              <a:avLst/>
            </a:prstGeom>
          </p:spPr>
        </p:pic>
        <p:sp>
          <p:nvSpPr>
            <p:cNvPr id="5" name="Rectangle: Rounded Corners 4">
              <a:extLst>
                <a:ext uri="{FF2B5EF4-FFF2-40B4-BE49-F238E27FC236}">
                  <a16:creationId xmlns:a16="http://schemas.microsoft.com/office/drawing/2014/main" id="{D4E5257F-3E6A-7A91-F975-A5470AC6D097}"/>
                </a:ext>
              </a:extLst>
            </p:cNvPr>
            <p:cNvSpPr/>
            <p:nvPr/>
          </p:nvSpPr>
          <p:spPr>
            <a:xfrm>
              <a:off x="2376000" y="3160800"/>
              <a:ext cx="720000" cy="193696"/>
            </a:xfrm>
            <a:prstGeom prst="roundRect">
              <a:avLst/>
            </a:prstGeom>
            <a:no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Rounded Corners 5">
              <a:extLst>
                <a:ext uri="{FF2B5EF4-FFF2-40B4-BE49-F238E27FC236}">
                  <a16:creationId xmlns:a16="http://schemas.microsoft.com/office/drawing/2014/main" id="{8996C133-15B9-43EC-F9EA-EDDEF84D98C3}"/>
                </a:ext>
              </a:extLst>
            </p:cNvPr>
            <p:cNvSpPr/>
            <p:nvPr/>
          </p:nvSpPr>
          <p:spPr>
            <a:xfrm>
              <a:off x="6222000" y="3153600"/>
              <a:ext cx="720000" cy="193696"/>
            </a:xfrm>
            <a:prstGeom prst="roundRect">
              <a:avLst/>
            </a:prstGeom>
            <a:no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25628660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594">
          <a:extLst>
            <a:ext uri="{FF2B5EF4-FFF2-40B4-BE49-F238E27FC236}">
              <a16:creationId xmlns:a16="http://schemas.microsoft.com/office/drawing/2014/main" id="{3DEF3EA0-2C52-157A-E27D-D097285A8CD4}"/>
            </a:ext>
          </a:extLst>
        </p:cNvPr>
        <p:cNvGrpSpPr/>
        <p:nvPr/>
      </p:nvGrpSpPr>
      <p:grpSpPr>
        <a:xfrm>
          <a:off x="0" y="0"/>
          <a:ext cx="0" cy="0"/>
          <a:chOff x="0" y="0"/>
          <a:chExt cx="0" cy="0"/>
        </a:xfrm>
      </p:grpSpPr>
      <p:sp>
        <p:nvSpPr>
          <p:cNvPr id="595" name="Google Shape;595;p48">
            <a:extLst>
              <a:ext uri="{FF2B5EF4-FFF2-40B4-BE49-F238E27FC236}">
                <a16:creationId xmlns:a16="http://schemas.microsoft.com/office/drawing/2014/main" id="{D391806C-58F6-6879-EFBF-BE4C38D06D63}"/>
              </a:ext>
            </a:extLst>
          </p:cNvPr>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Viewing a Screen Failure</a:t>
            </a:r>
            <a:endParaRPr dirty="0"/>
          </a:p>
        </p:txBody>
      </p:sp>
      <p:sp>
        <p:nvSpPr>
          <p:cNvPr id="7" name="TextBox 6">
            <a:extLst>
              <a:ext uri="{FF2B5EF4-FFF2-40B4-BE49-F238E27FC236}">
                <a16:creationId xmlns:a16="http://schemas.microsoft.com/office/drawing/2014/main" id="{71367907-9B82-C925-1EDA-913E689C01AC}"/>
              </a:ext>
            </a:extLst>
          </p:cNvPr>
          <p:cNvSpPr txBox="1"/>
          <p:nvPr/>
        </p:nvSpPr>
        <p:spPr>
          <a:xfrm>
            <a:off x="475200" y="3959811"/>
            <a:ext cx="8193600" cy="584775"/>
          </a:xfrm>
          <a:prstGeom prst="rect">
            <a:avLst/>
          </a:prstGeom>
          <a:noFill/>
        </p:spPr>
        <p:txBody>
          <a:bodyPr wrap="square" rtlCol="0">
            <a:spAutoFit/>
          </a:bodyPr>
          <a:lstStyle/>
          <a:p>
            <a:pPr algn="ctr"/>
            <a:r>
              <a:rPr lang="en-US" sz="1600" dirty="0">
                <a:latin typeface="Calibri" panose="020F0502020204030204" pitchFamily="34" charset="0"/>
                <a:ea typeface="Calibri" panose="020F0502020204030204" pitchFamily="34" charset="0"/>
                <a:cs typeface="Calibri" panose="020F0502020204030204" pitchFamily="34" charset="0"/>
              </a:rPr>
              <a:t>To view a Screen Failure, select the blue highlighted number at the far left of the record you want to view. You may need to filter/sort.</a:t>
            </a:r>
          </a:p>
        </p:txBody>
      </p:sp>
      <p:grpSp>
        <p:nvGrpSpPr>
          <p:cNvPr id="2" name="Group 1">
            <a:extLst>
              <a:ext uri="{FF2B5EF4-FFF2-40B4-BE49-F238E27FC236}">
                <a16:creationId xmlns:a16="http://schemas.microsoft.com/office/drawing/2014/main" id="{25B486E8-0EA8-C828-7199-380806696DE6}"/>
              </a:ext>
            </a:extLst>
          </p:cNvPr>
          <p:cNvGrpSpPr/>
          <p:nvPr/>
        </p:nvGrpSpPr>
        <p:grpSpPr>
          <a:xfrm>
            <a:off x="385200" y="1512841"/>
            <a:ext cx="8373600" cy="2117819"/>
            <a:chOff x="385200" y="1512841"/>
            <a:chExt cx="8373600" cy="2117819"/>
          </a:xfrm>
        </p:grpSpPr>
        <p:pic>
          <p:nvPicPr>
            <p:cNvPr id="4" name="Picture 3">
              <a:extLst>
                <a:ext uri="{FF2B5EF4-FFF2-40B4-BE49-F238E27FC236}">
                  <a16:creationId xmlns:a16="http://schemas.microsoft.com/office/drawing/2014/main" id="{FD88B429-9121-9413-C478-A43EAF6AF67B}"/>
                </a:ext>
              </a:extLst>
            </p:cNvPr>
            <p:cNvPicPr>
              <a:picLocks noChangeAspect="1"/>
            </p:cNvPicPr>
            <p:nvPr/>
          </p:nvPicPr>
          <p:blipFill>
            <a:blip r:embed="rId3"/>
            <a:stretch>
              <a:fillRect/>
            </a:stretch>
          </p:blipFill>
          <p:spPr>
            <a:xfrm>
              <a:off x="385200" y="1512841"/>
              <a:ext cx="8373600" cy="2117819"/>
            </a:xfrm>
            <a:prstGeom prst="rect">
              <a:avLst/>
            </a:prstGeom>
          </p:spPr>
        </p:pic>
        <p:sp>
          <p:nvSpPr>
            <p:cNvPr id="6" name="Rectangle: Rounded Corners 5">
              <a:extLst>
                <a:ext uri="{FF2B5EF4-FFF2-40B4-BE49-F238E27FC236}">
                  <a16:creationId xmlns:a16="http://schemas.microsoft.com/office/drawing/2014/main" id="{8E73F21F-C90A-28A8-AF09-D1BF023595A6}"/>
                </a:ext>
              </a:extLst>
            </p:cNvPr>
            <p:cNvSpPr/>
            <p:nvPr/>
          </p:nvSpPr>
          <p:spPr>
            <a:xfrm>
              <a:off x="385200" y="2038741"/>
              <a:ext cx="3466800" cy="189961"/>
            </a:xfrm>
            <a:prstGeom prst="roundRect">
              <a:avLst/>
            </a:prstGeom>
            <a:no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Rounded Corners 4">
              <a:extLst>
                <a:ext uri="{FF2B5EF4-FFF2-40B4-BE49-F238E27FC236}">
                  <a16:creationId xmlns:a16="http://schemas.microsoft.com/office/drawing/2014/main" id="{07EF2876-1FC0-A860-3470-D546DC993DAE}"/>
                </a:ext>
              </a:extLst>
            </p:cNvPr>
            <p:cNvSpPr/>
            <p:nvPr/>
          </p:nvSpPr>
          <p:spPr>
            <a:xfrm>
              <a:off x="385200" y="2659621"/>
              <a:ext cx="334800" cy="255178"/>
            </a:xfrm>
            <a:prstGeom prst="roundRect">
              <a:avLst/>
            </a:prstGeom>
            <a:no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16082592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594">
          <a:extLst>
            <a:ext uri="{FF2B5EF4-FFF2-40B4-BE49-F238E27FC236}">
              <a16:creationId xmlns:a16="http://schemas.microsoft.com/office/drawing/2014/main" id="{9650F805-5A5E-02A7-A7C8-69181CAF0E16}"/>
            </a:ext>
          </a:extLst>
        </p:cNvPr>
        <p:cNvGrpSpPr/>
        <p:nvPr/>
      </p:nvGrpSpPr>
      <p:grpSpPr>
        <a:xfrm>
          <a:off x="0" y="0"/>
          <a:ext cx="0" cy="0"/>
          <a:chOff x="0" y="0"/>
          <a:chExt cx="0" cy="0"/>
        </a:xfrm>
      </p:grpSpPr>
      <p:sp>
        <p:nvSpPr>
          <p:cNvPr id="595" name="Google Shape;595;p48">
            <a:extLst>
              <a:ext uri="{FF2B5EF4-FFF2-40B4-BE49-F238E27FC236}">
                <a16:creationId xmlns:a16="http://schemas.microsoft.com/office/drawing/2014/main" id="{5A80D174-3200-290A-5192-3D9B2E607238}"/>
              </a:ext>
            </a:extLst>
          </p:cNvPr>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Viewing a Screen Failure</a:t>
            </a:r>
            <a:endParaRPr dirty="0"/>
          </a:p>
        </p:txBody>
      </p:sp>
      <p:sp>
        <p:nvSpPr>
          <p:cNvPr id="7" name="TextBox 6">
            <a:extLst>
              <a:ext uri="{FF2B5EF4-FFF2-40B4-BE49-F238E27FC236}">
                <a16:creationId xmlns:a16="http://schemas.microsoft.com/office/drawing/2014/main" id="{760B5AFD-713D-93E7-543B-81266E19AAC0}"/>
              </a:ext>
            </a:extLst>
          </p:cNvPr>
          <p:cNvSpPr txBox="1"/>
          <p:nvPr/>
        </p:nvSpPr>
        <p:spPr>
          <a:xfrm>
            <a:off x="627256" y="3761834"/>
            <a:ext cx="7889488" cy="1077218"/>
          </a:xfrm>
          <a:prstGeom prst="rect">
            <a:avLst/>
          </a:prstGeom>
          <a:noFill/>
        </p:spPr>
        <p:txBody>
          <a:bodyPr wrap="square" rtlCol="0">
            <a:spAutoFit/>
          </a:bodyPr>
          <a:lstStyle/>
          <a:p>
            <a:pPr algn="ctr"/>
            <a:r>
              <a:rPr lang="en-US" sz="1600" dirty="0">
                <a:latin typeface="Calibri" panose="020F0502020204030204" pitchFamily="34" charset="0"/>
                <a:ea typeface="Calibri" panose="020F0502020204030204" pitchFamily="34" charset="0"/>
                <a:cs typeface="Calibri" panose="020F0502020204030204" pitchFamily="34" charset="0"/>
              </a:rPr>
              <a:t>In the upper right-hand corner, select ‘Edit Record’ to make necessary changes. Select ‘View Audit Trail’ to view any changes that have already been made. If the ‘View Audit Trail’ button is not clickable (seen here), it means no changes have been made. Select ‘List Record’ to go back to the Screen Failure table.</a:t>
            </a:r>
          </a:p>
        </p:txBody>
      </p:sp>
      <p:grpSp>
        <p:nvGrpSpPr>
          <p:cNvPr id="2" name="Group 1">
            <a:extLst>
              <a:ext uri="{FF2B5EF4-FFF2-40B4-BE49-F238E27FC236}">
                <a16:creationId xmlns:a16="http://schemas.microsoft.com/office/drawing/2014/main" id="{4E43F05D-7E01-B2D2-F5CF-55427CAC3227}"/>
              </a:ext>
            </a:extLst>
          </p:cNvPr>
          <p:cNvGrpSpPr/>
          <p:nvPr/>
        </p:nvGrpSpPr>
        <p:grpSpPr>
          <a:xfrm>
            <a:off x="1336411" y="1481960"/>
            <a:ext cx="6485578" cy="2179580"/>
            <a:chOff x="1336411" y="1481960"/>
            <a:chExt cx="6485578" cy="2179580"/>
          </a:xfrm>
        </p:grpSpPr>
        <p:pic>
          <p:nvPicPr>
            <p:cNvPr id="3" name="Picture 2">
              <a:extLst>
                <a:ext uri="{FF2B5EF4-FFF2-40B4-BE49-F238E27FC236}">
                  <a16:creationId xmlns:a16="http://schemas.microsoft.com/office/drawing/2014/main" id="{FE388AF4-65FB-C059-F2F7-9C1EECB2670E}"/>
                </a:ext>
              </a:extLst>
            </p:cNvPr>
            <p:cNvPicPr>
              <a:picLocks noChangeAspect="1"/>
            </p:cNvPicPr>
            <p:nvPr/>
          </p:nvPicPr>
          <p:blipFill>
            <a:blip r:embed="rId3"/>
            <a:srcRect b="21508"/>
            <a:stretch/>
          </p:blipFill>
          <p:spPr>
            <a:xfrm>
              <a:off x="1336411" y="1481960"/>
              <a:ext cx="6471178" cy="2179580"/>
            </a:xfrm>
            <a:prstGeom prst="rect">
              <a:avLst/>
            </a:prstGeom>
          </p:spPr>
        </p:pic>
        <p:sp>
          <p:nvSpPr>
            <p:cNvPr id="6" name="Rectangle: Rounded Corners 5">
              <a:extLst>
                <a:ext uri="{FF2B5EF4-FFF2-40B4-BE49-F238E27FC236}">
                  <a16:creationId xmlns:a16="http://schemas.microsoft.com/office/drawing/2014/main" id="{A536F2F2-5CD8-1CA5-428A-BD39FC941327}"/>
                </a:ext>
              </a:extLst>
            </p:cNvPr>
            <p:cNvSpPr/>
            <p:nvPr/>
          </p:nvSpPr>
          <p:spPr>
            <a:xfrm>
              <a:off x="5691600" y="1871408"/>
              <a:ext cx="2130389" cy="189961"/>
            </a:xfrm>
            <a:prstGeom prst="roundRect">
              <a:avLst/>
            </a:prstGeom>
            <a:no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93814198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686">
          <a:extLst>
            <a:ext uri="{FF2B5EF4-FFF2-40B4-BE49-F238E27FC236}">
              <a16:creationId xmlns:a16="http://schemas.microsoft.com/office/drawing/2014/main" id="{330D70D4-A582-E8C2-E795-965BE2383A6A}"/>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D58B0047-5CE7-918A-342C-E8064226D3E4}"/>
              </a:ext>
            </a:extLst>
          </p:cNvPr>
          <p:cNvPicPr>
            <a:picLocks noChangeAspect="1"/>
          </p:cNvPicPr>
          <p:nvPr/>
        </p:nvPicPr>
        <p:blipFill>
          <a:blip r:embed="rId3">
            <a:alphaModFix amt="35000"/>
          </a:blip>
          <a:stretch>
            <a:fillRect/>
          </a:stretch>
        </p:blipFill>
        <p:spPr>
          <a:xfrm>
            <a:off x="1554015" y="246150"/>
            <a:ext cx="6035971" cy="4651200"/>
          </a:xfrm>
          <a:prstGeom prst="rect">
            <a:avLst/>
          </a:prstGeom>
        </p:spPr>
      </p:pic>
      <p:sp>
        <p:nvSpPr>
          <p:cNvPr id="690" name="Google Shape;690;p55">
            <a:extLst>
              <a:ext uri="{FF2B5EF4-FFF2-40B4-BE49-F238E27FC236}">
                <a16:creationId xmlns:a16="http://schemas.microsoft.com/office/drawing/2014/main" id="{3BF87B07-7AE9-637D-CDF3-5D2FE0A9AE2D}"/>
              </a:ext>
            </a:extLst>
          </p:cNvPr>
          <p:cNvSpPr txBox="1">
            <a:spLocks noGrp="1"/>
          </p:cNvSpPr>
          <p:nvPr>
            <p:ph type="title"/>
          </p:nvPr>
        </p:nvSpPr>
        <p:spPr>
          <a:xfrm>
            <a:off x="717750" y="2010300"/>
            <a:ext cx="7708500" cy="1122900"/>
          </a:xfrm>
          <a:prstGeom prst="rect">
            <a:avLst/>
          </a:prstGeom>
          <a:noFill/>
        </p:spPr>
        <p:txBody>
          <a:bodyPr spcFirstLastPara="1" wrap="square" lIns="91425" tIns="91425" rIns="91425" bIns="91425" anchor="t" anchorCtr="0">
            <a:noAutofit/>
          </a:bodyPr>
          <a:lstStyle/>
          <a:p>
            <a:pPr marL="0" lvl="0" indent="0" algn="ctr" rtl="0">
              <a:spcBef>
                <a:spcPts val="0"/>
              </a:spcBef>
              <a:spcAft>
                <a:spcPts val="0"/>
              </a:spcAft>
              <a:buNone/>
            </a:pPr>
            <a:r>
              <a:rPr lang="en" sz="4400" dirty="0">
                <a:ln w="12700">
                  <a:solidFill>
                    <a:schemeClr val="bg1"/>
                  </a:solidFill>
                </a:ln>
                <a:solidFill>
                  <a:srgbClr val="1E5187"/>
                </a:solidFill>
              </a:rPr>
              <a:t>Study Progress Tile</a:t>
            </a:r>
            <a:endParaRPr sz="4400" dirty="0">
              <a:ln w="12700">
                <a:solidFill>
                  <a:schemeClr val="bg1"/>
                </a:solidFill>
              </a:ln>
              <a:solidFill>
                <a:srgbClr val="1E5187"/>
              </a:solidFill>
            </a:endParaRPr>
          </a:p>
        </p:txBody>
      </p:sp>
    </p:spTree>
    <p:extLst>
      <p:ext uri="{BB962C8B-B14F-4D97-AF65-F5344CB8AC3E}">
        <p14:creationId xmlns:p14="http://schemas.microsoft.com/office/powerpoint/2010/main" val="184356723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594">
          <a:extLst>
            <a:ext uri="{FF2B5EF4-FFF2-40B4-BE49-F238E27FC236}">
              <a16:creationId xmlns:a16="http://schemas.microsoft.com/office/drawing/2014/main" id="{010C843F-5D4E-2E54-5B31-30A8AA7D5815}"/>
            </a:ext>
          </a:extLst>
        </p:cNvPr>
        <p:cNvGrpSpPr/>
        <p:nvPr/>
      </p:nvGrpSpPr>
      <p:grpSpPr>
        <a:xfrm>
          <a:off x="0" y="0"/>
          <a:ext cx="0" cy="0"/>
          <a:chOff x="0" y="0"/>
          <a:chExt cx="0" cy="0"/>
        </a:xfrm>
      </p:grpSpPr>
      <p:sp>
        <p:nvSpPr>
          <p:cNvPr id="595" name="Google Shape;595;p48">
            <a:extLst>
              <a:ext uri="{FF2B5EF4-FFF2-40B4-BE49-F238E27FC236}">
                <a16:creationId xmlns:a16="http://schemas.microsoft.com/office/drawing/2014/main" id="{874D1F7A-7165-3A74-8F9D-C777BE11CAB4}"/>
              </a:ext>
            </a:extLst>
          </p:cNvPr>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Subject Enrollment Table</a:t>
            </a:r>
            <a:endParaRPr dirty="0"/>
          </a:p>
        </p:txBody>
      </p:sp>
      <p:grpSp>
        <p:nvGrpSpPr>
          <p:cNvPr id="2" name="Group 1">
            <a:extLst>
              <a:ext uri="{FF2B5EF4-FFF2-40B4-BE49-F238E27FC236}">
                <a16:creationId xmlns:a16="http://schemas.microsoft.com/office/drawing/2014/main" id="{3BAADC25-85CE-D75A-3BA8-F604F6DCC5DB}"/>
              </a:ext>
            </a:extLst>
          </p:cNvPr>
          <p:cNvGrpSpPr/>
          <p:nvPr/>
        </p:nvGrpSpPr>
        <p:grpSpPr>
          <a:xfrm>
            <a:off x="417600" y="1247475"/>
            <a:ext cx="8308800" cy="2648550"/>
            <a:chOff x="417600" y="1247475"/>
            <a:chExt cx="8308800" cy="2648550"/>
          </a:xfrm>
        </p:grpSpPr>
        <p:pic>
          <p:nvPicPr>
            <p:cNvPr id="5" name="Picture 4">
              <a:extLst>
                <a:ext uri="{FF2B5EF4-FFF2-40B4-BE49-F238E27FC236}">
                  <a16:creationId xmlns:a16="http://schemas.microsoft.com/office/drawing/2014/main" id="{066D02F3-7963-E9F2-702E-5A0B4FC92AE9}"/>
                </a:ext>
              </a:extLst>
            </p:cNvPr>
            <p:cNvPicPr>
              <a:picLocks noChangeAspect="1"/>
            </p:cNvPicPr>
            <p:nvPr/>
          </p:nvPicPr>
          <p:blipFill>
            <a:blip r:embed="rId3"/>
            <a:stretch>
              <a:fillRect/>
            </a:stretch>
          </p:blipFill>
          <p:spPr>
            <a:xfrm>
              <a:off x="417600" y="1247475"/>
              <a:ext cx="8308800" cy="2648550"/>
            </a:xfrm>
            <a:prstGeom prst="rect">
              <a:avLst/>
            </a:prstGeom>
          </p:spPr>
        </p:pic>
        <p:sp>
          <p:nvSpPr>
            <p:cNvPr id="6" name="Rectangle 5">
              <a:extLst>
                <a:ext uri="{FF2B5EF4-FFF2-40B4-BE49-F238E27FC236}">
                  <a16:creationId xmlns:a16="http://schemas.microsoft.com/office/drawing/2014/main" id="{5C86FEB7-2BA0-77A0-9BD3-4C65A46BC96D}"/>
                </a:ext>
              </a:extLst>
            </p:cNvPr>
            <p:cNvSpPr/>
            <p:nvPr/>
          </p:nvSpPr>
          <p:spPr>
            <a:xfrm>
              <a:off x="4312800" y="3045600"/>
              <a:ext cx="1339200" cy="374400"/>
            </a:xfrm>
            <a:prstGeom prst="rect">
              <a:avLst/>
            </a:prstGeom>
            <a:no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a:extLst>
              <a:ext uri="{FF2B5EF4-FFF2-40B4-BE49-F238E27FC236}">
                <a16:creationId xmlns:a16="http://schemas.microsoft.com/office/drawing/2014/main" id="{760FA5B3-2D10-418D-133D-9438D7913032}"/>
              </a:ext>
            </a:extLst>
          </p:cNvPr>
          <p:cNvSpPr txBox="1"/>
          <p:nvPr/>
        </p:nvSpPr>
        <p:spPr>
          <a:xfrm>
            <a:off x="505230" y="3959811"/>
            <a:ext cx="8133541" cy="584775"/>
          </a:xfrm>
          <a:prstGeom prst="rect">
            <a:avLst/>
          </a:prstGeom>
          <a:noFill/>
        </p:spPr>
        <p:txBody>
          <a:bodyPr wrap="square" rtlCol="0">
            <a:spAutoFit/>
          </a:bodyPr>
          <a:lstStyle/>
          <a:p>
            <a:pPr algn="ctr"/>
            <a:r>
              <a:rPr lang="en-US" sz="1600" dirty="0">
                <a:latin typeface="Calibri" panose="020F0502020204030204" pitchFamily="34" charset="0"/>
                <a:ea typeface="Calibri" panose="020F0502020204030204" pitchFamily="34" charset="0"/>
                <a:cs typeface="Calibri" panose="020F0502020204030204" pitchFamily="34" charset="0"/>
              </a:rPr>
              <a:t>The Subject Enrollment table holds the information that you entered when you clicked on the ‘Add New Subject’ tile and saved a new record. </a:t>
            </a:r>
          </a:p>
        </p:txBody>
      </p:sp>
    </p:spTree>
    <p:extLst>
      <p:ext uri="{BB962C8B-B14F-4D97-AF65-F5344CB8AC3E}">
        <p14:creationId xmlns:p14="http://schemas.microsoft.com/office/powerpoint/2010/main" val="132016651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594">
          <a:extLst>
            <a:ext uri="{FF2B5EF4-FFF2-40B4-BE49-F238E27FC236}">
              <a16:creationId xmlns:a16="http://schemas.microsoft.com/office/drawing/2014/main" id="{3F04FDBC-8E5C-15D7-78B1-C00D2EC3D0EA}"/>
            </a:ext>
          </a:extLst>
        </p:cNvPr>
        <p:cNvGrpSpPr/>
        <p:nvPr/>
      </p:nvGrpSpPr>
      <p:grpSpPr>
        <a:xfrm>
          <a:off x="0" y="0"/>
          <a:ext cx="0" cy="0"/>
          <a:chOff x="0" y="0"/>
          <a:chExt cx="0" cy="0"/>
        </a:xfrm>
      </p:grpSpPr>
      <p:sp>
        <p:nvSpPr>
          <p:cNvPr id="595" name="Google Shape;595;p48">
            <a:extLst>
              <a:ext uri="{FF2B5EF4-FFF2-40B4-BE49-F238E27FC236}">
                <a16:creationId xmlns:a16="http://schemas.microsoft.com/office/drawing/2014/main" id="{EA4F6861-23DB-500A-BED9-29C635A459EA}"/>
              </a:ext>
            </a:extLst>
          </p:cNvPr>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Vewing a Subject Enrollment Entry</a:t>
            </a:r>
            <a:endParaRPr dirty="0"/>
          </a:p>
        </p:txBody>
      </p:sp>
      <p:sp>
        <p:nvSpPr>
          <p:cNvPr id="7" name="TextBox 6">
            <a:extLst>
              <a:ext uri="{FF2B5EF4-FFF2-40B4-BE49-F238E27FC236}">
                <a16:creationId xmlns:a16="http://schemas.microsoft.com/office/drawing/2014/main" id="{5C95372B-408E-BB31-621B-B767D66B3E12}"/>
              </a:ext>
            </a:extLst>
          </p:cNvPr>
          <p:cNvSpPr txBox="1"/>
          <p:nvPr/>
        </p:nvSpPr>
        <p:spPr>
          <a:xfrm>
            <a:off x="925550" y="3959811"/>
            <a:ext cx="7383249" cy="830997"/>
          </a:xfrm>
          <a:prstGeom prst="rect">
            <a:avLst/>
          </a:prstGeom>
          <a:noFill/>
        </p:spPr>
        <p:txBody>
          <a:bodyPr wrap="square" rtlCol="0">
            <a:spAutoFit/>
          </a:bodyPr>
          <a:lstStyle/>
          <a:p>
            <a:pPr algn="ctr"/>
            <a:r>
              <a:rPr lang="en-US" sz="1600" dirty="0">
                <a:latin typeface="Calibri" panose="020F0502020204030204" pitchFamily="34" charset="0"/>
                <a:ea typeface="Calibri" panose="020F0502020204030204" pitchFamily="34" charset="0"/>
                <a:cs typeface="Calibri" panose="020F0502020204030204" pitchFamily="34" charset="0"/>
              </a:rPr>
              <a:t>Click 'Add New' to add a Subject Enrollment. </a:t>
            </a:r>
          </a:p>
          <a:p>
            <a:pPr algn="ctr"/>
            <a:r>
              <a:rPr lang="en-US" sz="1600" dirty="0">
                <a:latin typeface="Calibri" panose="020F0502020204030204" pitchFamily="34" charset="0"/>
                <a:ea typeface="Calibri" panose="020F0502020204030204" pitchFamily="34" charset="0"/>
                <a:cs typeface="Calibri" panose="020F0502020204030204" pitchFamily="34" charset="0"/>
              </a:rPr>
              <a:t>To view or edit a record, select the blue number on the left. </a:t>
            </a:r>
          </a:p>
          <a:p>
            <a:pPr algn="ctr"/>
            <a:r>
              <a:rPr lang="en-US" sz="1600" dirty="0">
                <a:latin typeface="Calibri" panose="020F0502020204030204" pitchFamily="34" charset="0"/>
                <a:ea typeface="Calibri" panose="020F0502020204030204" pitchFamily="34" charset="0"/>
                <a:cs typeface="Calibri" panose="020F0502020204030204" pitchFamily="34" charset="0"/>
              </a:rPr>
              <a:t>Use filter/sort if needed.</a:t>
            </a:r>
          </a:p>
        </p:txBody>
      </p:sp>
      <p:grpSp>
        <p:nvGrpSpPr>
          <p:cNvPr id="2" name="Group 1">
            <a:extLst>
              <a:ext uri="{FF2B5EF4-FFF2-40B4-BE49-F238E27FC236}">
                <a16:creationId xmlns:a16="http://schemas.microsoft.com/office/drawing/2014/main" id="{C590FF5E-9B12-ABBC-E235-49474CFCFC89}"/>
              </a:ext>
            </a:extLst>
          </p:cNvPr>
          <p:cNvGrpSpPr/>
          <p:nvPr/>
        </p:nvGrpSpPr>
        <p:grpSpPr>
          <a:xfrm>
            <a:off x="318715" y="1371813"/>
            <a:ext cx="8530085" cy="2399874"/>
            <a:chOff x="318715" y="1371813"/>
            <a:chExt cx="8530085" cy="2399874"/>
          </a:xfrm>
        </p:grpSpPr>
        <p:pic>
          <p:nvPicPr>
            <p:cNvPr id="3" name="Picture 2">
              <a:extLst>
                <a:ext uri="{FF2B5EF4-FFF2-40B4-BE49-F238E27FC236}">
                  <a16:creationId xmlns:a16="http://schemas.microsoft.com/office/drawing/2014/main" id="{C00EC52B-6E48-0AC3-93FD-480F96D51D11}"/>
                </a:ext>
              </a:extLst>
            </p:cNvPr>
            <p:cNvPicPr>
              <a:picLocks noChangeAspect="1"/>
            </p:cNvPicPr>
            <p:nvPr/>
          </p:nvPicPr>
          <p:blipFill>
            <a:blip r:embed="rId3"/>
            <a:stretch>
              <a:fillRect/>
            </a:stretch>
          </p:blipFill>
          <p:spPr>
            <a:xfrm>
              <a:off x="318715" y="1371813"/>
              <a:ext cx="8506571" cy="2399874"/>
            </a:xfrm>
            <a:prstGeom prst="rect">
              <a:avLst/>
            </a:prstGeom>
          </p:spPr>
        </p:pic>
        <p:sp>
          <p:nvSpPr>
            <p:cNvPr id="6" name="Rectangle: Rounded Corners 5">
              <a:extLst>
                <a:ext uri="{FF2B5EF4-FFF2-40B4-BE49-F238E27FC236}">
                  <a16:creationId xmlns:a16="http://schemas.microsoft.com/office/drawing/2014/main" id="{7484AEB5-904D-018E-096D-169A81BA7728}"/>
                </a:ext>
              </a:extLst>
            </p:cNvPr>
            <p:cNvSpPr/>
            <p:nvPr/>
          </p:nvSpPr>
          <p:spPr>
            <a:xfrm>
              <a:off x="8308800" y="1922400"/>
              <a:ext cx="540000" cy="208800"/>
            </a:xfrm>
            <a:prstGeom prst="roundRect">
              <a:avLst/>
            </a:prstGeom>
            <a:no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BE6B3FEC-C0F3-7B23-CCD2-8AC98EBBA894}"/>
                </a:ext>
              </a:extLst>
            </p:cNvPr>
            <p:cNvSpPr/>
            <p:nvPr/>
          </p:nvSpPr>
          <p:spPr>
            <a:xfrm>
              <a:off x="331199" y="2571750"/>
              <a:ext cx="280801" cy="243450"/>
            </a:xfrm>
            <a:prstGeom prst="roundRect">
              <a:avLst/>
            </a:prstGeom>
            <a:no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89623303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594">
          <a:extLst>
            <a:ext uri="{FF2B5EF4-FFF2-40B4-BE49-F238E27FC236}">
              <a16:creationId xmlns:a16="http://schemas.microsoft.com/office/drawing/2014/main" id="{E92601D9-5A82-40D7-2B9D-649998B6E7B4}"/>
            </a:ext>
          </a:extLst>
        </p:cNvPr>
        <p:cNvGrpSpPr/>
        <p:nvPr/>
      </p:nvGrpSpPr>
      <p:grpSpPr>
        <a:xfrm>
          <a:off x="0" y="0"/>
          <a:ext cx="0" cy="0"/>
          <a:chOff x="0" y="0"/>
          <a:chExt cx="0" cy="0"/>
        </a:xfrm>
      </p:grpSpPr>
      <p:sp>
        <p:nvSpPr>
          <p:cNvPr id="595" name="Google Shape;595;p48">
            <a:extLst>
              <a:ext uri="{FF2B5EF4-FFF2-40B4-BE49-F238E27FC236}">
                <a16:creationId xmlns:a16="http://schemas.microsoft.com/office/drawing/2014/main" id="{81BEE0C6-20C5-2022-A2BA-2B67F99FB321}"/>
              </a:ext>
            </a:extLst>
          </p:cNvPr>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Vewing a Subject Enrollment Entry</a:t>
            </a:r>
            <a:endParaRPr dirty="0"/>
          </a:p>
        </p:txBody>
      </p:sp>
      <p:sp>
        <p:nvSpPr>
          <p:cNvPr id="7" name="TextBox 6">
            <a:extLst>
              <a:ext uri="{FF2B5EF4-FFF2-40B4-BE49-F238E27FC236}">
                <a16:creationId xmlns:a16="http://schemas.microsoft.com/office/drawing/2014/main" id="{02E7D1AF-0181-B4DA-4630-6EC3502769BF}"/>
              </a:ext>
            </a:extLst>
          </p:cNvPr>
          <p:cNvSpPr txBox="1"/>
          <p:nvPr/>
        </p:nvSpPr>
        <p:spPr>
          <a:xfrm>
            <a:off x="421595" y="3959811"/>
            <a:ext cx="8300810" cy="584775"/>
          </a:xfrm>
          <a:prstGeom prst="rect">
            <a:avLst/>
          </a:prstGeom>
          <a:noFill/>
        </p:spPr>
        <p:txBody>
          <a:bodyPr wrap="square" rtlCol="0">
            <a:spAutoFit/>
          </a:bodyPr>
          <a:lstStyle/>
          <a:p>
            <a:pPr algn="ctr"/>
            <a:r>
              <a:rPr lang="en-US" sz="1600" dirty="0">
                <a:latin typeface="Calibri" panose="020F0502020204030204" pitchFamily="34" charset="0"/>
                <a:ea typeface="Calibri" panose="020F0502020204030204" pitchFamily="34" charset="0"/>
                <a:cs typeface="Calibri" panose="020F0502020204030204" pitchFamily="34" charset="0"/>
              </a:rPr>
              <a:t>Click ‘Edit Record’ to modify data, and ‘Save Record’ to confirm changes. Use the top-right hand  buttons to add a record, return to the list, view the Audit Trail, or access the subject’s CRF Binder.</a:t>
            </a:r>
          </a:p>
        </p:txBody>
      </p:sp>
      <p:grpSp>
        <p:nvGrpSpPr>
          <p:cNvPr id="2" name="Group 1">
            <a:extLst>
              <a:ext uri="{FF2B5EF4-FFF2-40B4-BE49-F238E27FC236}">
                <a16:creationId xmlns:a16="http://schemas.microsoft.com/office/drawing/2014/main" id="{2047A0E9-056E-9E24-D57C-EE3B9FAE8E87}"/>
              </a:ext>
            </a:extLst>
          </p:cNvPr>
          <p:cNvGrpSpPr/>
          <p:nvPr/>
        </p:nvGrpSpPr>
        <p:grpSpPr>
          <a:xfrm>
            <a:off x="266400" y="1258636"/>
            <a:ext cx="8640000" cy="2643911"/>
            <a:chOff x="266400" y="1258636"/>
            <a:chExt cx="8640000" cy="2643911"/>
          </a:xfrm>
        </p:grpSpPr>
        <p:pic>
          <p:nvPicPr>
            <p:cNvPr id="8" name="Picture 7">
              <a:extLst>
                <a:ext uri="{FF2B5EF4-FFF2-40B4-BE49-F238E27FC236}">
                  <a16:creationId xmlns:a16="http://schemas.microsoft.com/office/drawing/2014/main" id="{79256E61-1DF1-1C9C-C08A-3F1E21A59040}"/>
                </a:ext>
              </a:extLst>
            </p:cNvPr>
            <p:cNvPicPr>
              <a:picLocks noChangeAspect="1"/>
            </p:cNvPicPr>
            <p:nvPr/>
          </p:nvPicPr>
          <p:blipFill>
            <a:blip r:embed="rId3"/>
            <a:stretch>
              <a:fillRect/>
            </a:stretch>
          </p:blipFill>
          <p:spPr>
            <a:xfrm>
              <a:off x="266400" y="1258636"/>
              <a:ext cx="8611200" cy="2643911"/>
            </a:xfrm>
            <a:prstGeom prst="rect">
              <a:avLst/>
            </a:prstGeom>
          </p:spPr>
        </p:pic>
        <p:sp>
          <p:nvSpPr>
            <p:cNvPr id="6" name="Rectangle: Rounded Corners 5">
              <a:extLst>
                <a:ext uri="{FF2B5EF4-FFF2-40B4-BE49-F238E27FC236}">
                  <a16:creationId xmlns:a16="http://schemas.microsoft.com/office/drawing/2014/main" id="{70441C19-9233-995C-8938-77A30EE4B666}"/>
                </a:ext>
              </a:extLst>
            </p:cNvPr>
            <p:cNvSpPr/>
            <p:nvPr/>
          </p:nvSpPr>
          <p:spPr>
            <a:xfrm>
              <a:off x="4860000" y="1782575"/>
              <a:ext cx="4046400" cy="208800"/>
            </a:xfrm>
            <a:prstGeom prst="roundRect">
              <a:avLst/>
            </a:prstGeom>
            <a:no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5630628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594">
          <a:extLst>
            <a:ext uri="{FF2B5EF4-FFF2-40B4-BE49-F238E27FC236}">
              <a16:creationId xmlns:a16="http://schemas.microsoft.com/office/drawing/2014/main" id="{771DC491-3FBF-A082-9B74-56B502161CA0}"/>
            </a:ext>
          </a:extLst>
        </p:cNvPr>
        <p:cNvGrpSpPr/>
        <p:nvPr/>
      </p:nvGrpSpPr>
      <p:grpSpPr>
        <a:xfrm>
          <a:off x="0" y="0"/>
          <a:ext cx="0" cy="0"/>
          <a:chOff x="0" y="0"/>
          <a:chExt cx="0" cy="0"/>
        </a:xfrm>
      </p:grpSpPr>
      <p:sp>
        <p:nvSpPr>
          <p:cNvPr id="595" name="Google Shape;595;p48">
            <a:extLst>
              <a:ext uri="{FF2B5EF4-FFF2-40B4-BE49-F238E27FC236}">
                <a16:creationId xmlns:a16="http://schemas.microsoft.com/office/drawing/2014/main" id="{85EE9A87-1916-2DE6-E007-FAB8A0BA7349}"/>
              </a:ext>
            </a:extLst>
          </p:cNvPr>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Study Calendar</a:t>
            </a:r>
            <a:endParaRPr dirty="0"/>
          </a:p>
        </p:txBody>
      </p:sp>
      <p:grpSp>
        <p:nvGrpSpPr>
          <p:cNvPr id="2" name="Group 1">
            <a:extLst>
              <a:ext uri="{FF2B5EF4-FFF2-40B4-BE49-F238E27FC236}">
                <a16:creationId xmlns:a16="http://schemas.microsoft.com/office/drawing/2014/main" id="{E6880CDC-3A14-21A9-A7A0-03DBB844B183}"/>
              </a:ext>
            </a:extLst>
          </p:cNvPr>
          <p:cNvGrpSpPr/>
          <p:nvPr/>
        </p:nvGrpSpPr>
        <p:grpSpPr>
          <a:xfrm>
            <a:off x="417600" y="1247475"/>
            <a:ext cx="8308800" cy="2648550"/>
            <a:chOff x="417600" y="1247475"/>
            <a:chExt cx="8308800" cy="2648550"/>
          </a:xfrm>
        </p:grpSpPr>
        <p:pic>
          <p:nvPicPr>
            <p:cNvPr id="5" name="Picture 4">
              <a:extLst>
                <a:ext uri="{FF2B5EF4-FFF2-40B4-BE49-F238E27FC236}">
                  <a16:creationId xmlns:a16="http://schemas.microsoft.com/office/drawing/2014/main" id="{995602A6-6249-8CD7-EDA9-E84A03A42AB9}"/>
                </a:ext>
              </a:extLst>
            </p:cNvPr>
            <p:cNvPicPr>
              <a:picLocks noChangeAspect="1"/>
            </p:cNvPicPr>
            <p:nvPr/>
          </p:nvPicPr>
          <p:blipFill>
            <a:blip r:embed="rId3"/>
            <a:stretch>
              <a:fillRect/>
            </a:stretch>
          </p:blipFill>
          <p:spPr>
            <a:xfrm>
              <a:off x="417600" y="1247475"/>
              <a:ext cx="8308800" cy="2648550"/>
            </a:xfrm>
            <a:prstGeom prst="rect">
              <a:avLst/>
            </a:prstGeom>
          </p:spPr>
        </p:pic>
        <p:sp>
          <p:nvSpPr>
            <p:cNvPr id="6" name="Rectangle 5">
              <a:extLst>
                <a:ext uri="{FF2B5EF4-FFF2-40B4-BE49-F238E27FC236}">
                  <a16:creationId xmlns:a16="http://schemas.microsoft.com/office/drawing/2014/main" id="{C6DC8042-D0AA-53D3-A0A5-9F09FBD927BC}"/>
                </a:ext>
              </a:extLst>
            </p:cNvPr>
            <p:cNvSpPr/>
            <p:nvPr/>
          </p:nvSpPr>
          <p:spPr>
            <a:xfrm>
              <a:off x="5666400" y="3045600"/>
              <a:ext cx="1339200" cy="374400"/>
            </a:xfrm>
            <a:prstGeom prst="rect">
              <a:avLst/>
            </a:prstGeom>
            <a:no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a:extLst>
              <a:ext uri="{FF2B5EF4-FFF2-40B4-BE49-F238E27FC236}">
                <a16:creationId xmlns:a16="http://schemas.microsoft.com/office/drawing/2014/main" id="{1A29D75A-CD64-B6C2-0C59-67F9491B3854}"/>
              </a:ext>
            </a:extLst>
          </p:cNvPr>
          <p:cNvSpPr txBox="1"/>
          <p:nvPr/>
        </p:nvSpPr>
        <p:spPr>
          <a:xfrm>
            <a:off x="475200" y="4015566"/>
            <a:ext cx="8193600" cy="338554"/>
          </a:xfrm>
          <a:prstGeom prst="rect">
            <a:avLst/>
          </a:prstGeom>
          <a:noFill/>
        </p:spPr>
        <p:txBody>
          <a:bodyPr wrap="square" rtlCol="0">
            <a:spAutoFit/>
          </a:bodyPr>
          <a:lstStyle/>
          <a:p>
            <a:pPr algn="ctr"/>
            <a:r>
              <a:rPr lang="en-US" sz="1600" dirty="0">
                <a:latin typeface="Calibri" panose="020F0502020204030204" pitchFamily="34" charset="0"/>
                <a:ea typeface="Calibri" panose="020F0502020204030204" pitchFamily="34" charset="0"/>
                <a:cs typeface="Calibri" panose="020F0502020204030204" pitchFamily="34" charset="0"/>
              </a:rPr>
              <a:t>This shows all the subject visit dates for your site. Some studies do not use this tool.</a:t>
            </a:r>
          </a:p>
        </p:txBody>
      </p:sp>
    </p:spTree>
    <p:extLst>
      <p:ext uri="{BB962C8B-B14F-4D97-AF65-F5344CB8AC3E}">
        <p14:creationId xmlns:p14="http://schemas.microsoft.com/office/powerpoint/2010/main" val="131447466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594">
          <a:extLst>
            <a:ext uri="{FF2B5EF4-FFF2-40B4-BE49-F238E27FC236}">
              <a16:creationId xmlns:a16="http://schemas.microsoft.com/office/drawing/2014/main" id="{46A1F203-982D-BBB7-277D-BD7F132CFC65}"/>
            </a:ext>
          </a:extLst>
        </p:cNvPr>
        <p:cNvGrpSpPr/>
        <p:nvPr/>
      </p:nvGrpSpPr>
      <p:grpSpPr>
        <a:xfrm>
          <a:off x="0" y="0"/>
          <a:ext cx="0" cy="0"/>
          <a:chOff x="0" y="0"/>
          <a:chExt cx="0" cy="0"/>
        </a:xfrm>
      </p:grpSpPr>
      <p:sp>
        <p:nvSpPr>
          <p:cNvPr id="595" name="Google Shape;595;p48">
            <a:extLst>
              <a:ext uri="{FF2B5EF4-FFF2-40B4-BE49-F238E27FC236}">
                <a16:creationId xmlns:a16="http://schemas.microsoft.com/office/drawing/2014/main" id="{903967F3-0B4F-A91E-8030-1CF091C48D52}"/>
              </a:ext>
            </a:extLst>
          </p:cNvPr>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Study Calendar</a:t>
            </a:r>
            <a:endParaRPr dirty="0"/>
          </a:p>
        </p:txBody>
      </p:sp>
      <p:sp>
        <p:nvSpPr>
          <p:cNvPr id="7" name="TextBox 6">
            <a:extLst>
              <a:ext uri="{FF2B5EF4-FFF2-40B4-BE49-F238E27FC236}">
                <a16:creationId xmlns:a16="http://schemas.microsoft.com/office/drawing/2014/main" id="{C1D542D3-89EF-F0CA-A7C3-F0537E14A11A}"/>
              </a:ext>
            </a:extLst>
          </p:cNvPr>
          <p:cNvSpPr txBox="1"/>
          <p:nvPr/>
        </p:nvSpPr>
        <p:spPr>
          <a:xfrm>
            <a:off x="1589049" y="4011423"/>
            <a:ext cx="5965903" cy="830997"/>
          </a:xfrm>
          <a:prstGeom prst="rect">
            <a:avLst/>
          </a:prstGeom>
          <a:noFill/>
        </p:spPr>
        <p:txBody>
          <a:bodyPr wrap="square" rtlCol="0">
            <a:spAutoFit/>
          </a:bodyPr>
          <a:lstStyle/>
          <a:p>
            <a:pPr algn="ctr"/>
            <a:r>
              <a:rPr lang="en-US" sz="1600" dirty="0">
                <a:latin typeface="Calibri" panose="020F0502020204030204" pitchFamily="34" charset="0"/>
                <a:ea typeface="Calibri" panose="020F0502020204030204" pitchFamily="34" charset="0"/>
                <a:cs typeface="Calibri" panose="020F0502020204030204" pitchFamily="34" charset="0"/>
              </a:rPr>
              <a:t>Green visits are visits already added to the subject's CRF binder.</a:t>
            </a:r>
          </a:p>
          <a:p>
            <a:pPr algn="ctr"/>
            <a:r>
              <a:rPr lang="en-US" sz="1600" dirty="0">
                <a:latin typeface="Calibri" panose="020F0502020204030204" pitchFamily="34" charset="0"/>
                <a:ea typeface="Calibri" panose="020F0502020204030204" pitchFamily="34" charset="0"/>
                <a:cs typeface="Calibri" panose="020F0502020204030204" pitchFamily="34" charset="0"/>
              </a:rPr>
              <a:t>Red visits are next projected visits. </a:t>
            </a:r>
          </a:p>
          <a:p>
            <a:pPr algn="ctr"/>
            <a:r>
              <a:rPr lang="en-US" sz="1600" dirty="0">
                <a:latin typeface="Calibri" panose="020F0502020204030204" pitchFamily="34" charset="0"/>
                <a:ea typeface="Calibri" panose="020F0502020204030204" pitchFamily="34" charset="0"/>
                <a:cs typeface="Calibri" panose="020F0502020204030204" pitchFamily="34" charset="0"/>
              </a:rPr>
              <a:t>Clicking on the subject visit will take you to the Subject's CRF Binder. </a:t>
            </a:r>
          </a:p>
        </p:txBody>
      </p:sp>
      <p:pic>
        <p:nvPicPr>
          <p:cNvPr id="8" name="Picture 7">
            <a:extLst>
              <a:ext uri="{FF2B5EF4-FFF2-40B4-BE49-F238E27FC236}">
                <a16:creationId xmlns:a16="http://schemas.microsoft.com/office/drawing/2014/main" id="{0AC5EDAA-2D75-C707-910F-FC4E4D38655E}"/>
              </a:ext>
            </a:extLst>
          </p:cNvPr>
          <p:cNvPicPr>
            <a:picLocks noChangeAspect="1"/>
          </p:cNvPicPr>
          <p:nvPr/>
        </p:nvPicPr>
        <p:blipFill>
          <a:blip r:embed="rId3"/>
          <a:srcRect b="26489"/>
          <a:stretch/>
        </p:blipFill>
        <p:spPr>
          <a:xfrm>
            <a:off x="475200" y="1144012"/>
            <a:ext cx="8193600" cy="2855476"/>
          </a:xfrm>
          <a:prstGeom prst="rect">
            <a:avLst/>
          </a:prstGeom>
        </p:spPr>
      </p:pic>
    </p:spTree>
    <p:extLst>
      <p:ext uri="{BB962C8B-B14F-4D97-AF65-F5344CB8AC3E}">
        <p14:creationId xmlns:p14="http://schemas.microsoft.com/office/powerpoint/2010/main" val="344937636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594">
          <a:extLst>
            <a:ext uri="{FF2B5EF4-FFF2-40B4-BE49-F238E27FC236}">
              <a16:creationId xmlns:a16="http://schemas.microsoft.com/office/drawing/2014/main" id="{67683E10-F5B3-2521-498B-C39FFDEA0E8D}"/>
            </a:ext>
          </a:extLst>
        </p:cNvPr>
        <p:cNvGrpSpPr/>
        <p:nvPr/>
      </p:nvGrpSpPr>
      <p:grpSpPr>
        <a:xfrm>
          <a:off x="0" y="0"/>
          <a:ext cx="0" cy="0"/>
          <a:chOff x="0" y="0"/>
          <a:chExt cx="0" cy="0"/>
        </a:xfrm>
      </p:grpSpPr>
      <p:sp>
        <p:nvSpPr>
          <p:cNvPr id="595" name="Google Shape;595;p48">
            <a:extLst>
              <a:ext uri="{FF2B5EF4-FFF2-40B4-BE49-F238E27FC236}">
                <a16:creationId xmlns:a16="http://schemas.microsoft.com/office/drawing/2014/main" id="{5D9484EC-CDE6-BD59-EAA3-D241FCD9FF87}"/>
              </a:ext>
            </a:extLst>
          </p:cNvPr>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Study Calendar</a:t>
            </a:r>
            <a:endParaRPr dirty="0"/>
          </a:p>
        </p:txBody>
      </p:sp>
      <p:sp>
        <p:nvSpPr>
          <p:cNvPr id="7" name="TextBox 6">
            <a:extLst>
              <a:ext uri="{FF2B5EF4-FFF2-40B4-BE49-F238E27FC236}">
                <a16:creationId xmlns:a16="http://schemas.microsoft.com/office/drawing/2014/main" id="{03BC1C77-5EB4-FC11-B366-BD9CAEE38C92}"/>
              </a:ext>
            </a:extLst>
          </p:cNvPr>
          <p:cNvSpPr txBox="1"/>
          <p:nvPr/>
        </p:nvSpPr>
        <p:spPr>
          <a:xfrm>
            <a:off x="403200" y="3989741"/>
            <a:ext cx="8337600" cy="584775"/>
          </a:xfrm>
          <a:prstGeom prst="rect">
            <a:avLst/>
          </a:prstGeom>
          <a:noFill/>
        </p:spPr>
        <p:txBody>
          <a:bodyPr wrap="square" rtlCol="0">
            <a:spAutoFit/>
          </a:bodyPr>
          <a:lstStyle/>
          <a:p>
            <a:pPr algn="ctr"/>
            <a:r>
              <a:rPr lang="en-US" sz="1600" dirty="0">
                <a:latin typeface="Calibri" panose="020F0502020204030204" pitchFamily="34" charset="0"/>
                <a:ea typeface="Calibri" panose="020F0502020204030204" pitchFamily="34" charset="0"/>
                <a:cs typeface="Calibri" panose="020F0502020204030204" pitchFamily="34" charset="0"/>
              </a:rPr>
              <a:t>Use the ‘Show All Events’ filter to view current Subject Visits or projected visits.</a:t>
            </a:r>
          </a:p>
          <a:p>
            <a:pPr algn="ctr"/>
            <a:r>
              <a:rPr lang="en-US" sz="1600" dirty="0">
                <a:latin typeface="Calibri" panose="020F0502020204030204" pitchFamily="34" charset="0"/>
                <a:ea typeface="Calibri" panose="020F0502020204030204" pitchFamily="34" charset="0"/>
                <a:cs typeface="Calibri" panose="020F0502020204030204" pitchFamily="34" charset="0"/>
              </a:rPr>
              <a:t>Use the blue arrows in the upper-left hand corner to scroll through months or find today’s date.</a:t>
            </a:r>
          </a:p>
        </p:txBody>
      </p:sp>
      <p:grpSp>
        <p:nvGrpSpPr>
          <p:cNvPr id="3" name="Group 2">
            <a:extLst>
              <a:ext uri="{FF2B5EF4-FFF2-40B4-BE49-F238E27FC236}">
                <a16:creationId xmlns:a16="http://schemas.microsoft.com/office/drawing/2014/main" id="{4FDB6282-94D8-1BB1-34D6-20CCD040B7B8}"/>
              </a:ext>
            </a:extLst>
          </p:cNvPr>
          <p:cNvGrpSpPr/>
          <p:nvPr/>
        </p:nvGrpSpPr>
        <p:grpSpPr>
          <a:xfrm>
            <a:off x="448049" y="1165507"/>
            <a:ext cx="8247903" cy="2812486"/>
            <a:chOff x="448049" y="1165507"/>
            <a:chExt cx="8247903" cy="2812486"/>
          </a:xfrm>
        </p:grpSpPr>
        <p:pic>
          <p:nvPicPr>
            <p:cNvPr id="4" name="Picture 3">
              <a:extLst>
                <a:ext uri="{FF2B5EF4-FFF2-40B4-BE49-F238E27FC236}">
                  <a16:creationId xmlns:a16="http://schemas.microsoft.com/office/drawing/2014/main" id="{48CA80B0-7CF6-B3E8-607C-1630D4BFE379}"/>
                </a:ext>
              </a:extLst>
            </p:cNvPr>
            <p:cNvPicPr>
              <a:picLocks noChangeAspect="1"/>
            </p:cNvPicPr>
            <p:nvPr/>
          </p:nvPicPr>
          <p:blipFill>
            <a:blip r:embed="rId3"/>
            <a:stretch>
              <a:fillRect/>
            </a:stretch>
          </p:blipFill>
          <p:spPr>
            <a:xfrm>
              <a:off x="448049" y="1165507"/>
              <a:ext cx="8247903" cy="2812486"/>
            </a:xfrm>
            <a:prstGeom prst="rect">
              <a:avLst/>
            </a:prstGeom>
          </p:spPr>
        </p:pic>
        <p:sp>
          <p:nvSpPr>
            <p:cNvPr id="6" name="Rectangle: Rounded Corners 5">
              <a:extLst>
                <a:ext uri="{FF2B5EF4-FFF2-40B4-BE49-F238E27FC236}">
                  <a16:creationId xmlns:a16="http://schemas.microsoft.com/office/drawing/2014/main" id="{F4B89DA3-1DA7-6CC5-3218-4C2DE6823AEC}"/>
                </a:ext>
              </a:extLst>
            </p:cNvPr>
            <p:cNvSpPr/>
            <p:nvPr/>
          </p:nvSpPr>
          <p:spPr>
            <a:xfrm>
              <a:off x="7588800" y="1585416"/>
              <a:ext cx="1051200" cy="574584"/>
            </a:xfrm>
            <a:prstGeom prst="roundRect">
              <a:avLst/>
            </a:prstGeom>
            <a:no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C3FEE7CE-B5C9-9581-6CE0-9CD0DDD1E626}"/>
                </a:ext>
              </a:extLst>
            </p:cNvPr>
            <p:cNvSpPr/>
            <p:nvPr/>
          </p:nvSpPr>
          <p:spPr>
            <a:xfrm>
              <a:off x="507249" y="1596106"/>
              <a:ext cx="741600" cy="170000"/>
            </a:xfrm>
            <a:prstGeom prst="roundRect">
              <a:avLst/>
            </a:prstGeom>
            <a:no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5213001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sp>
        <p:nvSpPr>
          <p:cNvPr id="329" name="Google Shape;329;p36"/>
          <p:cNvSpPr txBox="1">
            <a:spLocks noGrp="1"/>
          </p:cNvSpPr>
          <p:nvPr>
            <p:ph type="title"/>
          </p:nvPr>
        </p:nvSpPr>
        <p:spPr>
          <a:xfrm>
            <a:off x="747988" y="459809"/>
            <a:ext cx="5067600" cy="841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sz="3200" b="1" dirty="0">
                <a:solidFill>
                  <a:srgbClr val="1E5187"/>
                </a:solidFill>
              </a:rPr>
              <a:t>Security</a:t>
            </a:r>
            <a:endParaRPr lang="en-US" sz="3600" dirty="0"/>
          </a:p>
        </p:txBody>
      </p:sp>
      <p:sp>
        <p:nvSpPr>
          <p:cNvPr id="330" name="Google Shape;330;p36"/>
          <p:cNvSpPr txBox="1">
            <a:spLocks noGrp="1"/>
          </p:cNvSpPr>
          <p:nvPr>
            <p:ph type="subTitle" idx="1"/>
          </p:nvPr>
        </p:nvSpPr>
        <p:spPr>
          <a:xfrm>
            <a:off x="840658" y="1521808"/>
            <a:ext cx="7470057" cy="2982797"/>
          </a:xfrm>
          <a:prstGeom prst="rect">
            <a:avLst/>
          </a:prstGeom>
        </p:spPr>
        <p:txBody>
          <a:bodyPr spcFirstLastPara="1" wrap="square" lIns="91425" tIns="91425" rIns="91425" bIns="91425" anchor="t" anchorCtr="0">
            <a:noAutofit/>
          </a:bodyPr>
          <a:lstStyle/>
          <a:p>
            <a:pPr marL="285750" lvl="0" indent="-285750" algn="l" rtl="0">
              <a:spcBef>
                <a:spcPts val="0"/>
              </a:spcBef>
              <a:spcAft>
                <a:spcPts val="600"/>
              </a:spcAft>
              <a:buFont typeface="Arial" panose="020B0604020202020204" pitchFamily="34" charset="0"/>
              <a:buChar char="•"/>
            </a:pPr>
            <a:r>
              <a:rPr lang="en-US" sz="1500" dirty="0">
                <a:latin typeface="Calibri" panose="020F0502020204030204" pitchFamily="34" charset="0"/>
                <a:ea typeface="Calibri" panose="020F0502020204030204" pitchFamily="34" charset="0"/>
                <a:cs typeface="Calibri" panose="020F0502020204030204" pitchFamily="34" charset="0"/>
              </a:rPr>
              <a:t>Dependent on maintaining individual password security.</a:t>
            </a:r>
          </a:p>
          <a:p>
            <a:pPr marL="742950" lvl="1" indent="-285750" algn="l">
              <a:spcAft>
                <a:spcPts val="600"/>
              </a:spcAft>
              <a:buFont typeface="Arial" panose="020B0604020202020204" pitchFamily="34" charset="0"/>
              <a:buChar char="•"/>
            </a:pPr>
            <a:r>
              <a:rPr lang="en-US" sz="1500" i="1" dirty="0">
                <a:latin typeface="Calibri" panose="020F0502020204030204" pitchFamily="34" charset="0"/>
                <a:ea typeface="Calibri" panose="020F0502020204030204" pitchFamily="34" charset="0"/>
                <a:cs typeface="Calibri" panose="020F0502020204030204" pitchFamily="34" charset="0"/>
              </a:rPr>
              <a:t>Do not </a:t>
            </a:r>
            <a:r>
              <a:rPr lang="en-US" sz="1500" dirty="0">
                <a:latin typeface="Calibri" panose="020F0502020204030204" pitchFamily="34" charset="0"/>
                <a:ea typeface="Calibri" panose="020F0502020204030204" pitchFamily="34" charset="0"/>
                <a:cs typeface="Calibri" panose="020F0502020204030204" pitchFamily="34" charset="0"/>
              </a:rPr>
              <a:t>leave passwords where they can be discovered.</a:t>
            </a:r>
          </a:p>
          <a:p>
            <a:pPr marL="742950" lvl="1" indent="-285750" algn="l">
              <a:spcAft>
                <a:spcPts val="600"/>
              </a:spcAft>
              <a:buFont typeface="Arial" panose="020B0604020202020204" pitchFamily="34" charset="0"/>
              <a:buChar char="•"/>
            </a:pPr>
            <a:r>
              <a:rPr lang="en-US" sz="1500" i="1" dirty="0">
                <a:latin typeface="Calibri" panose="020F0502020204030204" pitchFamily="34" charset="0"/>
                <a:ea typeface="Calibri" panose="020F0502020204030204" pitchFamily="34" charset="0"/>
                <a:cs typeface="Calibri" panose="020F0502020204030204" pitchFamily="34" charset="0"/>
              </a:rPr>
              <a:t>Do not </a:t>
            </a:r>
            <a:r>
              <a:rPr lang="en-US" sz="1500" dirty="0">
                <a:latin typeface="Calibri" panose="020F0502020204030204" pitchFamily="34" charset="0"/>
                <a:ea typeface="Calibri" panose="020F0502020204030204" pitchFamily="34" charset="0"/>
                <a:cs typeface="Calibri" panose="020F0502020204030204" pitchFamily="34" charset="0"/>
              </a:rPr>
              <a:t>to share your password with others.</a:t>
            </a:r>
          </a:p>
          <a:p>
            <a:pPr marL="285750" indent="-285750">
              <a:spcAft>
                <a:spcPts val="600"/>
              </a:spcAft>
              <a:buFont typeface="Arial" panose="020B0604020202020204" pitchFamily="34" charset="0"/>
              <a:buChar char="•"/>
            </a:pPr>
            <a:r>
              <a:rPr lang="en-US" sz="1500" dirty="0">
                <a:latin typeface="Calibri" panose="020F0502020204030204" pitchFamily="34" charset="0"/>
                <a:ea typeface="Calibri" panose="020F0502020204030204" pitchFamily="34" charset="0"/>
                <a:cs typeface="Calibri" panose="020F0502020204030204" pitchFamily="34" charset="0"/>
              </a:rPr>
              <a:t>If someone needs to access WebDCU - they will need their own password and account. </a:t>
            </a:r>
          </a:p>
          <a:p>
            <a:pPr marL="285750" lvl="0" indent="-285750" algn="l" rtl="0">
              <a:spcBef>
                <a:spcPts val="0"/>
              </a:spcBef>
              <a:spcAft>
                <a:spcPts val="600"/>
              </a:spcAft>
              <a:buFont typeface="Arial" panose="020B0604020202020204" pitchFamily="34" charset="0"/>
              <a:buChar char="•"/>
            </a:pPr>
            <a:r>
              <a:rPr lang="en-US" sz="1500" dirty="0">
                <a:latin typeface="Calibri" panose="020F0502020204030204" pitchFamily="34" charset="0"/>
                <a:ea typeface="Calibri" panose="020F0502020204030204" pitchFamily="34" charset="0"/>
                <a:cs typeface="Calibri" panose="020F0502020204030204" pitchFamily="34" charset="0"/>
              </a:rPr>
              <a:t>Each new user will be emailed a temporary password. </a:t>
            </a:r>
          </a:p>
          <a:p>
            <a:pPr marL="742950" lvl="1" indent="-285750" algn="l">
              <a:spcAft>
                <a:spcPts val="600"/>
              </a:spcAft>
              <a:buFont typeface="Arial" panose="020B0604020202020204" pitchFamily="34" charset="0"/>
              <a:buChar char="•"/>
            </a:pPr>
            <a:r>
              <a:rPr lang="en-US" sz="1500" dirty="0">
                <a:latin typeface="Calibri" panose="020F0502020204030204" pitchFamily="34" charset="0"/>
                <a:ea typeface="Calibri" panose="020F0502020204030204" pitchFamily="34" charset="0"/>
                <a:cs typeface="Calibri" panose="020F0502020204030204" pitchFamily="34" charset="0"/>
              </a:rPr>
              <a:t>Emailed after site DOA/user permissions are approved.</a:t>
            </a:r>
          </a:p>
          <a:p>
            <a:pPr marL="285750" lvl="0" indent="-285750" algn="l" rtl="0">
              <a:spcBef>
                <a:spcPts val="0"/>
              </a:spcBef>
              <a:spcAft>
                <a:spcPts val="600"/>
              </a:spcAft>
              <a:buFont typeface="Arial" panose="020B0604020202020204" pitchFamily="34" charset="0"/>
              <a:buChar char="•"/>
            </a:pPr>
            <a:r>
              <a:rPr lang="en-US" sz="1500" dirty="0">
                <a:latin typeface="Calibri" panose="020F0502020204030204" pitchFamily="34" charset="0"/>
                <a:ea typeface="Calibri" panose="020F0502020204030204" pitchFamily="34" charset="0"/>
                <a:cs typeface="Calibri" panose="020F0502020204030204" pitchFamily="34" charset="0"/>
              </a:rPr>
              <a:t>First log in - will be prompted to create a unique password.</a:t>
            </a:r>
          </a:p>
          <a:p>
            <a:pPr marL="285750" lvl="0" indent="-285750" algn="l" rtl="0">
              <a:spcBef>
                <a:spcPts val="0"/>
              </a:spcBef>
              <a:spcAft>
                <a:spcPts val="600"/>
              </a:spcAft>
              <a:buFont typeface="Arial" panose="020B0604020202020204" pitchFamily="34" charset="0"/>
              <a:buChar char="•"/>
            </a:pPr>
            <a:r>
              <a:rPr lang="en-US" sz="1500" dirty="0">
                <a:latin typeface="Calibri" panose="020F0502020204030204" pitchFamily="34" charset="0"/>
                <a:ea typeface="Calibri" panose="020F0502020204030204" pitchFamily="34" charset="0"/>
                <a:cs typeface="Calibri" panose="020F0502020204030204" pitchFamily="34" charset="0"/>
              </a:rPr>
              <a:t>Periodically - prompted to change password to maintain greater security. </a:t>
            </a:r>
          </a:p>
          <a:p>
            <a:pPr marL="285750" lvl="0" indent="-285750" algn="l" rtl="0">
              <a:spcBef>
                <a:spcPts val="0"/>
              </a:spcBef>
              <a:spcAft>
                <a:spcPts val="600"/>
              </a:spcAft>
              <a:buFont typeface="Arial" panose="020B0604020202020204" pitchFamily="34" charset="0"/>
              <a:buChar char="•"/>
            </a:pPr>
            <a:r>
              <a:rPr lang="en-US" sz="1500" dirty="0">
                <a:latin typeface="Calibri" panose="020F0502020204030204" pitchFamily="34" charset="0"/>
                <a:ea typeface="Calibri" panose="020F0502020204030204" pitchFamily="34" charset="0"/>
                <a:cs typeface="Calibri" panose="020F0502020204030204" pitchFamily="34" charset="0"/>
              </a:rPr>
              <a:t>Do not leave your computer unattended while logged in to WebDCU.</a:t>
            </a:r>
          </a:p>
          <a:p>
            <a:pPr marL="742950" lvl="1" indent="-285750" algn="l">
              <a:spcAft>
                <a:spcPts val="600"/>
              </a:spcAft>
              <a:buFont typeface="Arial" panose="020B0604020202020204" pitchFamily="34" charset="0"/>
              <a:buChar char="•"/>
            </a:pPr>
            <a:r>
              <a:rPr lang="en-US" sz="1500" dirty="0">
                <a:latin typeface="Calibri" panose="020F0502020204030204" pitchFamily="34" charset="0"/>
                <a:ea typeface="Calibri" panose="020F0502020204030204" pitchFamily="34" charset="0"/>
                <a:cs typeface="Calibri" panose="020F0502020204030204" pitchFamily="34" charset="0"/>
              </a:rPr>
              <a:t>WebDCU will lock the screen after 20 minutes of inactivity. </a:t>
            </a:r>
          </a:p>
        </p:txBody>
      </p:sp>
      <p:sp>
        <p:nvSpPr>
          <p:cNvPr id="4" name="TextBox 3">
            <a:extLst>
              <a:ext uri="{FF2B5EF4-FFF2-40B4-BE49-F238E27FC236}">
                <a16:creationId xmlns:a16="http://schemas.microsoft.com/office/drawing/2014/main" id="{45F0F1B9-8083-582B-27B2-C5C56AC28CB0}"/>
              </a:ext>
            </a:extLst>
          </p:cNvPr>
          <p:cNvSpPr txBox="1"/>
          <p:nvPr/>
        </p:nvSpPr>
        <p:spPr>
          <a:xfrm>
            <a:off x="747988" y="1202456"/>
            <a:ext cx="4257897" cy="338554"/>
          </a:xfrm>
          <a:prstGeom prst="rect">
            <a:avLst/>
          </a:prstGeom>
          <a:noFill/>
        </p:spPr>
        <p:txBody>
          <a:bodyPr wrap="none" rtlCol="0">
            <a:spAutoFit/>
          </a:bodyPr>
          <a:lstStyle/>
          <a:p>
            <a:r>
              <a:rPr lang="en-US" sz="1600" dirty="0">
                <a:latin typeface="Figtree Black" panose="020B0604020202020204" charset="0"/>
              </a:rPr>
              <a:t>Ensures patient safety and confidentiality</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594">
          <a:extLst>
            <a:ext uri="{FF2B5EF4-FFF2-40B4-BE49-F238E27FC236}">
              <a16:creationId xmlns:a16="http://schemas.microsoft.com/office/drawing/2014/main" id="{48BC9FF8-B8E7-614A-8EFC-6466F2EAB16F}"/>
            </a:ext>
          </a:extLst>
        </p:cNvPr>
        <p:cNvGrpSpPr/>
        <p:nvPr/>
      </p:nvGrpSpPr>
      <p:grpSpPr>
        <a:xfrm>
          <a:off x="0" y="0"/>
          <a:ext cx="0" cy="0"/>
          <a:chOff x="0" y="0"/>
          <a:chExt cx="0" cy="0"/>
        </a:xfrm>
      </p:grpSpPr>
      <p:sp>
        <p:nvSpPr>
          <p:cNvPr id="595" name="Google Shape;595;p48">
            <a:extLst>
              <a:ext uri="{FF2B5EF4-FFF2-40B4-BE49-F238E27FC236}">
                <a16:creationId xmlns:a16="http://schemas.microsoft.com/office/drawing/2014/main" id="{1AF94AFC-0428-ECAF-EFCD-DC6E266DB345}"/>
              </a:ext>
            </a:extLst>
          </p:cNvPr>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Subject Visit</a:t>
            </a:r>
            <a:endParaRPr dirty="0"/>
          </a:p>
        </p:txBody>
      </p:sp>
      <p:grpSp>
        <p:nvGrpSpPr>
          <p:cNvPr id="2" name="Group 1">
            <a:extLst>
              <a:ext uri="{FF2B5EF4-FFF2-40B4-BE49-F238E27FC236}">
                <a16:creationId xmlns:a16="http://schemas.microsoft.com/office/drawing/2014/main" id="{2D04C178-0BCB-60B3-E66E-B796722F30D0}"/>
              </a:ext>
            </a:extLst>
          </p:cNvPr>
          <p:cNvGrpSpPr/>
          <p:nvPr/>
        </p:nvGrpSpPr>
        <p:grpSpPr>
          <a:xfrm>
            <a:off x="417600" y="1247475"/>
            <a:ext cx="8308800" cy="2648550"/>
            <a:chOff x="417600" y="1247475"/>
            <a:chExt cx="8308800" cy="2648550"/>
          </a:xfrm>
        </p:grpSpPr>
        <p:pic>
          <p:nvPicPr>
            <p:cNvPr id="5" name="Picture 4">
              <a:extLst>
                <a:ext uri="{FF2B5EF4-FFF2-40B4-BE49-F238E27FC236}">
                  <a16:creationId xmlns:a16="http://schemas.microsoft.com/office/drawing/2014/main" id="{43F33B47-F491-4E6C-9BA2-7DCE2661A4A1}"/>
                </a:ext>
              </a:extLst>
            </p:cNvPr>
            <p:cNvPicPr>
              <a:picLocks noChangeAspect="1"/>
            </p:cNvPicPr>
            <p:nvPr/>
          </p:nvPicPr>
          <p:blipFill>
            <a:blip r:embed="rId3"/>
            <a:stretch>
              <a:fillRect/>
            </a:stretch>
          </p:blipFill>
          <p:spPr>
            <a:xfrm>
              <a:off x="417600" y="1247475"/>
              <a:ext cx="8308800" cy="2648550"/>
            </a:xfrm>
            <a:prstGeom prst="rect">
              <a:avLst/>
            </a:prstGeom>
          </p:spPr>
        </p:pic>
        <p:sp>
          <p:nvSpPr>
            <p:cNvPr id="6" name="Rectangle 5">
              <a:extLst>
                <a:ext uri="{FF2B5EF4-FFF2-40B4-BE49-F238E27FC236}">
                  <a16:creationId xmlns:a16="http://schemas.microsoft.com/office/drawing/2014/main" id="{0B880A17-5CCD-CD84-E688-F6A74C8974E2}"/>
                </a:ext>
              </a:extLst>
            </p:cNvPr>
            <p:cNvSpPr/>
            <p:nvPr/>
          </p:nvSpPr>
          <p:spPr>
            <a:xfrm>
              <a:off x="4312800" y="3417632"/>
              <a:ext cx="1339200" cy="374400"/>
            </a:xfrm>
            <a:prstGeom prst="rect">
              <a:avLst/>
            </a:prstGeom>
            <a:no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a:extLst>
              <a:ext uri="{FF2B5EF4-FFF2-40B4-BE49-F238E27FC236}">
                <a16:creationId xmlns:a16="http://schemas.microsoft.com/office/drawing/2014/main" id="{BF1D8453-205B-7890-6BCA-D53FDA58706A}"/>
              </a:ext>
            </a:extLst>
          </p:cNvPr>
          <p:cNvSpPr txBox="1"/>
          <p:nvPr/>
        </p:nvSpPr>
        <p:spPr>
          <a:xfrm>
            <a:off x="475200" y="4096611"/>
            <a:ext cx="8193600" cy="584775"/>
          </a:xfrm>
          <a:prstGeom prst="rect">
            <a:avLst/>
          </a:prstGeom>
          <a:noFill/>
        </p:spPr>
        <p:txBody>
          <a:bodyPr wrap="square" rtlCol="0">
            <a:spAutoFit/>
          </a:bodyPr>
          <a:lstStyle/>
          <a:p>
            <a:pPr algn="ctr"/>
            <a:r>
              <a:rPr lang="en-US" sz="1600" dirty="0">
                <a:latin typeface="Calibri" panose="020F0502020204030204" pitchFamily="34" charset="0"/>
                <a:ea typeface="Calibri" panose="020F0502020204030204" pitchFamily="34" charset="0"/>
                <a:cs typeface="Calibri" panose="020F0502020204030204" pitchFamily="34" charset="0"/>
              </a:rPr>
              <a:t>The Subject Visit Table is a list view of the study calendar and gives you a list view of each visit that has been posted for the subject as well as the next visit that needs to be conducted. </a:t>
            </a:r>
          </a:p>
        </p:txBody>
      </p:sp>
    </p:spTree>
    <p:extLst>
      <p:ext uri="{BB962C8B-B14F-4D97-AF65-F5344CB8AC3E}">
        <p14:creationId xmlns:p14="http://schemas.microsoft.com/office/powerpoint/2010/main" val="325063616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594">
          <a:extLst>
            <a:ext uri="{FF2B5EF4-FFF2-40B4-BE49-F238E27FC236}">
              <a16:creationId xmlns:a16="http://schemas.microsoft.com/office/drawing/2014/main" id="{A66EA032-3726-E36F-6811-9D7B02520749}"/>
            </a:ext>
          </a:extLst>
        </p:cNvPr>
        <p:cNvGrpSpPr/>
        <p:nvPr/>
      </p:nvGrpSpPr>
      <p:grpSpPr>
        <a:xfrm>
          <a:off x="0" y="0"/>
          <a:ext cx="0" cy="0"/>
          <a:chOff x="0" y="0"/>
          <a:chExt cx="0" cy="0"/>
        </a:xfrm>
      </p:grpSpPr>
      <p:sp>
        <p:nvSpPr>
          <p:cNvPr id="595" name="Google Shape;595;p48">
            <a:extLst>
              <a:ext uri="{FF2B5EF4-FFF2-40B4-BE49-F238E27FC236}">
                <a16:creationId xmlns:a16="http://schemas.microsoft.com/office/drawing/2014/main" id="{992719F9-F137-59D7-5A19-5029FEBC6B80}"/>
              </a:ext>
            </a:extLst>
          </p:cNvPr>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Subject Visit</a:t>
            </a:r>
            <a:endParaRPr dirty="0"/>
          </a:p>
        </p:txBody>
      </p:sp>
      <p:sp>
        <p:nvSpPr>
          <p:cNvPr id="7" name="TextBox 6">
            <a:extLst>
              <a:ext uri="{FF2B5EF4-FFF2-40B4-BE49-F238E27FC236}">
                <a16:creationId xmlns:a16="http://schemas.microsoft.com/office/drawing/2014/main" id="{3F9B89A3-E467-A0DC-E935-833A9882E48E}"/>
              </a:ext>
            </a:extLst>
          </p:cNvPr>
          <p:cNvSpPr txBox="1"/>
          <p:nvPr/>
        </p:nvSpPr>
        <p:spPr>
          <a:xfrm>
            <a:off x="475200" y="4049019"/>
            <a:ext cx="8193600" cy="584775"/>
          </a:xfrm>
          <a:prstGeom prst="rect">
            <a:avLst/>
          </a:prstGeom>
          <a:noFill/>
        </p:spPr>
        <p:txBody>
          <a:bodyPr wrap="square" rtlCol="0">
            <a:spAutoFit/>
          </a:bodyPr>
          <a:lstStyle/>
          <a:p>
            <a:pPr algn="ctr"/>
            <a:r>
              <a:rPr lang="en-US" sz="1600" dirty="0">
                <a:latin typeface="Calibri" panose="020F0502020204030204" pitchFamily="34" charset="0"/>
                <a:ea typeface="Calibri" panose="020F0502020204030204" pitchFamily="34" charset="0"/>
                <a:cs typeface="Calibri" panose="020F0502020204030204" pitchFamily="34" charset="0"/>
              </a:rPr>
              <a:t>From left to right, view Site ID, Site Name, Subject ID, Visit, Visit Status, and Visit Date. The ‘Days out of window’ column shows if a visit was early or late by showing a value in the column. </a:t>
            </a:r>
          </a:p>
        </p:txBody>
      </p:sp>
      <p:grpSp>
        <p:nvGrpSpPr>
          <p:cNvPr id="2" name="Group 1">
            <a:extLst>
              <a:ext uri="{FF2B5EF4-FFF2-40B4-BE49-F238E27FC236}">
                <a16:creationId xmlns:a16="http://schemas.microsoft.com/office/drawing/2014/main" id="{DF4E3E65-97AA-364F-D0FE-43E9664EAE4D}"/>
              </a:ext>
            </a:extLst>
          </p:cNvPr>
          <p:cNvGrpSpPr/>
          <p:nvPr/>
        </p:nvGrpSpPr>
        <p:grpSpPr>
          <a:xfrm>
            <a:off x="543600" y="1172821"/>
            <a:ext cx="8056800" cy="2797859"/>
            <a:chOff x="543600" y="1172821"/>
            <a:chExt cx="8056800" cy="2797859"/>
          </a:xfrm>
        </p:grpSpPr>
        <p:pic>
          <p:nvPicPr>
            <p:cNvPr id="3" name="Picture 2">
              <a:extLst>
                <a:ext uri="{FF2B5EF4-FFF2-40B4-BE49-F238E27FC236}">
                  <a16:creationId xmlns:a16="http://schemas.microsoft.com/office/drawing/2014/main" id="{86EDA18C-FD50-00D1-9F66-F6B68C861A38}"/>
                </a:ext>
              </a:extLst>
            </p:cNvPr>
            <p:cNvPicPr>
              <a:picLocks noChangeAspect="1"/>
            </p:cNvPicPr>
            <p:nvPr/>
          </p:nvPicPr>
          <p:blipFill>
            <a:blip r:embed="rId3"/>
            <a:stretch>
              <a:fillRect/>
            </a:stretch>
          </p:blipFill>
          <p:spPr>
            <a:xfrm>
              <a:off x="543600" y="1172821"/>
              <a:ext cx="8056800" cy="2797859"/>
            </a:xfrm>
            <a:prstGeom prst="rect">
              <a:avLst/>
            </a:prstGeom>
          </p:spPr>
        </p:pic>
        <p:sp>
          <p:nvSpPr>
            <p:cNvPr id="4" name="Rectangle: Rounded Corners 3">
              <a:extLst>
                <a:ext uri="{FF2B5EF4-FFF2-40B4-BE49-F238E27FC236}">
                  <a16:creationId xmlns:a16="http://schemas.microsoft.com/office/drawing/2014/main" id="{FDDE3164-BDFA-4551-78C7-33D582C36CC8}"/>
                </a:ext>
              </a:extLst>
            </p:cNvPr>
            <p:cNvSpPr/>
            <p:nvPr/>
          </p:nvSpPr>
          <p:spPr>
            <a:xfrm>
              <a:off x="763200" y="1756800"/>
              <a:ext cx="3146400" cy="216000"/>
            </a:xfrm>
            <a:prstGeom prst="roundRect">
              <a:avLst/>
            </a:prstGeom>
            <a:no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16832872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594">
          <a:extLst>
            <a:ext uri="{FF2B5EF4-FFF2-40B4-BE49-F238E27FC236}">
              <a16:creationId xmlns:a16="http://schemas.microsoft.com/office/drawing/2014/main" id="{B2D852FF-1A1A-01F1-161E-BE70A397C7AD}"/>
            </a:ext>
          </a:extLst>
        </p:cNvPr>
        <p:cNvGrpSpPr/>
        <p:nvPr/>
      </p:nvGrpSpPr>
      <p:grpSpPr>
        <a:xfrm>
          <a:off x="0" y="0"/>
          <a:ext cx="0" cy="0"/>
          <a:chOff x="0" y="0"/>
          <a:chExt cx="0" cy="0"/>
        </a:xfrm>
      </p:grpSpPr>
      <p:sp>
        <p:nvSpPr>
          <p:cNvPr id="595" name="Google Shape;595;p48">
            <a:extLst>
              <a:ext uri="{FF2B5EF4-FFF2-40B4-BE49-F238E27FC236}">
                <a16:creationId xmlns:a16="http://schemas.microsoft.com/office/drawing/2014/main" id="{AB268FBF-B60B-7285-6D10-FF714F0638DC}"/>
              </a:ext>
            </a:extLst>
          </p:cNvPr>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Subject Visit</a:t>
            </a:r>
            <a:endParaRPr dirty="0"/>
          </a:p>
        </p:txBody>
      </p:sp>
      <p:sp>
        <p:nvSpPr>
          <p:cNvPr id="7" name="TextBox 6">
            <a:extLst>
              <a:ext uri="{FF2B5EF4-FFF2-40B4-BE49-F238E27FC236}">
                <a16:creationId xmlns:a16="http://schemas.microsoft.com/office/drawing/2014/main" id="{86E7CBA0-AAEF-4E15-DB18-6E41707E4B9D}"/>
              </a:ext>
            </a:extLst>
          </p:cNvPr>
          <p:cNvSpPr txBox="1"/>
          <p:nvPr/>
        </p:nvSpPr>
        <p:spPr>
          <a:xfrm>
            <a:off x="1113059" y="3792545"/>
            <a:ext cx="6917883" cy="1077218"/>
          </a:xfrm>
          <a:prstGeom prst="rect">
            <a:avLst/>
          </a:prstGeom>
          <a:noFill/>
        </p:spPr>
        <p:txBody>
          <a:bodyPr wrap="square" rtlCol="0">
            <a:spAutoFit/>
          </a:bodyPr>
          <a:lstStyle/>
          <a:p>
            <a:r>
              <a:rPr lang="en-US" sz="1600" dirty="0">
                <a:latin typeface="Calibri" panose="020F0502020204030204" pitchFamily="34" charset="0"/>
                <a:ea typeface="Calibri" panose="020F0502020204030204" pitchFamily="34" charset="0"/>
                <a:cs typeface="Calibri" panose="020F0502020204030204" pitchFamily="34" charset="0"/>
              </a:rPr>
              <a:t>The next columns show:</a:t>
            </a:r>
          </a:p>
          <a:p>
            <a:pPr>
              <a:buFont typeface="Arial" panose="020B0604020202020204" pitchFamily="34" charset="0"/>
              <a:buChar char="•"/>
            </a:pPr>
            <a:r>
              <a:rPr lang="en-US" sz="1600" dirty="0">
                <a:latin typeface="Calibri" panose="020F0502020204030204" pitchFamily="34" charset="0"/>
                <a:ea typeface="Calibri" panose="020F0502020204030204" pitchFamily="34" charset="0"/>
                <a:cs typeface="Calibri" panose="020F0502020204030204" pitchFamily="34" charset="0"/>
              </a:rPr>
              <a:t>Reference visit: the visit the current one is based on</a:t>
            </a:r>
          </a:p>
          <a:p>
            <a:pPr>
              <a:buFont typeface="Arial" panose="020B0604020202020204" pitchFamily="34" charset="0"/>
              <a:buChar char="•"/>
            </a:pPr>
            <a:r>
              <a:rPr lang="en-US" sz="1600" dirty="0">
                <a:latin typeface="Calibri" panose="020F0502020204030204" pitchFamily="34" charset="0"/>
                <a:ea typeface="Calibri" panose="020F0502020204030204" pitchFamily="34" charset="0"/>
                <a:cs typeface="Calibri" panose="020F0502020204030204" pitchFamily="34" charset="0"/>
              </a:rPr>
              <a:t>Reference visit date: the date of the reference visit</a:t>
            </a:r>
          </a:p>
          <a:p>
            <a:pPr>
              <a:buFont typeface="Arial" panose="020B0604020202020204" pitchFamily="34" charset="0"/>
              <a:buChar char="•"/>
            </a:pPr>
            <a:r>
              <a:rPr lang="en-US" sz="1600" dirty="0">
                <a:latin typeface="Calibri" panose="020F0502020204030204" pitchFamily="34" charset="0"/>
                <a:ea typeface="Calibri" panose="020F0502020204030204" pitchFamily="34" charset="0"/>
                <a:cs typeface="Calibri" panose="020F0502020204030204" pitchFamily="34" charset="0"/>
              </a:rPr>
              <a:t>Days from reference visit and allowed window (may not work for floating visits).</a:t>
            </a:r>
          </a:p>
        </p:txBody>
      </p:sp>
      <p:grpSp>
        <p:nvGrpSpPr>
          <p:cNvPr id="2" name="Group 1">
            <a:extLst>
              <a:ext uri="{FF2B5EF4-FFF2-40B4-BE49-F238E27FC236}">
                <a16:creationId xmlns:a16="http://schemas.microsoft.com/office/drawing/2014/main" id="{78998D54-83D1-343C-29E1-89F3F5F15CF5}"/>
              </a:ext>
            </a:extLst>
          </p:cNvPr>
          <p:cNvGrpSpPr/>
          <p:nvPr/>
        </p:nvGrpSpPr>
        <p:grpSpPr>
          <a:xfrm>
            <a:off x="543600" y="983251"/>
            <a:ext cx="8056800" cy="2797859"/>
            <a:chOff x="543600" y="983251"/>
            <a:chExt cx="8056800" cy="2797859"/>
          </a:xfrm>
        </p:grpSpPr>
        <p:pic>
          <p:nvPicPr>
            <p:cNvPr id="3" name="Picture 2">
              <a:extLst>
                <a:ext uri="{FF2B5EF4-FFF2-40B4-BE49-F238E27FC236}">
                  <a16:creationId xmlns:a16="http://schemas.microsoft.com/office/drawing/2014/main" id="{60CE948D-0771-958E-3B76-94B11E5F7F3F}"/>
                </a:ext>
              </a:extLst>
            </p:cNvPr>
            <p:cNvPicPr>
              <a:picLocks noChangeAspect="1"/>
            </p:cNvPicPr>
            <p:nvPr/>
          </p:nvPicPr>
          <p:blipFill>
            <a:blip r:embed="rId3"/>
            <a:stretch>
              <a:fillRect/>
            </a:stretch>
          </p:blipFill>
          <p:spPr>
            <a:xfrm>
              <a:off x="543600" y="983251"/>
              <a:ext cx="8056800" cy="2797859"/>
            </a:xfrm>
            <a:prstGeom prst="rect">
              <a:avLst/>
            </a:prstGeom>
          </p:spPr>
        </p:pic>
        <p:sp>
          <p:nvSpPr>
            <p:cNvPr id="4" name="Rectangle: Rounded Corners 3">
              <a:extLst>
                <a:ext uri="{FF2B5EF4-FFF2-40B4-BE49-F238E27FC236}">
                  <a16:creationId xmlns:a16="http://schemas.microsoft.com/office/drawing/2014/main" id="{38F32ADB-CCCB-F71C-3EAB-DE8CD48D14B9}"/>
                </a:ext>
              </a:extLst>
            </p:cNvPr>
            <p:cNvSpPr/>
            <p:nvPr/>
          </p:nvSpPr>
          <p:spPr>
            <a:xfrm>
              <a:off x="3893400" y="1567231"/>
              <a:ext cx="2896200" cy="216000"/>
            </a:xfrm>
            <a:prstGeom prst="roundRect">
              <a:avLst/>
            </a:prstGeom>
            <a:no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74046077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594">
          <a:extLst>
            <a:ext uri="{FF2B5EF4-FFF2-40B4-BE49-F238E27FC236}">
              <a16:creationId xmlns:a16="http://schemas.microsoft.com/office/drawing/2014/main" id="{D6F0477F-EEC8-888E-D786-E81665434EA7}"/>
            </a:ext>
          </a:extLst>
        </p:cNvPr>
        <p:cNvGrpSpPr/>
        <p:nvPr/>
      </p:nvGrpSpPr>
      <p:grpSpPr>
        <a:xfrm>
          <a:off x="0" y="0"/>
          <a:ext cx="0" cy="0"/>
          <a:chOff x="0" y="0"/>
          <a:chExt cx="0" cy="0"/>
        </a:xfrm>
      </p:grpSpPr>
      <p:sp>
        <p:nvSpPr>
          <p:cNvPr id="595" name="Google Shape;595;p48">
            <a:extLst>
              <a:ext uri="{FF2B5EF4-FFF2-40B4-BE49-F238E27FC236}">
                <a16:creationId xmlns:a16="http://schemas.microsoft.com/office/drawing/2014/main" id="{282D6E21-B975-A985-5F8F-1A6224DDF54C}"/>
              </a:ext>
            </a:extLst>
          </p:cNvPr>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Subject Visit</a:t>
            </a:r>
            <a:endParaRPr dirty="0"/>
          </a:p>
        </p:txBody>
      </p:sp>
      <p:sp>
        <p:nvSpPr>
          <p:cNvPr id="7" name="TextBox 6">
            <a:extLst>
              <a:ext uri="{FF2B5EF4-FFF2-40B4-BE49-F238E27FC236}">
                <a16:creationId xmlns:a16="http://schemas.microsoft.com/office/drawing/2014/main" id="{682C2EDD-1A22-819B-87C7-95EC1D97EDA3}"/>
              </a:ext>
            </a:extLst>
          </p:cNvPr>
          <p:cNvSpPr txBox="1"/>
          <p:nvPr/>
        </p:nvSpPr>
        <p:spPr>
          <a:xfrm>
            <a:off x="543600" y="4073868"/>
            <a:ext cx="8056800" cy="584775"/>
          </a:xfrm>
          <a:prstGeom prst="rect">
            <a:avLst/>
          </a:prstGeom>
          <a:noFill/>
        </p:spPr>
        <p:txBody>
          <a:bodyPr wrap="square" rtlCol="0">
            <a:spAutoFit/>
          </a:bodyPr>
          <a:lstStyle/>
          <a:p>
            <a:pPr algn="ctr"/>
            <a:r>
              <a:rPr lang="en-US" sz="1600" dirty="0">
                <a:latin typeface="Calibri" panose="020F0502020204030204" pitchFamily="34" charset="0"/>
                <a:ea typeface="Calibri" panose="020F0502020204030204" pitchFamily="34" charset="0"/>
                <a:cs typeface="Calibri" panose="020F0502020204030204" pitchFamily="34" charset="0"/>
              </a:rPr>
              <a:t>The final section shows the visit's required date range. Click the blue number for details on that record or select ‘List Record’ to return to the list view.</a:t>
            </a:r>
          </a:p>
        </p:txBody>
      </p:sp>
      <p:grpSp>
        <p:nvGrpSpPr>
          <p:cNvPr id="2" name="Group 1">
            <a:extLst>
              <a:ext uri="{FF2B5EF4-FFF2-40B4-BE49-F238E27FC236}">
                <a16:creationId xmlns:a16="http://schemas.microsoft.com/office/drawing/2014/main" id="{C702D36B-4723-B490-7FDC-C20F3F419BC6}"/>
              </a:ext>
            </a:extLst>
          </p:cNvPr>
          <p:cNvGrpSpPr/>
          <p:nvPr/>
        </p:nvGrpSpPr>
        <p:grpSpPr>
          <a:xfrm>
            <a:off x="543600" y="1172821"/>
            <a:ext cx="8074800" cy="2797859"/>
            <a:chOff x="543600" y="1172821"/>
            <a:chExt cx="8074800" cy="2797859"/>
          </a:xfrm>
        </p:grpSpPr>
        <p:pic>
          <p:nvPicPr>
            <p:cNvPr id="3" name="Picture 2">
              <a:extLst>
                <a:ext uri="{FF2B5EF4-FFF2-40B4-BE49-F238E27FC236}">
                  <a16:creationId xmlns:a16="http://schemas.microsoft.com/office/drawing/2014/main" id="{C3BA553F-F465-0738-DC32-21DF60DB2804}"/>
                </a:ext>
              </a:extLst>
            </p:cNvPr>
            <p:cNvPicPr>
              <a:picLocks noChangeAspect="1"/>
            </p:cNvPicPr>
            <p:nvPr/>
          </p:nvPicPr>
          <p:blipFill>
            <a:blip r:embed="rId3"/>
            <a:stretch>
              <a:fillRect/>
            </a:stretch>
          </p:blipFill>
          <p:spPr>
            <a:xfrm>
              <a:off x="543600" y="1172821"/>
              <a:ext cx="8056800" cy="2797859"/>
            </a:xfrm>
            <a:prstGeom prst="rect">
              <a:avLst/>
            </a:prstGeom>
          </p:spPr>
        </p:pic>
        <p:sp>
          <p:nvSpPr>
            <p:cNvPr id="4" name="Rectangle: Rounded Corners 3">
              <a:extLst>
                <a:ext uri="{FF2B5EF4-FFF2-40B4-BE49-F238E27FC236}">
                  <a16:creationId xmlns:a16="http://schemas.microsoft.com/office/drawing/2014/main" id="{1F070E49-787B-B626-0325-0DC4A07DE0CD}"/>
                </a:ext>
              </a:extLst>
            </p:cNvPr>
            <p:cNvSpPr/>
            <p:nvPr/>
          </p:nvSpPr>
          <p:spPr>
            <a:xfrm>
              <a:off x="6775200" y="1756800"/>
              <a:ext cx="1843200" cy="216000"/>
            </a:xfrm>
            <a:prstGeom prst="roundRect">
              <a:avLst/>
            </a:prstGeom>
            <a:no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43448776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594">
          <a:extLst>
            <a:ext uri="{FF2B5EF4-FFF2-40B4-BE49-F238E27FC236}">
              <a16:creationId xmlns:a16="http://schemas.microsoft.com/office/drawing/2014/main" id="{C15FBC67-E04D-7BF0-298D-5EB9BE71C569}"/>
            </a:ext>
          </a:extLst>
        </p:cNvPr>
        <p:cNvGrpSpPr/>
        <p:nvPr/>
      </p:nvGrpSpPr>
      <p:grpSpPr>
        <a:xfrm>
          <a:off x="0" y="0"/>
          <a:ext cx="0" cy="0"/>
          <a:chOff x="0" y="0"/>
          <a:chExt cx="0" cy="0"/>
        </a:xfrm>
      </p:grpSpPr>
      <p:sp>
        <p:nvSpPr>
          <p:cNvPr id="595" name="Google Shape;595;p48">
            <a:extLst>
              <a:ext uri="{FF2B5EF4-FFF2-40B4-BE49-F238E27FC236}">
                <a16:creationId xmlns:a16="http://schemas.microsoft.com/office/drawing/2014/main" id="{F37A8F30-F9DE-9C4E-5C10-291DD1F28B15}"/>
              </a:ext>
            </a:extLst>
          </p:cNvPr>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Subject Visit</a:t>
            </a:r>
            <a:endParaRPr dirty="0"/>
          </a:p>
        </p:txBody>
      </p:sp>
      <p:sp>
        <p:nvSpPr>
          <p:cNvPr id="7" name="TextBox 6">
            <a:extLst>
              <a:ext uri="{FF2B5EF4-FFF2-40B4-BE49-F238E27FC236}">
                <a16:creationId xmlns:a16="http://schemas.microsoft.com/office/drawing/2014/main" id="{4DCF75C1-5E56-96E1-E093-E1108ABB7B9C}"/>
              </a:ext>
            </a:extLst>
          </p:cNvPr>
          <p:cNvSpPr txBox="1"/>
          <p:nvPr/>
        </p:nvSpPr>
        <p:spPr>
          <a:xfrm>
            <a:off x="543600" y="4015566"/>
            <a:ext cx="8056800" cy="338554"/>
          </a:xfrm>
          <a:prstGeom prst="rect">
            <a:avLst/>
          </a:prstGeom>
          <a:noFill/>
        </p:spPr>
        <p:txBody>
          <a:bodyPr wrap="square" rtlCol="0">
            <a:spAutoFit/>
          </a:bodyPr>
          <a:lstStyle/>
          <a:p>
            <a:pPr algn="ctr"/>
            <a:r>
              <a:rPr lang="en-US" sz="1600">
                <a:latin typeface="Calibri" panose="020F0502020204030204" pitchFamily="34" charset="0"/>
                <a:ea typeface="Calibri" panose="020F0502020204030204" pitchFamily="34" charset="0"/>
                <a:cs typeface="Calibri" panose="020F0502020204030204" pitchFamily="34" charset="0"/>
              </a:rPr>
              <a:t>Click the blue number to view detailed visit information.</a:t>
            </a:r>
            <a:endParaRPr lang="en-US" sz="1600" dirty="0">
              <a:latin typeface="Calibri" panose="020F0502020204030204" pitchFamily="34" charset="0"/>
              <a:ea typeface="Calibri" panose="020F0502020204030204" pitchFamily="34" charset="0"/>
              <a:cs typeface="Calibri" panose="020F0502020204030204" pitchFamily="34" charset="0"/>
            </a:endParaRPr>
          </a:p>
        </p:txBody>
      </p:sp>
      <p:grpSp>
        <p:nvGrpSpPr>
          <p:cNvPr id="4" name="Group 3">
            <a:extLst>
              <a:ext uri="{FF2B5EF4-FFF2-40B4-BE49-F238E27FC236}">
                <a16:creationId xmlns:a16="http://schemas.microsoft.com/office/drawing/2014/main" id="{D27EF30A-9B79-1BCB-CCE8-2E67CF28E72A}"/>
              </a:ext>
            </a:extLst>
          </p:cNvPr>
          <p:cNvGrpSpPr/>
          <p:nvPr/>
        </p:nvGrpSpPr>
        <p:grpSpPr>
          <a:xfrm>
            <a:off x="543600" y="1172821"/>
            <a:ext cx="8056800" cy="2797859"/>
            <a:chOff x="543600" y="1172821"/>
            <a:chExt cx="8056800" cy="2797859"/>
          </a:xfrm>
        </p:grpSpPr>
        <p:pic>
          <p:nvPicPr>
            <p:cNvPr id="3" name="Picture 2">
              <a:extLst>
                <a:ext uri="{FF2B5EF4-FFF2-40B4-BE49-F238E27FC236}">
                  <a16:creationId xmlns:a16="http://schemas.microsoft.com/office/drawing/2014/main" id="{C880EC7D-B20F-CB0A-2DB6-B03F0ABEF7D3}"/>
                </a:ext>
              </a:extLst>
            </p:cNvPr>
            <p:cNvPicPr>
              <a:picLocks noChangeAspect="1"/>
            </p:cNvPicPr>
            <p:nvPr/>
          </p:nvPicPr>
          <p:blipFill>
            <a:blip r:embed="rId3"/>
            <a:stretch>
              <a:fillRect/>
            </a:stretch>
          </p:blipFill>
          <p:spPr>
            <a:xfrm>
              <a:off x="543600" y="1172821"/>
              <a:ext cx="8056800" cy="2797859"/>
            </a:xfrm>
            <a:prstGeom prst="rect">
              <a:avLst/>
            </a:prstGeom>
          </p:spPr>
        </p:pic>
        <p:sp>
          <p:nvSpPr>
            <p:cNvPr id="2" name="Rectangle: Rounded Corners 1">
              <a:extLst>
                <a:ext uri="{FF2B5EF4-FFF2-40B4-BE49-F238E27FC236}">
                  <a16:creationId xmlns:a16="http://schemas.microsoft.com/office/drawing/2014/main" id="{B83AC834-DD14-33F2-DB5F-D7DDF11761EB}"/>
                </a:ext>
              </a:extLst>
            </p:cNvPr>
            <p:cNvSpPr/>
            <p:nvPr/>
          </p:nvSpPr>
          <p:spPr>
            <a:xfrm>
              <a:off x="543600" y="1965600"/>
              <a:ext cx="241200" cy="216000"/>
            </a:xfrm>
            <a:prstGeom prst="roundRect">
              <a:avLst/>
            </a:prstGeom>
            <a:no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05238925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594">
          <a:extLst>
            <a:ext uri="{FF2B5EF4-FFF2-40B4-BE49-F238E27FC236}">
              <a16:creationId xmlns:a16="http://schemas.microsoft.com/office/drawing/2014/main" id="{4B4FE7F1-B95D-CD3A-D4D4-227F1502A104}"/>
            </a:ext>
          </a:extLst>
        </p:cNvPr>
        <p:cNvGrpSpPr/>
        <p:nvPr/>
      </p:nvGrpSpPr>
      <p:grpSpPr>
        <a:xfrm>
          <a:off x="0" y="0"/>
          <a:ext cx="0" cy="0"/>
          <a:chOff x="0" y="0"/>
          <a:chExt cx="0" cy="0"/>
        </a:xfrm>
      </p:grpSpPr>
      <p:sp>
        <p:nvSpPr>
          <p:cNvPr id="595" name="Google Shape;595;p48">
            <a:extLst>
              <a:ext uri="{FF2B5EF4-FFF2-40B4-BE49-F238E27FC236}">
                <a16:creationId xmlns:a16="http://schemas.microsoft.com/office/drawing/2014/main" id="{6C178AC4-86E9-E911-0642-082C40691AF9}"/>
              </a:ext>
            </a:extLst>
          </p:cNvPr>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Subject Status</a:t>
            </a:r>
            <a:endParaRPr dirty="0"/>
          </a:p>
        </p:txBody>
      </p:sp>
      <p:grpSp>
        <p:nvGrpSpPr>
          <p:cNvPr id="2" name="Group 1">
            <a:extLst>
              <a:ext uri="{FF2B5EF4-FFF2-40B4-BE49-F238E27FC236}">
                <a16:creationId xmlns:a16="http://schemas.microsoft.com/office/drawing/2014/main" id="{46683361-DFFD-0344-7826-A69BECAE9563}"/>
              </a:ext>
            </a:extLst>
          </p:cNvPr>
          <p:cNvGrpSpPr/>
          <p:nvPr/>
        </p:nvGrpSpPr>
        <p:grpSpPr>
          <a:xfrm>
            <a:off x="417600" y="1247475"/>
            <a:ext cx="8308800" cy="2648550"/>
            <a:chOff x="417600" y="1247475"/>
            <a:chExt cx="8308800" cy="2648550"/>
          </a:xfrm>
        </p:grpSpPr>
        <p:pic>
          <p:nvPicPr>
            <p:cNvPr id="5" name="Picture 4">
              <a:extLst>
                <a:ext uri="{FF2B5EF4-FFF2-40B4-BE49-F238E27FC236}">
                  <a16:creationId xmlns:a16="http://schemas.microsoft.com/office/drawing/2014/main" id="{5B4F5F5F-69A9-ED50-7181-546D7C309281}"/>
                </a:ext>
              </a:extLst>
            </p:cNvPr>
            <p:cNvPicPr>
              <a:picLocks noChangeAspect="1"/>
            </p:cNvPicPr>
            <p:nvPr/>
          </p:nvPicPr>
          <p:blipFill>
            <a:blip r:embed="rId3"/>
            <a:stretch>
              <a:fillRect/>
            </a:stretch>
          </p:blipFill>
          <p:spPr>
            <a:xfrm>
              <a:off x="417600" y="1247475"/>
              <a:ext cx="8308800" cy="2648550"/>
            </a:xfrm>
            <a:prstGeom prst="rect">
              <a:avLst/>
            </a:prstGeom>
          </p:spPr>
        </p:pic>
        <p:sp>
          <p:nvSpPr>
            <p:cNvPr id="6" name="Rectangle 5">
              <a:extLst>
                <a:ext uri="{FF2B5EF4-FFF2-40B4-BE49-F238E27FC236}">
                  <a16:creationId xmlns:a16="http://schemas.microsoft.com/office/drawing/2014/main" id="{6DEE4E7E-8B3D-3B8D-732F-30B8D561B4D0}"/>
                </a:ext>
              </a:extLst>
            </p:cNvPr>
            <p:cNvSpPr/>
            <p:nvPr/>
          </p:nvSpPr>
          <p:spPr>
            <a:xfrm>
              <a:off x="7005600" y="3045600"/>
              <a:ext cx="1339200" cy="374400"/>
            </a:xfrm>
            <a:prstGeom prst="rect">
              <a:avLst/>
            </a:prstGeom>
            <a:no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a:extLst>
              <a:ext uri="{FF2B5EF4-FFF2-40B4-BE49-F238E27FC236}">
                <a16:creationId xmlns:a16="http://schemas.microsoft.com/office/drawing/2014/main" id="{CB9DFCBC-6755-8136-A709-F329929E24E9}"/>
              </a:ext>
            </a:extLst>
          </p:cNvPr>
          <p:cNvSpPr txBox="1"/>
          <p:nvPr/>
        </p:nvSpPr>
        <p:spPr>
          <a:xfrm>
            <a:off x="784010" y="3828983"/>
            <a:ext cx="7575980" cy="800219"/>
          </a:xfrm>
          <a:prstGeom prst="rect">
            <a:avLst/>
          </a:prstGeom>
          <a:noFill/>
        </p:spPr>
        <p:txBody>
          <a:bodyPr wrap="square" rtlCol="0">
            <a:spAutoFit/>
          </a:bodyPr>
          <a:lstStyle/>
          <a:p>
            <a:endParaRPr lang="en-US" dirty="0"/>
          </a:p>
          <a:p>
            <a:pPr algn="ctr"/>
            <a:r>
              <a:rPr lang="en-US" sz="1600" dirty="0">
                <a:latin typeface="Calibri" panose="020F0502020204030204" pitchFamily="34" charset="0"/>
                <a:ea typeface="Calibri" panose="020F0502020204030204" pitchFamily="34" charset="0"/>
                <a:cs typeface="Calibri" panose="020F0502020204030204" pitchFamily="34" charset="0"/>
              </a:rPr>
              <a:t>The Subject Status table shows enrollment, last visit, next visit (if overdue), and reasons for early termination, providing an overview of the subject's study status.</a:t>
            </a:r>
          </a:p>
        </p:txBody>
      </p:sp>
    </p:spTree>
    <p:extLst>
      <p:ext uri="{BB962C8B-B14F-4D97-AF65-F5344CB8AC3E}">
        <p14:creationId xmlns:p14="http://schemas.microsoft.com/office/powerpoint/2010/main" val="79640736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594">
          <a:extLst>
            <a:ext uri="{FF2B5EF4-FFF2-40B4-BE49-F238E27FC236}">
              <a16:creationId xmlns:a16="http://schemas.microsoft.com/office/drawing/2014/main" id="{E917BFA4-6C30-8E8E-DE78-6E241FA80FBB}"/>
            </a:ext>
          </a:extLst>
        </p:cNvPr>
        <p:cNvGrpSpPr/>
        <p:nvPr/>
      </p:nvGrpSpPr>
      <p:grpSpPr>
        <a:xfrm>
          <a:off x="0" y="0"/>
          <a:ext cx="0" cy="0"/>
          <a:chOff x="0" y="0"/>
          <a:chExt cx="0" cy="0"/>
        </a:xfrm>
      </p:grpSpPr>
      <p:sp>
        <p:nvSpPr>
          <p:cNvPr id="595" name="Google Shape;595;p48">
            <a:extLst>
              <a:ext uri="{FF2B5EF4-FFF2-40B4-BE49-F238E27FC236}">
                <a16:creationId xmlns:a16="http://schemas.microsoft.com/office/drawing/2014/main" id="{B5BB606A-55AD-FAE2-EFAC-B673405F972B}"/>
              </a:ext>
            </a:extLst>
          </p:cNvPr>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Monthly Enrollment Summary </a:t>
            </a:r>
            <a:endParaRPr dirty="0"/>
          </a:p>
        </p:txBody>
      </p:sp>
      <p:grpSp>
        <p:nvGrpSpPr>
          <p:cNvPr id="2" name="Group 1">
            <a:extLst>
              <a:ext uri="{FF2B5EF4-FFF2-40B4-BE49-F238E27FC236}">
                <a16:creationId xmlns:a16="http://schemas.microsoft.com/office/drawing/2014/main" id="{65D93A49-B5DC-5B08-985B-5BE82F2FD0E3}"/>
              </a:ext>
            </a:extLst>
          </p:cNvPr>
          <p:cNvGrpSpPr/>
          <p:nvPr/>
        </p:nvGrpSpPr>
        <p:grpSpPr>
          <a:xfrm>
            <a:off x="417600" y="1247475"/>
            <a:ext cx="8308800" cy="2648550"/>
            <a:chOff x="417600" y="1247475"/>
            <a:chExt cx="8308800" cy="2648550"/>
          </a:xfrm>
        </p:grpSpPr>
        <p:pic>
          <p:nvPicPr>
            <p:cNvPr id="5" name="Picture 4">
              <a:extLst>
                <a:ext uri="{FF2B5EF4-FFF2-40B4-BE49-F238E27FC236}">
                  <a16:creationId xmlns:a16="http://schemas.microsoft.com/office/drawing/2014/main" id="{815AC2DA-7029-FA82-CDE8-E15F1889159C}"/>
                </a:ext>
              </a:extLst>
            </p:cNvPr>
            <p:cNvPicPr>
              <a:picLocks noChangeAspect="1"/>
            </p:cNvPicPr>
            <p:nvPr/>
          </p:nvPicPr>
          <p:blipFill>
            <a:blip r:embed="rId3"/>
            <a:stretch>
              <a:fillRect/>
            </a:stretch>
          </p:blipFill>
          <p:spPr>
            <a:xfrm>
              <a:off x="417600" y="1247475"/>
              <a:ext cx="8308800" cy="2648550"/>
            </a:xfrm>
            <a:prstGeom prst="rect">
              <a:avLst/>
            </a:prstGeom>
          </p:spPr>
        </p:pic>
        <p:sp>
          <p:nvSpPr>
            <p:cNvPr id="6" name="Rectangle 5">
              <a:extLst>
                <a:ext uri="{FF2B5EF4-FFF2-40B4-BE49-F238E27FC236}">
                  <a16:creationId xmlns:a16="http://schemas.microsoft.com/office/drawing/2014/main" id="{1472FE09-1489-6B75-241F-FA56DE221D03}"/>
                </a:ext>
              </a:extLst>
            </p:cNvPr>
            <p:cNvSpPr/>
            <p:nvPr/>
          </p:nvSpPr>
          <p:spPr>
            <a:xfrm>
              <a:off x="1620000" y="3405918"/>
              <a:ext cx="1339200" cy="374400"/>
            </a:xfrm>
            <a:prstGeom prst="rect">
              <a:avLst/>
            </a:prstGeom>
            <a:no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a:extLst>
              <a:ext uri="{FF2B5EF4-FFF2-40B4-BE49-F238E27FC236}">
                <a16:creationId xmlns:a16="http://schemas.microsoft.com/office/drawing/2014/main" id="{187BD798-1101-11BE-9B03-D62FF53D15AD}"/>
              </a:ext>
            </a:extLst>
          </p:cNvPr>
          <p:cNvSpPr txBox="1"/>
          <p:nvPr/>
        </p:nvSpPr>
        <p:spPr>
          <a:xfrm>
            <a:off x="901098" y="4096611"/>
            <a:ext cx="7341805" cy="584775"/>
          </a:xfrm>
          <a:prstGeom prst="rect">
            <a:avLst/>
          </a:prstGeom>
          <a:noFill/>
        </p:spPr>
        <p:txBody>
          <a:bodyPr wrap="square" rtlCol="0">
            <a:spAutoFit/>
          </a:bodyPr>
          <a:lstStyle/>
          <a:p>
            <a:pPr algn="ctr"/>
            <a:r>
              <a:rPr lang="en-US" sz="1600" dirty="0">
                <a:latin typeface="Calibri" panose="020F0502020204030204" pitchFamily="34" charset="0"/>
                <a:ea typeface="Calibri" panose="020F0502020204030204" pitchFamily="34" charset="0"/>
                <a:cs typeface="Calibri" panose="020F0502020204030204" pitchFamily="34" charset="0"/>
              </a:rPr>
              <a:t>The Monthly Enrollment Summary table will show you the overall enrollment summary for the trial broken down by month.</a:t>
            </a:r>
          </a:p>
        </p:txBody>
      </p:sp>
    </p:spTree>
    <p:extLst>
      <p:ext uri="{BB962C8B-B14F-4D97-AF65-F5344CB8AC3E}">
        <p14:creationId xmlns:p14="http://schemas.microsoft.com/office/powerpoint/2010/main" val="209087838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594">
          <a:extLst>
            <a:ext uri="{FF2B5EF4-FFF2-40B4-BE49-F238E27FC236}">
              <a16:creationId xmlns:a16="http://schemas.microsoft.com/office/drawing/2014/main" id="{9E893AD0-619D-D70A-4AEB-385C54C26F86}"/>
            </a:ext>
          </a:extLst>
        </p:cNvPr>
        <p:cNvGrpSpPr/>
        <p:nvPr/>
      </p:nvGrpSpPr>
      <p:grpSpPr>
        <a:xfrm>
          <a:off x="0" y="0"/>
          <a:ext cx="0" cy="0"/>
          <a:chOff x="0" y="0"/>
          <a:chExt cx="0" cy="0"/>
        </a:xfrm>
      </p:grpSpPr>
      <p:sp>
        <p:nvSpPr>
          <p:cNvPr id="595" name="Google Shape;595;p48">
            <a:extLst>
              <a:ext uri="{FF2B5EF4-FFF2-40B4-BE49-F238E27FC236}">
                <a16:creationId xmlns:a16="http://schemas.microsoft.com/office/drawing/2014/main" id="{0668DA25-51A0-18A2-D6AF-A2C75552ED90}"/>
              </a:ext>
            </a:extLst>
          </p:cNvPr>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Subject Progress Summary </a:t>
            </a:r>
            <a:endParaRPr dirty="0"/>
          </a:p>
        </p:txBody>
      </p:sp>
      <p:grpSp>
        <p:nvGrpSpPr>
          <p:cNvPr id="2" name="Group 1">
            <a:extLst>
              <a:ext uri="{FF2B5EF4-FFF2-40B4-BE49-F238E27FC236}">
                <a16:creationId xmlns:a16="http://schemas.microsoft.com/office/drawing/2014/main" id="{D8CEA3B9-0EBD-D717-2878-F5A12C7B2252}"/>
              </a:ext>
            </a:extLst>
          </p:cNvPr>
          <p:cNvGrpSpPr/>
          <p:nvPr/>
        </p:nvGrpSpPr>
        <p:grpSpPr>
          <a:xfrm>
            <a:off x="417600" y="1247475"/>
            <a:ext cx="8308800" cy="2648550"/>
            <a:chOff x="417600" y="1247475"/>
            <a:chExt cx="8308800" cy="2648550"/>
          </a:xfrm>
        </p:grpSpPr>
        <p:pic>
          <p:nvPicPr>
            <p:cNvPr id="5" name="Picture 4">
              <a:extLst>
                <a:ext uri="{FF2B5EF4-FFF2-40B4-BE49-F238E27FC236}">
                  <a16:creationId xmlns:a16="http://schemas.microsoft.com/office/drawing/2014/main" id="{3C8A0862-725D-BD2D-6444-0802316098AB}"/>
                </a:ext>
              </a:extLst>
            </p:cNvPr>
            <p:cNvPicPr>
              <a:picLocks noChangeAspect="1"/>
            </p:cNvPicPr>
            <p:nvPr/>
          </p:nvPicPr>
          <p:blipFill>
            <a:blip r:embed="rId3"/>
            <a:stretch>
              <a:fillRect/>
            </a:stretch>
          </p:blipFill>
          <p:spPr>
            <a:xfrm>
              <a:off x="417600" y="1247475"/>
              <a:ext cx="8308800" cy="2648550"/>
            </a:xfrm>
            <a:prstGeom prst="rect">
              <a:avLst/>
            </a:prstGeom>
          </p:spPr>
        </p:pic>
        <p:sp>
          <p:nvSpPr>
            <p:cNvPr id="6" name="Rectangle 5">
              <a:extLst>
                <a:ext uri="{FF2B5EF4-FFF2-40B4-BE49-F238E27FC236}">
                  <a16:creationId xmlns:a16="http://schemas.microsoft.com/office/drawing/2014/main" id="{C7159338-F064-5FA8-0B5A-DA31F0EAB7DE}"/>
                </a:ext>
              </a:extLst>
            </p:cNvPr>
            <p:cNvSpPr/>
            <p:nvPr/>
          </p:nvSpPr>
          <p:spPr>
            <a:xfrm>
              <a:off x="2966400" y="3405918"/>
              <a:ext cx="1339200" cy="374400"/>
            </a:xfrm>
            <a:prstGeom prst="rect">
              <a:avLst/>
            </a:prstGeom>
            <a:no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a:extLst>
              <a:ext uri="{FF2B5EF4-FFF2-40B4-BE49-F238E27FC236}">
                <a16:creationId xmlns:a16="http://schemas.microsoft.com/office/drawing/2014/main" id="{FFC202C6-9F6F-F1CF-89B4-E9393AF4EF5D}"/>
              </a:ext>
            </a:extLst>
          </p:cNvPr>
          <p:cNvSpPr txBox="1"/>
          <p:nvPr/>
        </p:nvSpPr>
        <p:spPr>
          <a:xfrm>
            <a:off x="694800" y="4096611"/>
            <a:ext cx="7754400" cy="584775"/>
          </a:xfrm>
          <a:prstGeom prst="rect">
            <a:avLst/>
          </a:prstGeom>
          <a:noFill/>
        </p:spPr>
        <p:txBody>
          <a:bodyPr wrap="square" rtlCol="0">
            <a:spAutoFit/>
          </a:bodyPr>
          <a:lstStyle/>
          <a:p>
            <a:pPr algn="ctr"/>
            <a:r>
              <a:rPr lang="en-US" sz="1600" dirty="0">
                <a:latin typeface="Calibri" panose="020F0502020204030204" pitchFamily="34" charset="0"/>
                <a:ea typeface="Calibri" panose="020F0502020204030204" pitchFamily="34" charset="0"/>
                <a:cs typeface="Calibri" panose="020F0502020204030204" pitchFamily="34" charset="0"/>
              </a:rPr>
              <a:t>The Subject Progress Summary table shows you how many subjects are at which visit for your site. This table will also show you how many have terminated early after each visit.</a:t>
            </a:r>
          </a:p>
        </p:txBody>
      </p:sp>
    </p:spTree>
    <p:extLst>
      <p:ext uri="{BB962C8B-B14F-4D97-AF65-F5344CB8AC3E}">
        <p14:creationId xmlns:p14="http://schemas.microsoft.com/office/powerpoint/2010/main" val="281626946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594">
          <a:extLst>
            <a:ext uri="{FF2B5EF4-FFF2-40B4-BE49-F238E27FC236}">
              <a16:creationId xmlns:a16="http://schemas.microsoft.com/office/drawing/2014/main" id="{A2C4BE9C-03F9-3744-1A05-42EEAAB1732C}"/>
            </a:ext>
          </a:extLst>
        </p:cNvPr>
        <p:cNvGrpSpPr/>
        <p:nvPr/>
      </p:nvGrpSpPr>
      <p:grpSpPr>
        <a:xfrm>
          <a:off x="0" y="0"/>
          <a:ext cx="0" cy="0"/>
          <a:chOff x="0" y="0"/>
          <a:chExt cx="0" cy="0"/>
        </a:xfrm>
      </p:grpSpPr>
      <p:sp>
        <p:nvSpPr>
          <p:cNvPr id="595" name="Google Shape;595;p48">
            <a:extLst>
              <a:ext uri="{FF2B5EF4-FFF2-40B4-BE49-F238E27FC236}">
                <a16:creationId xmlns:a16="http://schemas.microsoft.com/office/drawing/2014/main" id="{5484E858-911E-0B3D-4BB1-63A98F11873D}"/>
              </a:ext>
            </a:extLst>
          </p:cNvPr>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Site Enrollment Summary </a:t>
            </a:r>
            <a:endParaRPr dirty="0"/>
          </a:p>
        </p:txBody>
      </p:sp>
      <p:grpSp>
        <p:nvGrpSpPr>
          <p:cNvPr id="2" name="Group 1">
            <a:extLst>
              <a:ext uri="{FF2B5EF4-FFF2-40B4-BE49-F238E27FC236}">
                <a16:creationId xmlns:a16="http://schemas.microsoft.com/office/drawing/2014/main" id="{0AEE7565-A90B-9BF0-AD6A-E9190F5BFAC6}"/>
              </a:ext>
            </a:extLst>
          </p:cNvPr>
          <p:cNvGrpSpPr/>
          <p:nvPr/>
        </p:nvGrpSpPr>
        <p:grpSpPr>
          <a:xfrm>
            <a:off x="417600" y="1247475"/>
            <a:ext cx="8308800" cy="2648550"/>
            <a:chOff x="417600" y="1247475"/>
            <a:chExt cx="8308800" cy="2648550"/>
          </a:xfrm>
        </p:grpSpPr>
        <p:pic>
          <p:nvPicPr>
            <p:cNvPr id="5" name="Picture 4">
              <a:extLst>
                <a:ext uri="{FF2B5EF4-FFF2-40B4-BE49-F238E27FC236}">
                  <a16:creationId xmlns:a16="http://schemas.microsoft.com/office/drawing/2014/main" id="{B9EAC085-8A38-F78A-DCB6-E6CF05423FC0}"/>
                </a:ext>
              </a:extLst>
            </p:cNvPr>
            <p:cNvPicPr>
              <a:picLocks noChangeAspect="1"/>
            </p:cNvPicPr>
            <p:nvPr/>
          </p:nvPicPr>
          <p:blipFill>
            <a:blip r:embed="rId3"/>
            <a:stretch>
              <a:fillRect/>
            </a:stretch>
          </p:blipFill>
          <p:spPr>
            <a:xfrm>
              <a:off x="417600" y="1247475"/>
              <a:ext cx="8308800" cy="2648550"/>
            </a:xfrm>
            <a:prstGeom prst="rect">
              <a:avLst/>
            </a:prstGeom>
          </p:spPr>
        </p:pic>
        <p:sp>
          <p:nvSpPr>
            <p:cNvPr id="6" name="Rectangle 5">
              <a:extLst>
                <a:ext uri="{FF2B5EF4-FFF2-40B4-BE49-F238E27FC236}">
                  <a16:creationId xmlns:a16="http://schemas.microsoft.com/office/drawing/2014/main" id="{77092D57-B358-8620-6B22-03051A2469B1}"/>
                </a:ext>
              </a:extLst>
            </p:cNvPr>
            <p:cNvSpPr/>
            <p:nvPr/>
          </p:nvSpPr>
          <p:spPr>
            <a:xfrm>
              <a:off x="5659200" y="3405918"/>
              <a:ext cx="1339200" cy="374400"/>
            </a:xfrm>
            <a:prstGeom prst="rect">
              <a:avLst/>
            </a:prstGeom>
            <a:no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a:extLst>
              <a:ext uri="{FF2B5EF4-FFF2-40B4-BE49-F238E27FC236}">
                <a16:creationId xmlns:a16="http://schemas.microsoft.com/office/drawing/2014/main" id="{F46EAD68-C77B-70FF-E561-63B5493E8721}"/>
              </a:ext>
            </a:extLst>
          </p:cNvPr>
          <p:cNvSpPr txBox="1"/>
          <p:nvPr/>
        </p:nvSpPr>
        <p:spPr>
          <a:xfrm>
            <a:off x="529683" y="4096611"/>
            <a:ext cx="8084634" cy="584775"/>
          </a:xfrm>
          <a:prstGeom prst="rect">
            <a:avLst/>
          </a:prstGeom>
          <a:noFill/>
        </p:spPr>
        <p:txBody>
          <a:bodyPr wrap="square" rtlCol="0">
            <a:spAutoFit/>
          </a:bodyPr>
          <a:lstStyle/>
          <a:p>
            <a:pPr algn="ctr"/>
            <a:r>
              <a:rPr lang="en-US" sz="1600" dirty="0">
                <a:latin typeface="Calibri" panose="020F0502020204030204" pitchFamily="34" charset="0"/>
                <a:ea typeface="Calibri" panose="020F0502020204030204" pitchFamily="34" charset="0"/>
                <a:cs typeface="Calibri" panose="020F0502020204030204" pitchFamily="34" charset="0"/>
              </a:rPr>
              <a:t>The Site Enrollment Summary table provides a breakdown of your site’s screened, consented, randomized, terminated, and completed subjects, along with the retention percentage.</a:t>
            </a:r>
          </a:p>
        </p:txBody>
      </p:sp>
    </p:spTree>
    <p:extLst>
      <p:ext uri="{BB962C8B-B14F-4D97-AF65-F5344CB8AC3E}">
        <p14:creationId xmlns:p14="http://schemas.microsoft.com/office/powerpoint/2010/main" val="223829112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594">
          <a:extLst>
            <a:ext uri="{FF2B5EF4-FFF2-40B4-BE49-F238E27FC236}">
              <a16:creationId xmlns:a16="http://schemas.microsoft.com/office/drawing/2014/main" id="{3B867931-B66D-6B34-A1BA-FD9F35EBC0E3}"/>
            </a:ext>
          </a:extLst>
        </p:cNvPr>
        <p:cNvGrpSpPr/>
        <p:nvPr/>
      </p:nvGrpSpPr>
      <p:grpSpPr>
        <a:xfrm>
          <a:off x="0" y="0"/>
          <a:ext cx="0" cy="0"/>
          <a:chOff x="0" y="0"/>
          <a:chExt cx="0" cy="0"/>
        </a:xfrm>
      </p:grpSpPr>
      <p:sp>
        <p:nvSpPr>
          <p:cNvPr id="595" name="Google Shape;595;p48">
            <a:extLst>
              <a:ext uri="{FF2B5EF4-FFF2-40B4-BE49-F238E27FC236}">
                <a16:creationId xmlns:a16="http://schemas.microsoft.com/office/drawing/2014/main" id="{526608C9-5F6B-6626-E3E1-B0B5DA7D8B36}"/>
              </a:ext>
            </a:extLst>
          </p:cNvPr>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Graphic Reports</a:t>
            </a:r>
            <a:endParaRPr dirty="0"/>
          </a:p>
        </p:txBody>
      </p:sp>
      <p:sp>
        <p:nvSpPr>
          <p:cNvPr id="7" name="TextBox 6">
            <a:extLst>
              <a:ext uri="{FF2B5EF4-FFF2-40B4-BE49-F238E27FC236}">
                <a16:creationId xmlns:a16="http://schemas.microsoft.com/office/drawing/2014/main" id="{F621945A-7962-F024-95FC-A7C04C1FCFB6}"/>
              </a:ext>
            </a:extLst>
          </p:cNvPr>
          <p:cNvSpPr txBox="1"/>
          <p:nvPr/>
        </p:nvSpPr>
        <p:spPr>
          <a:xfrm>
            <a:off x="810439" y="3751011"/>
            <a:ext cx="7523122" cy="1169551"/>
          </a:xfrm>
          <a:prstGeom prst="rect">
            <a:avLst/>
          </a:prstGeom>
          <a:noFill/>
        </p:spPr>
        <p:txBody>
          <a:bodyPr wrap="square" rtlCol="0">
            <a:spAutoFit/>
          </a:bodyPr>
          <a:lstStyle/>
          <a:p>
            <a:r>
              <a:rPr lang="en-US" dirty="0">
                <a:latin typeface="Calibri" panose="020F0502020204030204" pitchFamily="34" charset="0"/>
                <a:ea typeface="Calibri" panose="020F0502020204030204" pitchFamily="34" charset="0"/>
                <a:cs typeface="Calibri" panose="020F0502020204030204" pitchFamily="34" charset="0"/>
              </a:rPr>
              <a:t>The Graphic Reports tile includes:</a:t>
            </a:r>
          </a:p>
          <a:p>
            <a:pPr marL="285750" indent="-285750">
              <a:buFont typeface="Arial" panose="020B0604020202020204" pitchFamily="34" charset="0"/>
              <a:buChar char="•"/>
            </a:pPr>
            <a:r>
              <a:rPr lang="en-US" dirty="0">
                <a:latin typeface="Calibri" panose="020F0502020204030204" pitchFamily="34" charset="0"/>
                <a:ea typeface="Calibri" panose="020F0502020204030204" pitchFamily="34" charset="0"/>
                <a:cs typeface="Calibri" panose="020F0502020204030204" pitchFamily="34" charset="0"/>
              </a:rPr>
              <a:t>Randomized by Site - bar graph of subjects randomized by site</a:t>
            </a:r>
          </a:p>
          <a:p>
            <a:pPr marL="285750" indent="-285750">
              <a:buFont typeface="Arial" panose="020B0604020202020204" pitchFamily="34" charset="0"/>
              <a:buChar char="•"/>
            </a:pPr>
            <a:r>
              <a:rPr lang="en-US" dirty="0">
                <a:latin typeface="Calibri" panose="020F0502020204030204" pitchFamily="34" charset="0"/>
                <a:ea typeface="Calibri" panose="020F0502020204030204" pitchFamily="34" charset="0"/>
                <a:cs typeface="Calibri" panose="020F0502020204030204" pitchFamily="34" charset="0"/>
              </a:rPr>
              <a:t>Randomized by Month - line graph of subjects randomized monthly</a:t>
            </a:r>
          </a:p>
          <a:p>
            <a:pPr marL="285750" indent="-285750">
              <a:buFont typeface="Arial" panose="020B0604020202020204" pitchFamily="34" charset="0"/>
              <a:buChar char="•"/>
            </a:pPr>
            <a:r>
              <a:rPr lang="en-US" dirty="0">
                <a:latin typeface="Calibri" panose="020F0502020204030204" pitchFamily="34" charset="0"/>
                <a:ea typeface="Calibri" panose="020F0502020204030204" pitchFamily="34" charset="0"/>
                <a:cs typeface="Calibri" panose="020F0502020204030204" pitchFamily="34" charset="0"/>
              </a:rPr>
              <a:t>Randomized by Week - line graph of subjects randomized weekly</a:t>
            </a:r>
          </a:p>
          <a:p>
            <a:pPr marL="285750" indent="-285750">
              <a:buFont typeface="Arial" panose="020B0604020202020204" pitchFamily="34" charset="0"/>
              <a:buChar char="•"/>
            </a:pPr>
            <a:r>
              <a:rPr lang="en-US" dirty="0">
                <a:latin typeface="Calibri" panose="020F0502020204030204" pitchFamily="34" charset="0"/>
                <a:ea typeface="Calibri" panose="020F0502020204030204" pitchFamily="34" charset="0"/>
                <a:cs typeface="Calibri" panose="020F0502020204030204" pitchFamily="34" charset="0"/>
              </a:rPr>
              <a:t>Cumulative Randomized by Month - line graph comparing monthly randomization to the target.</a:t>
            </a:r>
          </a:p>
        </p:txBody>
      </p:sp>
      <p:grpSp>
        <p:nvGrpSpPr>
          <p:cNvPr id="4" name="Group 3">
            <a:extLst>
              <a:ext uri="{FF2B5EF4-FFF2-40B4-BE49-F238E27FC236}">
                <a16:creationId xmlns:a16="http://schemas.microsoft.com/office/drawing/2014/main" id="{EB7FFA2F-E208-1953-143B-722C530A38C8}"/>
              </a:ext>
            </a:extLst>
          </p:cNvPr>
          <p:cNvGrpSpPr/>
          <p:nvPr/>
        </p:nvGrpSpPr>
        <p:grpSpPr>
          <a:xfrm>
            <a:off x="1033200" y="1008000"/>
            <a:ext cx="7077600" cy="2751700"/>
            <a:chOff x="842400" y="1039451"/>
            <a:chExt cx="7459200" cy="2877249"/>
          </a:xfrm>
        </p:grpSpPr>
        <p:pic>
          <p:nvPicPr>
            <p:cNvPr id="3" name="Picture 2">
              <a:extLst>
                <a:ext uri="{FF2B5EF4-FFF2-40B4-BE49-F238E27FC236}">
                  <a16:creationId xmlns:a16="http://schemas.microsoft.com/office/drawing/2014/main" id="{091FE155-417B-BA56-236F-782555752482}"/>
                </a:ext>
              </a:extLst>
            </p:cNvPr>
            <p:cNvPicPr>
              <a:picLocks noChangeAspect="1"/>
            </p:cNvPicPr>
            <p:nvPr/>
          </p:nvPicPr>
          <p:blipFill>
            <a:blip r:embed="rId3"/>
            <a:srcRect t="986"/>
            <a:stretch/>
          </p:blipFill>
          <p:spPr>
            <a:xfrm>
              <a:off x="842400" y="1039451"/>
              <a:ext cx="7459200" cy="2877249"/>
            </a:xfrm>
            <a:prstGeom prst="rect">
              <a:avLst/>
            </a:prstGeom>
          </p:spPr>
        </p:pic>
        <p:sp>
          <p:nvSpPr>
            <p:cNvPr id="6" name="Rectangle 5">
              <a:extLst>
                <a:ext uri="{FF2B5EF4-FFF2-40B4-BE49-F238E27FC236}">
                  <a16:creationId xmlns:a16="http://schemas.microsoft.com/office/drawing/2014/main" id="{C943ADE5-3C92-2DCB-35C1-48C8A8D5DE1B}"/>
                </a:ext>
              </a:extLst>
            </p:cNvPr>
            <p:cNvSpPr/>
            <p:nvPr/>
          </p:nvSpPr>
          <p:spPr>
            <a:xfrm>
              <a:off x="7200000" y="2627810"/>
              <a:ext cx="1029600" cy="712989"/>
            </a:xfrm>
            <a:prstGeom prst="rect">
              <a:avLst/>
            </a:prstGeom>
            <a:no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1224940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18"/>
        <p:cNvGrpSpPr/>
        <p:nvPr/>
      </p:nvGrpSpPr>
      <p:grpSpPr>
        <a:xfrm>
          <a:off x="0" y="0"/>
          <a:ext cx="0" cy="0"/>
          <a:chOff x="0" y="0"/>
          <a:chExt cx="0" cy="0"/>
        </a:xfrm>
      </p:grpSpPr>
      <p:sp>
        <p:nvSpPr>
          <p:cNvPr id="619" name="Google Shape;619;p51"/>
          <p:cNvSpPr txBox="1">
            <a:spLocks noGrp="1"/>
          </p:cNvSpPr>
          <p:nvPr>
            <p:ph type="title"/>
          </p:nvPr>
        </p:nvSpPr>
        <p:spPr>
          <a:xfrm>
            <a:off x="247176" y="327998"/>
            <a:ext cx="77085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3200" b="1" dirty="0">
                <a:solidFill>
                  <a:srgbClr val="1E5187"/>
                </a:solidFill>
              </a:rPr>
              <a:t>Logging In</a:t>
            </a:r>
            <a:endParaRPr sz="3200" dirty="0"/>
          </a:p>
        </p:txBody>
      </p:sp>
      <p:sp>
        <p:nvSpPr>
          <p:cNvPr id="620" name="Google Shape;620;p51"/>
          <p:cNvSpPr txBox="1"/>
          <p:nvPr/>
        </p:nvSpPr>
        <p:spPr>
          <a:xfrm>
            <a:off x="2419926" y="1207750"/>
            <a:ext cx="3332400" cy="7041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pl-PL" sz="1600" dirty="0">
                <a:solidFill>
                  <a:schemeClr val="dk1"/>
                </a:solidFill>
                <a:latin typeface="Calibri" panose="020F0502020204030204" pitchFamily="34" charset="0"/>
                <a:ea typeface="Calibri" panose="020F0502020204030204" pitchFamily="34" charset="0"/>
                <a:cs typeface="Calibri" panose="020F0502020204030204" pitchFamily="34" charset="0"/>
                <a:sym typeface="Hanken Grotesk"/>
              </a:rPr>
              <a:t>Go to webdcu.musc.edu/login.asp</a:t>
            </a:r>
          </a:p>
        </p:txBody>
      </p:sp>
      <p:sp>
        <p:nvSpPr>
          <p:cNvPr id="621" name="Google Shape;621;p51"/>
          <p:cNvSpPr txBox="1"/>
          <p:nvPr/>
        </p:nvSpPr>
        <p:spPr>
          <a:xfrm>
            <a:off x="2415978" y="2051967"/>
            <a:ext cx="3332400" cy="7068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US" sz="1600" dirty="0">
                <a:solidFill>
                  <a:schemeClr val="dk1"/>
                </a:solidFill>
                <a:latin typeface="Calibri" panose="020F0502020204030204" pitchFamily="34" charset="0"/>
                <a:ea typeface="Calibri" panose="020F0502020204030204" pitchFamily="34" charset="0"/>
                <a:cs typeface="Calibri" panose="020F0502020204030204" pitchFamily="34" charset="0"/>
                <a:sym typeface="Hanken Grotesk"/>
              </a:rPr>
              <a:t>Enter your institutional email address</a:t>
            </a:r>
          </a:p>
        </p:txBody>
      </p:sp>
      <p:sp>
        <p:nvSpPr>
          <p:cNvPr id="622" name="Google Shape;622;p51"/>
          <p:cNvSpPr txBox="1"/>
          <p:nvPr/>
        </p:nvSpPr>
        <p:spPr>
          <a:xfrm>
            <a:off x="2415975" y="2898883"/>
            <a:ext cx="3332400" cy="6999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US" sz="1600" dirty="0">
                <a:solidFill>
                  <a:schemeClr val="dk1"/>
                </a:solidFill>
                <a:latin typeface="Calibri" panose="020F0502020204030204" pitchFamily="34" charset="0"/>
                <a:ea typeface="Calibri" panose="020F0502020204030204" pitchFamily="34" charset="0"/>
                <a:cs typeface="Calibri" panose="020F0502020204030204" pitchFamily="34" charset="0"/>
                <a:sym typeface="Hanken Grotesk"/>
              </a:rPr>
              <a:t>Enter your unique password</a:t>
            </a:r>
          </a:p>
        </p:txBody>
      </p:sp>
      <p:sp>
        <p:nvSpPr>
          <p:cNvPr id="623" name="Google Shape;623;p51"/>
          <p:cNvSpPr txBox="1"/>
          <p:nvPr/>
        </p:nvSpPr>
        <p:spPr>
          <a:xfrm>
            <a:off x="2419926" y="3738900"/>
            <a:ext cx="3332400" cy="7041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US" sz="1600" dirty="0">
                <a:solidFill>
                  <a:schemeClr val="dk1"/>
                </a:solidFill>
                <a:latin typeface="Calibri" panose="020F0502020204030204" pitchFamily="34" charset="0"/>
                <a:ea typeface="Calibri" panose="020F0502020204030204" pitchFamily="34" charset="0"/>
                <a:cs typeface="Calibri" panose="020F0502020204030204" pitchFamily="34" charset="0"/>
                <a:sym typeface="Hanken Grotesk"/>
              </a:rPr>
              <a:t>Select the ‘Sign in’ button</a:t>
            </a:r>
          </a:p>
        </p:txBody>
      </p:sp>
      <p:sp>
        <p:nvSpPr>
          <p:cNvPr id="624" name="Google Shape;624;p51"/>
          <p:cNvSpPr txBox="1"/>
          <p:nvPr/>
        </p:nvSpPr>
        <p:spPr>
          <a:xfrm>
            <a:off x="247176" y="2573610"/>
            <a:ext cx="1394424" cy="478200"/>
          </a:xfrm>
          <a:prstGeom prst="rect">
            <a:avLst/>
          </a:prstGeom>
          <a:noFill/>
          <a:ln>
            <a:noFill/>
          </a:ln>
        </p:spPr>
        <p:txBody>
          <a:bodyPr spcFirstLastPara="1" wrap="square" lIns="91425" tIns="91425" rIns="91425" bIns="91425" anchor="b" anchorCtr="0">
            <a:noAutofit/>
          </a:bodyPr>
          <a:lstStyle/>
          <a:p>
            <a:pPr marL="0" marR="0" lvl="0" indent="0" algn="ctr" rtl="0">
              <a:lnSpc>
                <a:spcPct val="115000"/>
              </a:lnSpc>
              <a:spcBef>
                <a:spcPts val="0"/>
              </a:spcBef>
              <a:spcAft>
                <a:spcPts val="0"/>
              </a:spcAft>
              <a:buNone/>
            </a:pPr>
            <a:r>
              <a:rPr lang="en" sz="1900" dirty="0">
                <a:solidFill>
                  <a:schemeClr val="dk1"/>
                </a:solidFill>
                <a:latin typeface="Figtree Black"/>
                <a:ea typeface="Figtree Black"/>
                <a:cs typeface="Figtree Black"/>
                <a:sym typeface="Figtree Black"/>
              </a:rPr>
              <a:t>Logging In</a:t>
            </a:r>
            <a:endParaRPr sz="1900" dirty="0">
              <a:solidFill>
                <a:schemeClr val="dk1"/>
              </a:solidFill>
              <a:latin typeface="Figtree Black"/>
              <a:ea typeface="Figtree Black"/>
              <a:cs typeface="Figtree Black"/>
              <a:sym typeface="Figtree Black"/>
            </a:endParaRPr>
          </a:p>
        </p:txBody>
      </p:sp>
      <p:sp>
        <p:nvSpPr>
          <p:cNvPr id="625" name="Google Shape;625;p51"/>
          <p:cNvSpPr txBox="1"/>
          <p:nvPr/>
        </p:nvSpPr>
        <p:spPr>
          <a:xfrm>
            <a:off x="1992075" y="1356229"/>
            <a:ext cx="419925" cy="4743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 sz="1500" dirty="0">
                <a:solidFill>
                  <a:schemeClr val="lt1"/>
                </a:solidFill>
                <a:latin typeface="Figtree Black"/>
                <a:ea typeface="Figtree Black"/>
                <a:cs typeface="Figtree Black"/>
                <a:sym typeface="Figtree Black"/>
              </a:rPr>
              <a:t>1.</a:t>
            </a:r>
            <a:endParaRPr sz="1500" dirty="0">
              <a:solidFill>
                <a:schemeClr val="lt1"/>
              </a:solidFill>
              <a:latin typeface="Figtree Black"/>
              <a:ea typeface="Figtree Black"/>
              <a:cs typeface="Figtree Black"/>
              <a:sym typeface="Figtree Black"/>
            </a:endParaRPr>
          </a:p>
        </p:txBody>
      </p:sp>
      <p:sp>
        <p:nvSpPr>
          <p:cNvPr id="626" name="Google Shape;626;p51"/>
          <p:cNvSpPr txBox="1"/>
          <p:nvPr/>
        </p:nvSpPr>
        <p:spPr>
          <a:xfrm>
            <a:off x="1999275" y="2166363"/>
            <a:ext cx="412725" cy="4743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 sz="1500" dirty="0">
                <a:solidFill>
                  <a:schemeClr val="lt1"/>
                </a:solidFill>
                <a:latin typeface="Figtree Black"/>
                <a:ea typeface="Figtree Black"/>
                <a:cs typeface="Figtree Black"/>
                <a:sym typeface="Figtree Black"/>
              </a:rPr>
              <a:t>2.</a:t>
            </a:r>
            <a:endParaRPr sz="1500" dirty="0">
              <a:solidFill>
                <a:schemeClr val="lt1"/>
              </a:solidFill>
              <a:latin typeface="Figtree Black"/>
              <a:ea typeface="Figtree Black"/>
              <a:cs typeface="Figtree Black"/>
              <a:sym typeface="Figtree Black"/>
            </a:endParaRPr>
          </a:p>
        </p:txBody>
      </p:sp>
      <p:sp>
        <p:nvSpPr>
          <p:cNvPr id="627" name="Google Shape;627;p51"/>
          <p:cNvSpPr txBox="1"/>
          <p:nvPr/>
        </p:nvSpPr>
        <p:spPr>
          <a:xfrm>
            <a:off x="1999275" y="3010078"/>
            <a:ext cx="412725" cy="4743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 sz="1500" dirty="0">
                <a:solidFill>
                  <a:schemeClr val="lt1"/>
                </a:solidFill>
                <a:latin typeface="Figtree Black"/>
                <a:ea typeface="Figtree Black"/>
                <a:cs typeface="Figtree Black"/>
                <a:sym typeface="Figtree Black"/>
              </a:rPr>
              <a:t>3.</a:t>
            </a:r>
            <a:endParaRPr sz="1500" dirty="0">
              <a:solidFill>
                <a:schemeClr val="lt1"/>
              </a:solidFill>
              <a:latin typeface="Figtree Black"/>
              <a:ea typeface="Figtree Black"/>
              <a:cs typeface="Figtree Black"/>
              <a:sym typeface="Figtree Black"/>
            </a:endParaRPr>
          </a:p>
        </p:txBody>
      </p:sp>
      <p:sp>
        <p:nvSpPr>
          <p:cNvPr id="628" name="Google Shape;628;p51"/>
          <p:cNvSpPr txBox="1"/>
          <p:nvPr/>
        </p:nvSpPr>
        <p:spPr>
          <a:xfrm>
            <a:off x="1999275" y="3853793"/>
            <a:ext cx="412725" cy="4743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 sz="1500" dirty="0">
                <a:solidFill>
                  <a:schemeClr val="lt1"/>
                </a:solidFill>
                <a:latin typeface="Figtree Black"/>
                <a:ea typeface="Figtree Black"/>
                <a:cs typeface="Figtree Black"/>
                <a:sym typeface="Figtree Black"/>
              </a:rPr>
              <a:t>4.</a:t>
            </a:r>
            <a:endParaRPr sz="1500" dirty="0">
              <a:solidFill>
                <a:schemeClr val="lt1"/>
              </a:solidFill>
              <a:latin typeface="Figtree Black"/>
              <a:ea typeface="Figtree Black"/>
              <a:cs typeface="Figtree Black"/>
              <a:sym typeface="Figtree Black"/>
            </a:endParaRPr>
          </a:p>
        </p:txBody>
      </p:sp>
      <p:cxnSp>
        <p:nvCxnSpPr>
          <p:cNvPr id="629" name="Google Shape;629;p51"/>
          <p:cNvCxnSpPr>
            <a:cxnSpLocks/>
            <a:stCxn id="624" idx="3"/>
            <a:endCxn id="625" idx="1"/>
          </p:cNvCxnSpPr>
          <p:nvPr/>
        </p:nvCxnSpPr>
        <p:spPr>
          <a:xfrm flipV="1">
            <a:off x="1641600" y="1593379"/>
            <a:ext cx="350475" cy="1219331"/>
          </a:xfrm>
          <a:prstGeom prst="bentConnector3">
            <a:avLst>
              <a:gd name="adj1" fmla="val 50000"/>
            </a:avLst>
          </a:prstGeom>
          <a:noFill/>
          <a:ln w="19050" cap="flat" cmpd="sng">
            <a:solidFill>
              <a:schemeClr val="dk1"/>
            </a:solidFill>
            <a:prstDash val="solid"/>
            <a:round/>
            <a:headEnd type="none" w="med" len="med"/>
            <a:tailEnd type="none" w="med" len="med"/>
          </a:ln>
        </p:spPr>
      </p:cxnSp>
      <p:cxnSp>
        <p:nvCxnSpPr>
          <p:cNvPr id="630" name="Google Shape;630;p51"/>
          <p:cNvCxnSpPr>
            <a:cxnSpLocks/>
            <a:stCxn id="624" idx="3"/>
            <a:endCxn id="626" idx="1"/>
          </p:cNvCxnSpPr>
          <p:nvPr/>
        </p:nvCxnSpPr>
        <p:spPr>
          <a:xfrm flipV="1">
            <a:off x="1641600" y="2403513"/>
            <a:ext cx="357675" cy="409197"/>
          </a:xfrm>
          <a:prstGeom prst="bentConnector3">
            <a:avLst>
              <a:gd name="adj1" fmla="val 50000"/>
            </a:avLst>
          </a:prstGeom>
          <a:noFill/>
          <a:ln w="19050" cap="flat" cmpd="sng">
            <a:solidFill>
              <a:schemeClr val="dk1"/>
            </a:solidFill>
            <a:prstDash val="solid"/>
            <a:round/>
            <a:headEnd type="none" w="med" len="med"/>
            <a:tailEnd type="none" w="med" len="med"/>
          </a:ln>
        </p:spPr>
      </p:cxnSp>
      <p:cxnSp>
        <p:nvCxnSpPr>
          <p:cNvPr id="631" name="Google Shape;631;p51"/>
          <p:cNvCxnSpPr>
            <a:cxnSpLocks/>
            <a:stCxn id="624" idx="3"/>
            <a:endCxn id="627" idx="1"/>
          </p:cNvCxnSpPr>
          <p:nvPr/>
        </p:nvCxnSpPr>
        <p:spPr>
          <a:xfrm>
            <a:off x="1641600" y="2812710"/>
            <a:ext cx="357675" cy="434518"/>
          </a:xfrm>
          <a:prstGeom prst="bentConnector3">
            <a:avLst>
              <a:gd name="adj1" fmla="val 50000"/>
            </a:avLst>
          </a:prstGeom>
          <a:noFill/>
          <a:ln w="19050" cap="flat" cmpd="sng">
            <a:solidFill>
              <a:schemeClr val="dk1"/>
            </a:solidFill>
            <a:prstDash val="solid"/>
            <a:round/>
            <a:headEnd type="none" w="med" len="med"/>
            <a:tailEnd type="none" w="med" len="med"/>
          </a:ln>
        </p:spPr>
      </p:cxnSp>
      <p:cxnSp>
        <p:nvCxnSpPr>
          <p:cNvPr id="632" name="Google Shape;632;p51"/>
          <p:cNvCxnSpPr>
            <a:cxnSpLocks/>
            <a:stCxn id="624" idx="3"/>
            <a:endCxn id="628" idx="1"/>
          </p:cNvCxnSpPr>
          <p:nvPr/>
        </p:nvCxnSpPr>
        <p:spPr>
          <a:xfrm>
            <a:off x="1641600" y="2812710"/>
            <a:ext cx="357675" cy="1278233"/>
          </a:xfrm>
          <a:prstGeom prst="bentConnector3">
            <a:avLst>
              <a:gd name="adj1" fmla="val 50000"/>
            </a:avLst>
          </a:prstGeom>
          <a:noFill/>
          <a:ln w="19050" cap="flat" cmpd="sng">
            <a:solidFill>
              <a:schemeClr val="dk1"/>
            </a:solidFill>
            <a:prstDash val="solid"/>
            <a:round/>
            <a:headEnd type="none" w="med" len="med"/>
            <a:tailEnd type="none" w="med" len="med"/>
          </a:ln>
        </p:spPr>
      </p:cxnSp>
      <p:grpSp>
        <p:nvGrpSpPr>
          <p:cNvPr id="2" name="Group 1">
            <a:extLst>
              <a:ext uri="{FF2B5EF4-FFF2-40B4-BE49-F238E27FC236}">
                <a16:creationId xmlns:a16="http://schemas.microsoft.com/office/drawing/2014/main" id="{C12DC42F-FFBC-B107-E7DB-6CA353A7B8B9}"/>
              </a:ext>
            </a:extLst>
          </p:cNvPr>
          <p:cNvGrpSpPr/>
          <p:nvPr/>
        </p:nvGrpSpPr>
        <p:grpSpPr>
          <a:xfrm>
            <a:off x="5594400" y="604799"/>
            <a:ext cx="2991464" cy="4114493"/>
            <a:chOff x="5594400" y="604799"/>
            <a:chExt cx="2991464" cy="4114493"/>
          </a:xfrm>
        </p:grpSpPr>
        <p:pic>
          <p:nvPicPr>
            <p:cNvPr id="34" name="Picture 33">
              <a:extLst>
                <a:ext uri="{FF2B5EF4-FFF2-40B4-BE49-F238E27FC236}">
                  <a16:creationId xmlns:a16="http://schemas.microsoft.com/office/drawing/2014/main" id="{866FBD9A-D7F4-8033-9C27-415391B26E2D}"/>
                </a:ext>
              </a:extLst>
            </p:cNvPr>
            <p:cNvPicPr>
              <a:picLocks noChangeAspect="1"/>
            </p:cNvPicPr>
            <p:nvPr/>
          </p:nvPicPr>
          <p:blipFill>
            <a:blip r:embed="rId3"/>
            <a:srcRect t="12656" b="15285"/>
            <a:stretch/>
          </p:blipFill>
          <p:spPr>
            <a:xfrm>
              <a:off x="5594400" y="604799"/>
              <a:ext cx="2863224" cy="355141"/>
            </a:xfrm>
            <a:prstGeom prst="rect">
              <a:avLst/>
            </a:prstGeom>
          </p:spPr>
        </p:pic>
        <p:pic>
          <p:nvPicPr>
            <p:cNvPr id="35" name="Picture 34">
              <a:extLst>
                <a:ext uri="{FF2B5EF4-FFF2-40B4-BE49-F238E27FC236}">
                  <a16:creationId xmlns:a16="http://schemas.microsoft.com/office/drawing/2014/main" id="{38D67C15-E540-AB40-09F9-223CC0DB7114}"/>
                </a:ext>
              </a:extLst>
            </p:cNvPr>
            <p:cNvPicPr>
              <a:picLocks noChangeAspect="1"/>
            </p:cNvPicPr>
            <p:nvPr/>
          </p:nvPicPr>
          <p:blipFill>
            <a:blip r:embed="rId4"/>
            <a:srcRect l="15643" r="14991" b="26249"/>
            <a:stretch/>
          </p:blipFill>
          <p:spPr>
            <a:xfrm>
              <a:off x="5594400" y="1020873"/>
              <a:ext cx="2991464" cy="3698419"/>
            </a:xfrm>
            <a:prstGeom prst="rect">
              <a:avLst/>
            </a:prstGeom>
          </p:spPr>
        </p:pic>
      </p:gr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594">
          <a:extLst>
            <a:ext uri="{FF2B5EF4-FFF2-40B4-BE49-F238E27FC236}">
              <a16:creationId xmlns:a16="http://schemas.microsoft.com/office/drawing/2014/main" id="{D94D95DB-C3AB-6E62-AFAA-81C4B12852E6}"/>
            </a:ext>
          </a:extLst>
        </p:cNvPr>
        <p:cNvGrpSpPr/>
        <p:nvPr/>
      </p:nvGrpSpPr>
      <p:grpSpPr>
        <a:xfrm>
          <a:off x="0" y="0"/>
          <a:ext cx="0" cy="0"/>
          <a:chOff x="0" y="0"/>
          <a:chExt cx="0" cy="0"/>
        </a:xfrm>
      </p:grpSpPr>
      <p:sp>
        <p:nvSpPr>
          <p:cNvPr id="595" name="Google Shape;595;p48">
            <a:extLst>
              <a:ext uri="{FF2B5EF4-FFF2-40B4-BE49-F238E27FC236}">
                <a16:creationId xmlns:a16="http://schemas.microsoft.com/office/drawing/2014/main" id="{0971A481-6F81-F64A-38AC-50A28DC98DAD}"/>
              </a:ext>
            </a:extLst>
          </p:cNvPr>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Toolbox</a:t>
            </a:r>
            <a:endParaRPr dirty="0"/>
          </a:p>
        </p:txBody>
      </p:sp>
      <p:sp>
        <p:nvSpPr>
          <p:cNvPr id="7" name="TextBox 6">
            <a:extLst>
              <a:ext uri="{FF2B5EF4-FFF2-40B4-BE49-F238E27FC236}">
                <a16:creationId xmlns:a16="http://schemas.microsoft.com/office/drawing/2014/main" id="{9EF432EA-E0AB-A05B-BE76-D6B31E835359}"/>
              </a:ext>
            </a:extLst>
          </p:cNvPr>
          <p:cNvSpPr txBox="1"/>
          <p:nvPr/>
        </p:nvSpPr>
        <p:spPr>
          <a:xfrm>
            <a:off x="638122" y="3543615"/>
            <a:ext cx="7867756" cy="1077218"/>
          </a:xfrm>
          <a:prstGeom prst="rect">
            <a:avLst/>
          </a:prstGeom>
          <a:noFill/>
        </p:spPr>
        <p:txBody>
          <a:bodyPr wrap="square" rtlCol="0">
            <a:spAutoFit/>
          </a:bodyPr>
          <a:lstStyle/>
          <a:p>
            <a:r>
              <a:rPr lang="en-US" sz="1600" dirty="0">
                <a:latin typeface="Calibri" panose="020F0502020204030204" pitchFamily="34" charset="0"/>
                <a:ea typeface="Calibri" panose="020F0502020204030204" pitchFamily="34" charset="0"/>
                <a:cs typeface="Calibri" panose="020F0502020204030204" pitchFamily="34" charset="0"/>
              </a:rPr>
              <a:t>The Toolbox tile provides access to:</a:t>
            </a:r>
          </a:p>
          <a:p>
            <a:pPr marL="285750" indent="-285750">
              <a:buFont typeface="Arial" panose="020B0604020202020204" pitchFamily="34" charset="0"/>
              <a:buChar char="•"/>
            </a:pPr>
            <a:r>
              <a:rPr lang="en-US" sz="1600" dirty="0">
                <a:latin typeface="Calibri" panose="020F0502020204030204" pitchFamily="34" charset="0"/>
                <a:ea typeface="Calibri" panose="020F0502020204030204" pitchFamily="34" charset="0"/>
                <a:cs typeface="Calibri" panose="020F0502020204030204" pitchFamily="34" charset="0"/>
              </a:rPr>
              <a:t>Project Documents: key study materials like protocols, MOP, and guidelines.</a:t>
            </a:r>
          </a:p>
          <a:p>
            <a:pPr marL="285750" indent="-285750">
              <a:buFont typeface="Arial" panose="020B0604020202020204" pitchFamily="34" charset="0"/>
              <a:buChar char="•"/>
            </a:pPr>
            <a:r>
              <a:rPr lang="en-US" sz="1600" dirty="0">
                <a:latin typeface="Calibri" panose="020F0502020204030204" pitchFamily="34" charset="0"/>
                <a:ea typeface="Calibri" panose="020F0502020204030204" pitchFamily="34" charset="0"/>
                <a:cs typeface="Calibri" panose="020F0502020204030204" pitchFamily="34" charset="0"/>
              </a:rPr>
              <a:t>Helpful FAQs: answers to common questions about WebDCU, CRFs, and rule violations.</a:t>
            </a:r>
          </a:p>
          <a:p>
            <a:pPr marL="285750" indent="-285750">
              <a:buFont typeface="Arial" panose="020B0604020202020204" pitchFamily="34" charset="0"/>
              <a:buChar char="•"/>
            </a:pPr>
            <a:r>
              <a:rPr lang="en-US" sz="1600" dirty="0">
                <a:latin typeface="Calibri" panose="020F0502020204030204" pitchFamily="34" charset="0"/>
                <a:ea typeface="Calibri" panose="020F0502020204030204" pitchFamily="34" charset="0"/>
                <a:cs typeface="Calibri" panose="020F0502020204030204" pitchFamily="34" charset="0"/>
              </a:rPr>
              <a:t>Project Contact List: study team contact info, including the Data Manager.</a:t>
            </a:r>
          </a:p>
        </p:txBody>
      </p:sp>
      <p:grpSp>
        <p:nvGrpSpPr>
          <p:cNvPr id="12" name="Group 11">
            <a:extLst>
              <a:ext uri="{FF2B5EF4-FFF2-40B4-BE49-F238E27FC236}">
                <a16:creationId xmlns:a16="http://schemas.microsoft.com/office/drawing/2014/main" id="{A7A918D1-3CAD-5F82-69C2-A7FCE4483F6D}"/>
              </a:ext>
            </a:extLst>
          </p:cNvPr>
          <p:cNvGrpSpPr/>
          <p:nvPr/>
        </p:nvGrpSpPr>
        <p:grpSpPr>
          <a:xfrm>
            <a:off x="1019683" y="1202518"/>
            <a:ext cx="7104635" cy="2248243"/>
            <a:chOff x="1019683" y="1202518"/>
            <a:chExt cx="7104635" cy="2248243"/>
          </a:xfrm>
        </p:grpSpPr>
        <p:pic>
          <p:nvPicPr>
            <p:cNvPr id="11" name="Picture 10">
              <a:extLst>
                <a:ext uri="{FF2B5EF4-FFF2-40B4-BE49-F238E27FC236}">
                  <a16:creationId xmlns:a16="http://schemas.microsoft.com/office/drawing/2014/main" id="{F263030A-50C8-14D9-96AA-C0C94643F830}"/>
                </a:ext>
              </a:extLst>
            </p:cNvPr>
            <p:cNvPicPr>
              <a:picLocks noChangeAspect="1"/>
            </p:cNvPicPr>
            <p:nvPr/>
          </p:nvPicPr>
          <p:blipFill>
            <a:blip r:embed="rId3"/>
            <a:stretch>
              <a:fillRect/>
            </a:stretch>
          </p:blipFill>
          <p:spPr>
            <a:xfrm>
              <a:off x="1019683" y="1202518"/>
              <a:ext cx="7104635" cy="2248243"/>
            </a:xfrm>
            <a:prstGeom prst="rect">
              <a:avLst/>
            </a:prstGeom>
          </p:spPr>
        </p:pic>
        <p:sp>
          <p:nvSpPr>
            <p:cNvPr id="8" name="Rectangle 7">
              <a:extLst>
                <a:ext uri="{FF2B5EF4-FFF2-40B4-BE49-F238E27FC236}">
                  <a16:creationId xmlns:a16="http://schemas.microsoft.com/office/drawing/2014/main" id="{DEA7CE45-2EEC-FB14-1497-C09323EF9531}"/>
                </a:ext>
              </a:extLst>
            </p:cNvPr>
            <p:cNvSpPr/>
            <p:nvPr/>
          </p:nvSpPr>
          <p:spPr>
            <a:xfrm>
              <a:off x="4608000" y="2119016"/>
              <a:ext cx="1036800" cy="686615"/>
            </a:xfrm>
            <a:prstGeom prst="rect">
              <a:avLst/>
            </a:prstGeom>
            <a:no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12099420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686">
          <a:extLst>
            <a:ext uri="{FF2B5EF4-FFF2-40B4-BE49-F238E27FC236}">
              <a16:creationId xmlns:a16="http://schemas.microsoft.com/office/drawing/2014/main" id="{A9924AF9-E03E-121B-86C4-FAD3D4DF7502}"/>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DC32A3AC-2CB4-8FEA-1C72-491084EE0763}"/>
              </a:ext>
            </a:extLst>
          </p:cNvPr>
          <p:cNvPicPr>
            <a:picLocks noChangeAspect="1"/>
          </p:cNvPicPr>
          <p:nvPr/>
        </p:nvPicPr>
        <p:blipFill>
          <a:blip r:embed="rId3">
            <a:alphaModFix amt="35000"/>
          </a:blip>
          <a:stretch>
            <a:fillRect/>
          </a:stretch>
        </p:blipFill>
        <p:spPr>
          <a:xfrm>
            <a:off x="1554015" y="246150"/>
            <a:ext cx="6035971" cy="4651200"/>
          </a:xfrm>
          <a:prstGeom prst="rect">
            <a:avLst/>
          </a:prstGeom>
        </p:spPr>
      </p:pic>
      <p:sp>
        <p:nvSpPr>
          <p:cNvPr id="690" name="Google Shape;690;p55">
            <a:extLst>
              <a:ext uri="{FF2B5EF4-FFF2-40B4-BE49-F238E27FC236}">
                <a16:creationId xmlns:a16="http://schemas.microsoft.com/office/drawing/2014/main" id="{DB833F79-4473-E9F4-C0CC-C69DDEA323C6}"/>
              </a:ext>
            </a:extLst>
          </p:cNvPr>
          <p:cNvSpPr txBox="1">
            <a:spLocks noGrp="1"/>
          </p:cNvSpPr>
          <p:nvPr>
            <p:ph type="title"/>
          </p:nvPr>
        </p:nvSpPr>
        <p:spPr>
          <a:xfrm>
            <a:off x="717750" y="2010300"/>
            <a:ext cx="7708500" cy="1122900"/>
          </a:xfrm>
          <a:prstGeom prst="rect">
            <a:avLst/>
          </a:prstGeom>
          <a:noFill/>
        </p:spPr>
        <p:txBody>
          <a:bodyPr spcFirstLastPara="1" wrap="square" lIns="91425" tIns="91425" rIns="91425" bIns="91425" anchor="t" anchorCtr="0">
            <a:noAutofit/>
          </a:bodyPr>
          <a:lstStyle/>
          <a:p>
            <a:pPr marL="0" lvl="0" indent="0" algn="ctr" rtl="0">
              <a:spcBef>
                <a:spcPts val="0"/>
              </a:spcBef>
              <a:spcAft>
                <a:spcPts val="0"/>
              </a:spcAft>
              <a:buNone/>
            </a:pPr>
            <a:r>
              <a:rPr lang="en" sz="4400" dirty="0">
                <a:ln w="12700">
                  <a:solidFill>
                    <a:schemeClr val="bg1"/>
                  </a:solidFill>
                </a:ln>
                <a:solidFill>
                  <a:srgbClr val="1E5187"/>
                </a:solidFill>
              </a:rPr>
              <a:t>Subject CRF Binder Basics</a:t>
            </a:r>
            <a:endParaRPr sz="4400" dirty="0">
              <a:ln w="12700">
                <a:solidFill>
                  <a:schemeClr val="bg1"/>
                </a:solidFill>
              </a:ln>
              <a:solidFill>
                <a:srgbClr val="1E5187"/>
              </a:solidFill>
            </a:endParaRPr>
          </a:p>
        </p:txBody>
      </p:sp>
    </p:spTree>
    <p:extLst>
      <p:ext uri="{BB962C8B-B14F-4D97-AF65-F5344CB8AC3E}">
        <p14:creationId xmlns:p14="http://schemas.microsoft.com/office/powerpoint/2010/main" val="378928926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838"/>
        <p:cNvGrpSpPr/>
        <p:nvPr/>
      </p:nvGrpSpPr>
      <p:grpSpPr>
        <a:xfrm>
          <a:off x="0" y="0"/>
          <a:ext cx="0" cy="0"/>
          <a:chOff x="0" y="0"/>
          <a:chExt cx="0" cy="0"/>
        </a:xfrm>
      </p:grpSpPr>
      <p:sp>
        <p:nvSpPr>
          <p:cNvPr id="844" name="Google Shape;844;p59"/>
          <p:cNvSpPr txBox="1">
            <a:spLocks noGrp="1"/>
          </p:cNvSpPr>
          <p:nvPr>
            <p:ph type="title"/>
          </p:nvPr>
        </p:nvSpPr>
        <p:spPr>
          <a:xfrm>
            <a:off x="4572000" y="496325"/>
            <a:ext cx="4170175" cy="642300"/>
          </a:xfrm>
          <a:prstGeom prst="rect">
            <a:avLst/>
          </a:prstGeom>
        </p:spPr>
        <p:txBody>
          <a:bodyPr spcFirstLastPara="1" wrap="square" lIns="91425" tIns="91425" rIns="91425" bIns="91425" anchor="b" anchorCtr="0">
            <a:noAutofit/>
          </a:bodyPr>
          <a:lstStyle/>
          <a:p>
            <a:pPr marL="0" lvl="0" indent="0" algn="r" rtl="0">
              <a:spcBef>
                <a:spcPts val="0"/>
              </a:spcBef>
              <a:spcAft>
                <a:spcPts val="0"/>
              </a:spcAft>
              <a:buNone/>
            </a:pPr>
            <a:r>
              <a:rPr lang="en" dirty="0"/>
              <a:t>Add New Subject</a:t>
            </a:r>
            <a:endParaRPr dirty="0"/>
          </a:p>
        </p:txBody>
      </p:sp>
      <p:sp>
        <p:nvSpPr>
          <p:cNvPr id="845" name="Google Shape;845;p59"/>
          <p:cNvSpPr txBox="1">
            <a:spLocks noGrp="1"/>
          </p:cNvSpPr>
          <p:nvPr>
            <p:ph type="subTitle" idx="1"/>
          </p:nvPr>
        </p:nvSpPr>
        <p:spPr>
          <a:xfrm>
            <a:off x="743840" y="3654115"/>
            <a:ext cx="3171409" cy="1134835"/>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1600" dirty="0">
                <a:solidFill>
                  <a:schemeClr val="bg1">
                    <a:lumMod val="10000"/>
                  </a:schemeClr>
                </a:solidFill>
                <a:latin typeface="Calibri" panose="020F0502020204030204" pitchFamily="34" charset="0"/>
                <a:ea typeface="Calibri" panose="020F0502020204030204" pitchFamily="34" charset="0"/>
                <a:cs typeface="Calibri" panose="020F0502020204030204" pitchFamily="34" charset="0"/>
              </a:rPr>
              <a:t>Select ‘Add New Subject’ to enroll a new subject. This will take you to the subject enrollment form. </a:t>
            </a:r>
          </a:p>
        </p:txBody>
      </p:sp>
      <p:grpSp>
        <p:nvGrpSpPr>
          <p:cNvPr id="6" name="Group 5">
            <a:extLst>
              <a:ext uri="{FF2B5EF4-FFF2-40B4-BE49-F238E27FC236}">
                <a16:creationId xmlns:a16="http://schemas.microsoft.com/office/drawing/2014/main" id="{E646CB41-752E-D303-9E67-B238ECD85EA0}"/>
              </a:ext>
            </a:extLst>
          </p:cNvPr>
          <p:cNvGrpSpPr/>
          <p:nvPr/>
        </p:nvGrpSpPr>
        <p:grpSpPr>
          <a:xfrm>
            <a:off x="544286" y="1840147"/>
            <a:ext cx="3570519" cy="1463207"/>
            <a:chOff x="856515" y="1840147"/>
            <a:chExt cx="3570519" cy="1463207"/>
          </a:xfrm>
        </p:grpSpPr>
        <p:pic>
          <p:nvPicPr>
            <p:cNvPr id="3" name="Picture 2">
              <a:extLst>
                <a:ext uri="{FF2B5EF4-FFF2-40B4-BE49-F238E27FC236}">
                  <a16:creationId xmlns:a16="http://schemas.microsoft.com/office/drawing/2014/main" id="{0BAB3FCC-8724-8F61-DA2A-9D9A98292887}"/>
                </a:ext>
              </a:extLst>
            </p:cNvPr>
            <p:cNvPicPr>
              <a:picLocks noChangeAspect="1"/>
            </p:cNvPicPr>
            <p:nvPr/>
          </p:nvPicPr>
          <p:blipFill>
            <a:blip r:embed="rId3"/>
            <a:srcRect r="51951"/>
            <a:stretch/>
          </p:blipFill>
          <p:spPr>
            <a:xfrm>
              <a:off x="856515" y="1840147"/>
              <a:ext cx="3570519" cy="1463207"/>
            </a:xfrm>
            <a:prstGeom prst="rect">
              <a:avLst/>
            </a:prstGeom>
          </p:spPr>
        </p:pic>
        <p:sp>
          <p:nvSpPr>
            <p:cNvPr id="4" name="Rectangle 3">
              <a:extLst>
                <a:ext uri="{FF2B5EF4-FFF2-40B4-BE49-F238E27FC236}">
                  <a16:creationId xmlns:a16="http://schemas.microsoft.com/office/drawing/2014/main" id="{B879B02D-57B3-17B5-FBEA-C0354E756E49}"/>
                </a:ext>
              </a:extLst>
            </p:cNvPr>
            <p:cNvSpPr/>
            <p:nvPr/>
          </p:nvSpPr>
          <p:spPr>
            <a:xfrm>
              <a:off x="1636768" y="2628318"/>
              <a:ext cx="993600" cy="675036"/>
            </a:xfrm>
            <a:prstGeom prst="rect">
              <a:avLst/>
            </a:prstGeom>
            <a:no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5" name="Picture 4">
            <a:extLst>
              <a:ext uri="{FF2B5EF4-FFF2-40B4-BE49-F238E27FC236}">
                <a16:creationId xmlns:a16="http://schemas.microsoft.com/office/drawing/2014/main" id="{3C233484-4F8D-313B-2901-CE774793BC5D}"/>
              </a:ext>
            </a:extLst>
          </p:cNvPr>
          <p:cNvPicPr>
            <a:picLocks noChangeAspect="1"/>
          </p:cNvPicPr>
          <p:nvPr/>
        </p:nvPicPr>
        <p:blipFill>
          <a:blip r:embed="rId4"/>
          <a:stretch>
            <a:fillRect/>
          </a:stretch>
        </p:blipFill>
        <p:spPr>
          <a:xfrm>
            <a:off x="6105844" y="2399686"/>
            <a:ext cx="1810003" cy="457264"/>
          </a:xfrm>
          <a:prstGeom prst="rect">
            <a:avLst/>
          </a:prstGeom>
        </p:spPr>
      </p:pic>
      <p:sp>
        <p:nvSpPr>
          <p:cNvPr id="8" name="TextBox 7">
            <a:extLst>
              <a:ext uri="{FF2B5EF4-FFF2-40B4-BE49-F238E27FC236}">
                <a16:creationId xmlns:a16="http://schemas.microsoft.com/office/drawing/2014/main" id="{0B6F464D-0190-11D8-8418-C53BA3AB72BF}"/>
              </a:ext>
            </a:extLst>
          </p:cNvPr>
          <p:cNvSpPr txBox="1"/>
          <p:nvPr/>
        </p:nvSpPr>
        <p:spPr>
          <a:xfrm>
            <a:off x="5440100" y="3654115"/>
            <a:ext cx="3141490" cy="1077218"/>
          </a:xfrm>
          <a:prstGeom prst="rect">
            <a:avLst/>
          </a:prstGeom>
          <a:noFill/>
        </p:spPr>
        <p:txBody>
          <a:bodyPr wrap="square">
            <a:spAutoFit/>
          </a:bodyPr>
          <a:lstStyle/>
          <a:p>
            <a:pPr marL="115887" lvl="0" algn="ctr" rtl="0">
              <a:spcBef>
                <a:spcPts val="0"/>
              </a:spcBef>
              <a:spcAft>
                <a:spcPts val="0"/>
              </a:spcAft>
            </a:pPr>
            <a:r>
              <a:rPr lang="en-US" sz="1600" dirty="0">
                <a:solidFill>
                  <a:schemeClr val="bg1">
                    <a:lumMod val="10000"/>
                  </a:schemeClr>
                </a:solidFill>
                <a:latin typeface="Calibri" panose="020F0502020204030204" pitchFamily="34" charset="0"/>
                <a:ea typeface="Calibri" panose="020F0502020204030204" pitchFamily="34" charset="0"/>
                <a:cs typeface="Calibri" panose="020F0502020204030204" pitchFamily="34" charset="0"/>
              </a:rPr>
              <a:t>After you have saved the Subject Enrollment Form, click the green arrow that appears to go to the Subject CRF Binder.</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838">
          <a:extLst>
            <a:ext uri="{FF2B5EF4-FFF2-40B4-BE49-F238E27FC236}">
              <a16:creationId xmlns:a16="http://schemas.microsoft.com/office/drawing/2014/main" id="{B47E0A11-7CAE-0706-FEA8-99B3A4764132}"/>
            </a:ext>
          </a:extLst>
        </p:cNvPr>
        <p:cNvGrpSpPr/>
        <p:nvPr/>
      </p:nvGrpSpPr>
      <p:grpSpPr>
        <a:xfrm>
          <a:off x="0" y="0"/>
          <a:ext cx="0" cy="0"/>
          <a:chOff x="0" y="0"/>
          <a:chExt cx="0" cy="0"/>
        </a:xfrm>
      </p:grpSpPr>
      <p:sp>
        <p:nvSpPr>
          <p:cNvPr id="844" name="Google Shape;844;p59">
            <a:extLst>
              <a:ext uri="{FF2B5EF4-FFF2-40B4-BE49-F238E27FC236}">
                <a16:creationId xmlns:a16="http://schemas.microsoft.com/office/drawing/2014/main" id="{3B210D25-9027-8EBA-53BE-EB772562D22E}"/>
              </a:ext>
            </a:extLst>
          </p:cNvPr>
          <p:cNvSpPr txBox="1">
            <a:spLocks noGrp="1"/>
          </p:cNvSpPr>
          <p:nvPr>
            <p:ph type="title"/>
          </p:nvPr>
        </p:nvSpPr>
        <p:spPr>
          <a:xfrm>
            <a:off x="4572000" y="496325"/>
            <a:ext cx="4170175" cy="642300"/>
          </a:xfrm>
          <a:prstGeom prst="rect">
            <a:avLst/>
          </a:prstGeom>
        </p:spPr>
        <p:txBody>
          <a:bodyPr spcFirstLastPara="1" wrap="square" lIns="91425" tIns="91425" rIns="91425" bIns="91425" anchor="b" anchorCtr="0">
            <a:noAutofit/>
          </a:bodyPr>
          <a:lstStyle/>
          <a:p>
            <a:pPr marL="0" lvl="0" indent="0" algn="r" rtl="0">
              <a:spcBef>
                <a:spcPts val="0"/>
              </a:spcBef>
              <a:spcAft>
                <a:spcPts val="0"/>
              </a:spcAft>
              <a:buNone/>
            </a:pPr>
            <a:r>
              <a:rPr lang="en" dirty="0"/>
              <a:t>Subject CRF Binder</a:t>
            </a:r>
            <a:endParaRPr dirty="0"/>
          </a:p>
        </p:txBody>
      </p:sp>
      <p:sp>
        <p:nvSpPr>
          <p:cNvPr id="845" name="Google Shape;845;p59">
            <a:extLst>
              <a:ext uri="{FF2B5EF4-FFF2-40B4-BE49-F238E27FC236}">
                <a16:creationId xmlns:a16="http://schemas.microsoft.com/office/drawing/2014/main" id="{760BE987-634A-249A-7762-895A8BB441E2}"/>
              </a:ext>
            </a:extLst>
          </p:cNvPr>
          <p:cNvSpPr txBox="1">
            <a:spLocks noGrp="1"/>
          </p:cNvSpPr>
          <p:nvPr>
            <p:ph type="subTitle" idx="1"/>
          </p:nvPr>
        </p:nvSpPr>
        <p:spPr>
          <a:xfrm>
            <a:off x="1561904" y="3542400"/>
            <a:ext cx="6020192" cy="1314835"/>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1600" dirty="0">
                <a:solidFill>
                  <a:schemeClr val="bg1">
                    <a:lumMod val="10000"/>
                  </a:schemeClr>
                </a:solidFill>
                <a:latin typeface="Calibri" panose="020F0502020204030204" pitchFamily="34" charset="0"/>
                <a:ea typeface="Calibri" panose="020F0502020204030204" pitchFamily="34" charset="0"/>
                <a:cs typeface="Calibri" panose="020F0502020204030204" pitchFamily="34" charset="0"/>
              </a:rPr>
              <a:t>You can access the Subject CRF Binder from the main page, where all case report forms are posted. </a:t>
            </a:r>
          </a:p>
        </p:txBody>
      </p:sp>
      <p:pic>
        <p:nvPicPr>
          <p:cNvPr id="3" name="Picture 2">
            <a:extLst>
              <a:ext uri="{FF2B5EF4-FFF2-40B4-BE49-F238E27FC236}">
                <a16:creationId xmlns:a16="http://schemas.microsoft.com/office/drawing/2014/main" id="{E2B4AF16-9311-90E4-9DCA-C817CBFA16AA}"/>
              </a:ext>
            </a:extLst>
          </p:cNvPr>
          <p:cNvPicPr>
            <a:picLocks noChangeAspect="1"/>
          </p:cNvPicPr>
          <p:nvPr/>
        </p:nvPicPr>
        <p:blipFill>
          <a:blip r:embed="rId3"/>
          <a:stretch>
            <a:fillRect/>
          </a:stretch>
        </p:blipFill>
        <p:spPr>
          <a:xfrm>
            <a:off x="856515" y="1840147"/>
            <a:ext cx="7430970" cy="1463207"/>
          </a:xfrm>
          <a:prstGeom prst="rect">
            <a:avLst/>
          </a:prstGeom>
        </p:spPr>
      </p:pic>
      <p:sp>
        <p:nvSpPr>
          <p:cNvPr id="4" name="Rectangle 3">
            <a:extLst>
              <a:ext uri="{FF2B5EF4-FFF2-40B4-BE49-F238E27FC236}">
                <a16:creationId xmlns:a16="http://schemas.microsoft.com/office/drawing/2014/main" id="{339E0CF5-6011-DD04-DC8B-0B71D8CF8139}"/>
              </a:ext>
            </a:extLst>
          </p:cNvPr>
          <p:cNvSpPr/>
          <p:nvPr/>
        </p:nvSpPr>
        <p:spPr>
          <a:xfrm>
            <a:off x="2772000" y="2628318"/>
            <a:ext cx="993600" cy="675036"/>
          </a:xfrm>
          <a:prstGeom prst="rect">
            <a:avLst/>
          </a:prstGeom>
          <a:no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1853344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838">
          <a:extLst>
            <a:ext uri="{FF2B5EF4-FFF2-40B4-BE49-F238E27FC236}">
              <a16:creationId xmlns:a16="http://schemas.microsoft.com/office/drawing/2014/main" id="{1A674EEC-2C9A-C51A-CDAE-76F1AF5DB1EE}"/>
            </a:ext>
          </a:extLst>
        </p:cNvPr>
        <p:cNvGrpSpPr/>
        <p:nvPr/>
      </p:nvGrpSpPr>
      <p:grpSpPr>
        <a:xfrm>
          <a:off x="0" y="0"/>
          <a:ext cx="0" cy="0"/>
          <a:chOff x="0" y="0"/>
          <a:chExt cx="0" cy="0"/>
        </a:xfrm>
      </p:grpSpPr>
      <p:sp>
        <p:nvSpPr>
          <p:cNvPr id="844" name="Google Shape;844;p59">
            <a:extLst>
              <a:ext uri="{FF2B5EF4-FFF2-40B4-BE49-F238E27FC236}">
                <a16:creationId xmlns:a16="http://schemas.microsoft.com/office/drawing/2014/main" id="{A32927BE-0D12-3FFD-219D-002FF62DDF81}"/>
              </a:ext>
            </a:extLst>
          </p:cNvPr>
          <p:cNvSpPr txBox="1">
            <a:spLocks noGrp="1"/>
          </p:cNvSpPr>
          <p:nvPr>
            <p:ph type="title"/>
          </p:nvPr>
        </p:nvSpPr>
        <p:spPr>
          <a:xfrm>
            <a:off x="4572000" y="496325"/>
            <a:ext cx="4170175" cy="642300"/>
          </a:xfrm>
          <a:prstGeom prst="rect">
            <a:avLst/>
          </a:prstGeom>
        </p:spPr>
        <p:txBody>
          <a:bodyPr spcFirstLastPara="1" wrap="square" lIns="91425" tIns="91425" rIns="91425" bIns="91425" anchor="b" anchorCtr="0">
            <a:noAutofit/>
          </a:bodyPr>
          <a:lstStyle/>
          <a:p>
            <a:pPr marL="0" lvl="0" indent="0" algn="r" rtl="0">
              <a:spcBef>
                <a:spcPts val="0"/>
              </a:spcBef>
              <a:spcAft>
                <a:spcPts val="0"/>
              </a:spcAft>
              <a:buNone/>
            </a:pPr>
            <a:r>
              <a:rPr lang="en" dirty="0"/>
              <a:t>Subject CRF Binder</a:t>
            </a:r>
            <a:endParaRPr dirty="0"/>
          </a:p>
        </p:txBody>
      </p:sp>
      <p:sp>
        <p:nvSpPr>
          <p:cNvPr id="845" name="Google Shape;845;p59">
            <a:extLst>
              <a:ext uri="{FF2B5EF4-FFF2-40B4-BE49-F238E27FC236}">
                <a16:creationId xmlns:a16="http://schemas.microsoft.com/office/drawing/2014/main" id="{5D168CF4-481A-AA34-3179-7E3A73E06523}"/>
              </a:ext>
            </a:extLst>
          </p:cNvPr>
          <p:cNvSpPr txBox="1">
            <a:spLocks noGrp="1"/>
          </p:cNvSpPr>
          <p:nvPr>
            <p:ph type="subTitle" idx="1"/>
          </p:nvPr>
        </p:nvSpPr>
        <p:spPr>
          <a:xfrm>
            <a:off x="648238" y="3542400"/>
            <a:ext cx="7847525" cy="1314835"/>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1600" dirty="0">
                <a:solidFill>
                  <a:schemeClr val="bg1">
                    <a:lumMod val="10000"/>
                  </a:schemeClr>
                </a:solidFill>
                <a:latin typeface="Calibri" panose="020F0502020204030204" pitchFamily="34" charset="0"/>
                <a:ea typeface="Calibri" panose="020F0502020204030204" pitchFamily="34" charset="0"/>
                <a:cs typeface="Calibri" panose="020F0502020204030204" pitchFamily="34" charset="0"/>
              </a:rPr>
              <a:t>Use the dropdown to select a different subject. WebDCU posts the first visit, then you can add subsequent visits as the subject progresses through the study. </a:t>
            </a:r>
          </a:p>
        </p:txBody>
      </p:sp>
      <p:grpSp>
        <p:nvGrpSpPr>
          <p:cNvPr id="7" name="Group 6">
            <a:extLst>
              <a:ext uri="{FF2B5EF4-FFF2-40B4-BE49-F238E27FC236}">
                <a16:creationId xmlns:a16="http://schemas.microsoft.com/office/drawing/2014/main" id="{7EB7420C-64EF-24D2-B12A-B8AFE34702EB}"/>
              </a:ext>
            </a:extLst>
          </p:cNvPr>
          <p:cNvGrpSpPr/>
          <p:nvPr/>
        </p:nvGrpSpPr>
        <p:grpSpPr>
          <a:xfrm>
            <a:off x="946800" y="1660271"/>
            <a:ext cx="7250401" cy="1822958"/>
            <a:chOff x="946800" y="1660271"/>
            <a:chExt cx="7250401" cy="1822958"/>
          </a:xfrm>
        </p:grpSpPr>
        <p:pic>
          <p:nvPicPr>
            <p:cNvPr id="5" name="Picture 4">
              <a:extLst>
                <a:ext uri="{FF2B5EF4-FFF2-40B4-BE49-F238E27FC236}">
                  <a16:creationId xmlns:a16="http://schemas.microsoft.com/office/drawing/2014/main" id="{850681C7-1631-7BDC-3C39-1F75C59D31A1}"/>
                </a:ext>
              </a:extLst>
            </p:cNvPr>
            <p:cNvPicPr>
              <a:picLocks noChangeAspect="1"/>
            </p:cNvPicPr>
            <p:nvPr/>
          </p:nvPicPr>
          <p:blipFill>
            <a:blip r:embed="rId3"/>
            <a:stretch>
              <a:fillRect/>
            </a:stretch>
          </p:blipFill>
          <p:spPr>
            <a:xfrm>
              <a:off x="946800" y="1660271"/>
              <a:ext cx="7250401" cy="1822958"/>
            </a:xfrm>
            <a:prstGeom prst="rect">
              <a:avLst/>
            </a:prstGeom>
          </p:spPr>
        </p:pic>
        <p:sp>
          <p:nvSpPr>
            <p:cNvPr id="4" name="Rectangle: Rounded Corners 3">
              <a:extLst>
                <a:ext uri="{FF2B5EF4-FFF2-40B4-BE49-F238E27FC236}">
                  <a16:creationId xmlns:a16="http://schemas.microsoft.com/office/drawing/2014/main" id="{405002AD-B09F-CC32-8286-64740A9DB23F}"/>
                </a:ext>
              </a:extLst>
            </p:cNvPr>
            <p:cNvSpPr/>
            <p:nvPr/>
          </p:nvSpPr>
          <p:spPr>
            <a:xfrm>
              <a:off x="3198295" y="2185639"/>
              <a:ext cx="481608" cy="266311"/>
            </a:xfrm>
            <a:prstGeom prst="roundRect">
              <a:avLst/>
            </a:prstGeom>
            <a:no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8961604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838">
          <a:extLst>
            <a:ext uri="{FF2B5EF4-FFF2-40B4-BE49-F238E27FC236}">
              <a16:creationId xmlns:a16="http://schemas.microsoft.com/office/drawing/2014/main" id="{CB7A72B8-C125-0F9B-06D3-FB94ACF46B0D}"/>
            </a:ext>
          </a:extLst>
        </p:cNvPr>
        <p:cNvGrpSpPr/>
        <p:nvPr/>
      </p:nvGrpSpPr>
      <p:grpSpPr>
        <a:xfrm>
          <a:off x="0" y="0"/>
          <a:ext cx="0" cy="0"/>
          <a:chOff x="0" y="0"/>
          <a:chExt cx="0" cy="0"/>
        </a:xfrm>
      </p:grpSpPr>
      <p:sp>
        <p:nvSpPr>
          <p:cNvPr id="844" name="Google Shape;844;p59">
            <a:extLst>
              <a:ext uri="{FF2B5EF4-FFF2-40B4-BE49-F238E27FC236}">
                <a16:creationId xmlns:a16="http://schemas.microsoft.com/office/drawing/2014/main" id="{35B25BEE-3B86-D986-86CF-7A9FECF81C30}"/>
              </a:ext>
            </a:extLst>
          </p:cNvPr>
          <p:cNvSpPr txBox="1">
            <a:spLocks noGrp="1"/>
          </p:cNvSpPr>
          <p:nvPr>
            <p:ph type="title"/>
          </p:nvPr>
        </p:nvSpPr>
        <p:spPr>
          <a:xfrm>
            <a:off x="4572000" y="496325"/>
            <a:ext cx="4170175" cy="642300"/>
          </a:xfrm>
          <a:prstGeom prst="rect">
            <a:avLst/>
          </a:prstGeom>
        </p:spPr>
        <p:txBody>
          <a:bodyPr spcFirstLastPara="1" wrap="square" lIns="91425" tIns="91425" rIns="91425" bIns="91425" anchor="b" anchorCtr="0">
            <a:noAutofit/>
          </a:bodyPr>
          <a:lstStyle/>
          <a:p>
            <a:pPr marL="0" lvl="0" indent="0" algn="r" rtl="0">
              <a:spcBef>
                <a:spcPts val="0"/>
              </a:spcBef>
              <a:spcAft>
                <a:spcPts val="0"/>
              </a:spcAft>
              <a:buNone/>
            </a:pPr>
            <a:r>
              <a:rPr lang="en" dirty="0"/>
              <a:t>Subject CRF Binder</a:t>
            </a:r>
            <a:endParaRPr dirty="0"/>
          </a:p>
        </p:txBody>
      </p:sp>
      <p:sp>
        <p:nvSpPr>
          <p:cNvPr id="845" name="Google Shape;845;p59">
            <a:extLst>
              <a:ext uri="{FF2B5EF4-FFF2-40B4-BE49-F238E27FC236}">
                <a16:creationId xmlns:a16="http://schemas.microsoft.com/office/drawing/2014/main" id="{7973BD42-C0D4-3424-0E46-47F126D832FB}"/>
              </a:ext>
            </a:extLst>
          </p:cNvPr>
          <p:cNvSpPr txBox="1">
            <a:spLocks noGrp="1"/>
          </p:cNvSpPr>
          <p:nvPr>
            <p:ph type="subTitle" idx="1"/>
          </p:nvPr>
        </p:nvSpPr>
        <p:spPr>
          <a:xfrm>
            <a:off x="968398" y="3542400"/>
            <a:ext cx="7250401" cy="1314835"/>
          </a:xfrm>
          <a:prstGeom prst="rect">
            <a:avLst/>
          </a:prstGeom>
        </p:spPr>
        <p:txBody>
          <a:bodyPr spcFirstLastPara="1" wrap="square" lIns="91425" tIns="91425" rIns="91425" bIns="91425" anchor="t" anchorCtr="0">
            <a:noAutofit/>
          </a:bodyPr>
          <a:lstStyle/>
          <a:p>
            <a:pPr marL="0" indent="0" algn="ctr"/>
            <a:r>
              <a:rPr lang="en-US" sz="1600" dirty="0">
                <a:solidFill>
                  <a:schemeClr val="bg1">
                    <a:lumMod val="10000"/>
                  </a:schemeClr>
                </a:solidFill>
                <a:latin typeface="Calibri" panose="020F0502020204030204" pitchFamily="34" charset="0"/>
                <a:ea typeface="Calibri" panose="020F0502020204030204" pitchFamily="34" charset="0"/>
                <a:cs typeface="Calibri" panose="020F0502020204030204" pitchFamily="34" charset="0"/>
              </a:rPr>
              <a:t>To add a new visit, select ‘Add New Visit’. If a visit was added in error and no data entered, click ‘Delete Visit.’ If data entry was attempted, contact your Data Manager to delete the visit.</a:t>
            </a:r>
          </a:p>
          <a:p>
            <a:pPr marL="0" indent="0"/>
            <a:endParaRPr lang="en-US" dirty="0">
              <a:latin typeface="Calibri" panose="020F0502020204030204" pitchFamily="34" charset="0"/>
              <a:ea typeface="Calibri" panose="020F0502020204030204" pitchFamily="34" charset="0"/>
              <a:cs typeface="Calibri" panose="020F0502020204030204" pitchFamily="34" charset="0"/>
            </a:endParaRPr>
          </a:p>
          <a:p>
            <a:pPr marL="0" lvl="0" indent="0" algn="l" rtl="0">
              <a:spcBef>
                <a:spcPts val="0"/>
              </a:spcBef>
              <a:spcAft>
                <a:spcPts val="0"/>
              </a:spcAft>
              <a:buNone/>
            </a:pPr>
            <a:endParaRPr lang="en-US" dirty="0">
              <a:latin typeface="Calibri" panose="020F0502020204030204" pitchFamily="34" charset="0"/>
              <a:ea typeface="Calibri" panose="020F0502020204030204" pitchFamily="34" charset="0"/>
              <a:cs typeface="Calibri" panose="020F0502020204030204" pitchFamily="34" charset="0"/>
            </a:endParaRPr>
          </a:p>
        </p:txBody>
      </p:sp>
      <p:grpSp>
        <p:nvGrpSpPr>
          <p:cNvPr id="2" name="Group 1">
            <a:extLst>
              <a:ext uri="{FF2B5EF4-FFF2-40B4-BE49-F238E27FC236}">
                <a16:creationId xmlns:a16="http://schemas.microsoft.com/office/drawing/2014/main" id="{CFE88554-C2E2-C494-0575-A9B64E680359}"/>
              </a:ext>
            </a:extLst>
          </p:cNvPr>
          <p:cNvGrpSpPr/>
          <p:nvPr/>
        </p:nvGrpSpPr>
        <p:grpSpPr>
          <a:xfrm>
            <a:off x="946800" y="1660271"/>
            <a:ext cx="7272000" cy="1822958"/>
            <a:chOff x="946800" y="1660271"/>
            <a:chExt cx="7272000" cy="1822958"/>
          </a:xfrm>
        </p:grpSpPr>
        <p:pic>
          <p:nvPicPr>
            <p:cNvPr id="5" name="Picture 4">
              <a:extLst>
                <a:ext uri="{FF2B5EF4-FFF2-40B4-BE49-F238E27FC236}">
                  <a16:creationId xmlns:a16="http://schemas.microsoft.com/office/drawing/2014/main" id="{A69C1B69-661E-F749-DA22-1C67DE9DEDDB}"/>
                </a:ext>
              </a:extLst>
            </p:cNvPr>
            <p:cNvPicPr>
              <a:picLocks noChangeAspect="1"/>
            </p:cNvPicPr>
            <p:nvPr/>
          </p:nvPicPr>
          <p:blipFill>
            <a:blip r:embed="rId3"/>
            <a:stretch>
              <a:fillRect/>
            </a:stretch>
          </p:blipFill>
          <p:spPr>
            <a:xfrm>
              <a:off x="946800" y="1660271"/>
              <a:ext cx="7250401" cy="1822958"/>
            </a:xfrm>
            <a:prstGeom prst="rect">
              <a:avLst/>
            </a:prstGeom>
          </p:spPr>
        </p:pic>
        <p:sp>
          <p:nvSpPr>
            <p:cNvPr id="4" name="Rectangle: Rounded Corners 3">
              <a:extLst>
                <a:ext uri="{FF2B5EF4-FFF2-40B4-BE49-F238E27FC236}">
                  <a16:creationId xmlns:a16="http://schemas.microsoft.com/office/drawing/2014/main" id="{6A5A34B2-1799-3F93-BFA8-CBB753E0E161}"/>
                </a:ext>
              </a:extLst>
            </p:cNvPr>
            <p:cNvSpPr/>
            <p:nvPr/>
          </p:nvSpPr>
          <p:spPr>
            <a:xfrm>
              <a:off x="3722400" y="2210400"/>
              <a:ext cx="712800" cy="230400"/>
            </a:xfrm>
            <a:prstGeom prst="roundRect">
              <a:avLst/>
            </a:prstGeom>
            <a:no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Rounded Corners 5">
              <a:extLst>
                <a:ext uri="{FF2B5EF4-FFF2-40B4-BE49-F238E27FC236}">
                  <a16:creationId xmlns:a16="http://schemas.microsoft.com/office/drawing/2014/main" id="{3636F0AD-FCDB-5BE1-ECEF-A6C6A18D1935}"/>
                </a:ext>
              </a:extLst>
            </p:cNvPr>
            <p:cNvSpPr/>
            <p:nvPr/>
          </p:nvSpPr>
          <p:spPr>
            <a:xfrm>
              <a:off x="7617600" y="2725032"/>
              <a:ext cx="601200" cy="212568"/>
            </a:xfrm>
            <a:prstGeom prst="roundRect">
              <a:avLst/>
            </a:prstGeom>
            <a:no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58577342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838">
          <a:extLst>
            <a:ext uri="{FF2B5EF4-FFF2-40B4-BE49-F238E27FC236}">
              <a16:creationId xmlns:a16="http://schemas.microsoft.com/office/drawing/2014/main" id="{99F3A08B-4819-B749-BF6C-8F083B3E92C9}"/>
            </a:ext>
          </a:extLst>
        </p:cNvPr>
        <p:cNvGrpSpPr/>
        <p:nvPr/>
      </p:nvGrpSpPr>
      <p:grpSpPr>
        <a:xfrm>
          <a:off x="0" y="0"/>
          <a:ext cx="0" cy="0"/>
          <a:chOff x="0" y="0"/>
          <a:chExt cx="0" cy="0"/>
        </a:xfrm>
      </p:grpSpPr>
      <p:sp>
        <p:nvSpPr>
          <p:cNvPr id="844" name="Google Shape;844;p59">
            <a:extLst>
              <a:ext uri="{FF2B5EF4-FFF2-40B4-BE49-F238E27FC236}">
                <a16:creationId xmlns:a16="http://schemas.microsoft.com/office/drawing/2014/main" id="{C1D446CF-DDD2-17CE-51C8-0B00453FF389}"/>
              </a:ext>
            </a:extLst>
          </p:cNvPr>
          <p:cNvSpPr txBox="1">
            <a:spLocks noGrp="1"/>
          </p:cNvSpPr>
          <p:nvPr>
            <p:ph type="title"/>
          </p:nvPr>
        </p:nvSpPr>
        <p:spPr>
          <a:xfrm>
            <a:off x="4572000" y="496325"/>
            <a:ext cx="4170175" cy="642300"/>
          </a:xfrm>
          <a:prstGeom prst="rect">
            <a:avLst/>
          </a:prstGeom>
        </p:spPr>
        <p:txBody>
          <a:bodyPr spcFirstLastPara="1" wrap="square" lIns="91425" tIns="91425" rIns="91425" bIns="91425" anchor="b" anchorCtr="0">
            <a:noAutofit/>
          </a:bodyPr>
          <a:lstStyle/>
          <a:p>
            <a:pPr marL="0" lvl="0" indent="0" algn="r" rtl="0">
              <a:spcBef>
                <a:spcPts val="0"/>
              </a:spcBef>
              <a:spcAft>
                <a:spcPts val="0"/>
              </a:spcAft>
              <a:buNone/>
            </a:pPr>
            <a:r>
              <a:rPr lang="en" dirty="0"/>
              <a:t>Subject CRF Binder</a:t>
            </a:r>
            <a:endParaRPr dirty="0"/>
          </a:p>
        </p:txBody>
      </p:sp>
      <p:sp>
        <p:nvSpPr>
          <p:cNvPr id="845" name="Google Shape;845;p59">
            <a:extLst>
              <a:ext uri="{FF2B5EF4-FFF2-40B4-BE49-F238E27FC236}">
                <a16:creationId xmlns:a16="http://schemas.microsoft.com/office/drawing/2014/main" id="{416F5CDF-CFD1-0660-70C5-463BF35AFCBF}"/>
              </a:ext>
            </a:extLst>
          </p:cNvPr>
          <p:cNvSpPr txBox="1">
            <a:spLocks noGrp="1"/>
          </p:cNvSpPr>
          <p:nvPr>
            <p:ph type="subTitle" idx="1"/>
          </p:nvPr>
        </p:nvSpPr>
        <p:spPr>
          <a:xfrm>
            <a:off x="340303" y="3901243"/>
            <a:ext cx="8463395" cy="955992"/>
          </a:xfrm>
          <a:prstGeom prst="rect">
            <a:avLst/>
          </a:prstGeom>
        </p:spPr>
        <p:txBody>
          <a:bodyPr spcFirstLastPara="1" wrap="square" lIns="91425" tIns="91425" rIns="91425" bIns="91425" anchor="t" anchorCtr="0">
            <a:noAutofit/>
          </a:bodyPr>
          <a:lstStyle/>
          <a:p>
            <a:pPr marL="166688" indent="-26988" algn="ctr"/>
            <a:r>
              <a:rPr lang="en-US" sz="1600" dirty="0">
                <a:solidFill>
                  <a:schemeClr val="bg1">
                    <a:lumMod val="10000"/>
                  </a:schemeClr>
                </a:solidFill>
                <a:latin typeface="Calibri" panose="020F0502020204030204" pitchFamily="34" charset="0"/>
                <a:ea typeface="Calibri" panose="020F0502020204030204" pitchFamily="34" charset="0"/>
                <a:cs typeface="Calibri" panose="020F0502020204030204" pitchFamily="34" charset="0"/>
              </a:rPr>
              <a:t>Adding a new visit enables a pop-up to appear. Choose the next visit, enter the date of the visit, and click ‘Add Visit.’ CRFs post based on the CRF schedule and protocol. For the ‘Date’ field, type the date in DD-MMM-YYYY format or click the calendar icon to select a date using a calendar.</a:t>
            </a:r>
          </a:p>
          <a:p>
            <a:pPr marL="0" lvl="0" indent="0" algn="l" rtl="0">
              <a:spcBef>
                <a:spcPts val="0"/>
              </a:spcBef>
              <a:spcAft>
                <a:spcPts val="0"/>
              </a:spcAft>
              <a:buNone/>
            </a:pPr>
            <a:endParaRPr lang="en-US" dirty="0">
              <a:latin typeface="Calibri" panose="020F0502020204030204" pitchFamily="34" charset="0"/>
              <a:ea typeface="Calibri" panose="020F0502020204030204" pitchFamily="34" charset="0"/>
              <a:cs typeface="Calibri" panose="020F0502020204030204" pitchFamily="34" charset="0"/>
            </a:endParaRPr>
          </a:p>
        </p:txBody>
      </p:sp>
      <p:grpSp>
        <p:nvGrpSpPr>
          <p:cNvPr id="9" name="Group 8">
            <a:extLst>
              <a:ext uri="{FF2B5EF4-FFF2-40B4-BE49-F238E27FC236}">
                <a16:creationId xmlns:a16="http://schemas.microsoft.com/office/drawing/2014/main" id="{9D303370-18F6-AFDE-6765-1235F7D706BF}"/>
              </a:ext>
            </a:extLst>
          </p:cNvPr>
          <p:cNvGrpSpPr/>
          <p:nvPr/>
        </p:nvGrpSpPr>
        <p:grpSpPr>
          <a:xfrm>
            <a:off x="834911" y="1089914"/>
            <a:ext cx="6648994" cy="2673744"/>
            <a:chOff x="1247503" y="1234878"/>
            <a:chExt cx="6648994" cy="2673744"/>
          </a:xfrm>
        </p:grpSpPr>
        <p:pic>
          <p:nvPicPr>
            <p:cNvPr id="3" name="Picture 2">
              <a:extLst>
                <a:ext uri="{FF2B5EF4-FFF2-40B4-BE49-F238E27FC236}">
                  <a16:creationId xmlns:a16="http://schemas.microsoft.com/office/drawing/2014/main" id="{3BF67C81-7E19-9FCD-552E-9FD14BC44C2C}"/>
                </a:ext>
              </a:extLst>
            </p:cNvPr>
            <p:cNvPicPr>
              <a:picLocks noChangeAspect="1"/>
            </p:cNvPicPr>
            <p:nvPr/>
          </p:nvPicPr>
          <p:blipFill>
            <a:blip r:embed="rId3"/>
            <a:stretch>
              <a:fillRect/>
            </a:stretch>
          </p:blipFill>
          <p:spPr>
            <a:xfrm>
              <a:off x="1247503" y="1234878"/>
              <a:ext cx="6648994" cy="2673744"/>
            </a:xfrm>
            <a:prstGeom prst="rect">
              <a:avLst/>
            </a:prstGeom>
          </p:spPr>
        </p:pic>
        <p:sp>
          <p:nvSpPr>
            <p:cNvPr id="4" name="Rectangle: Rounded Corners 3">
              <a:extLst>
                <a:ext uri="{FF2B5EF4-FFF2-40B4-BE49-F238E27FC236}">
                  <a16:creationId xmlns:a16="http://schemas.microsoft.com/office/drawing/2014/main" id="{803AFEBC-0820-B086-67C2-2D06AB84C665}"/>
                </a:ext>
              </a:extLst>
            </p:cNvPr>
            <p:cNvSpPr/>
            <p:nvPr/>
          </p:nvSpPr>
          <p:spPr>
            <a:xfrm>
              <a:off x="3588586" y="2832410"/>
              <a:ext cx="648877" cy="223024"/>
            </a:xfrm>
            <a:prstGeom prst="roundRect">
              <a:avLst/>
            </a:prstGeom>
            <a:no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Rounded Corners 5">
              <a:extLst>
                <a:ext uri="{FF2B5EF4-FFF2-40B4-BE49-F238E27FC236}">
                  <a16:creationId xmlns:a16="http://schemas.microsoft.com/office/drawing/2014/main" id="{F1A6CFE3-3EBA-5E7F-3C71-C2AEAC466A2D}"/>
                </a:ext>
              </a:extLst>
            </p:cNvPr>
            <p:cNvSpPr/>
            <p:nvPr/>
          </p:nvSpPr>
          <p:spPr>
            <a:xfrm>
              <a:off x="4616604" y="3309425"/>
              <a:ext cx="724829" cy="247814"/>
            </a:xfrm>
            <a:prstGeom prst="roundRect">
              <a:avLst/>
            </a:prstGeom>
            <a:no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225450D3-4BC9-0D1F-4DAD-259A75AC56C0}"/>
                </a:ext>
              </a:extLst>
            </p:cNvPr>
            <p:cNvSpPr/>
            <p:nvPr/>
          </p:nvSpPr>
          <p:spPr>
            <a:xfrm>
              <a:off x="3824868" y="3055434"/>
              <a:ext cx="412595" cy="223024"/>
            </a:xfrm>
            <a:prstGeom prst="roundRect">
              <a:avLst/>
            </a:prstGeom>
            <a:no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5964152C-1A64-F9FE-6B85-E2C35D235B71}"/>
                </a:ext>
              </a:extLst>
            </p:cNvPr>
            <p:cNvSpPr/>
            <p:nvPr/>
          </p:nvSpPr>
          <p:spPr>
            <a:xfrm>
              <a:off x="5517750" y="3066585"/>
              <a:ext cx="236279" cy="223024"/>
            </a:xfrm>
            <a:prstGeom prst="roundRect">
              <a:avLst/>
            </a:prstGeom>
            <a:no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1" name="Picture 10">
            <a:extLst>
              <a:ext uri="{FF2B5EF4-FFF2-40B4-BE49-F238E27FC236}">
                <a16:creationId xmlns:a16="http://schemas.microsoft.com/office/drawing/2014/main" id="{3FE1347A-A842-070E-925B-FC3BDA948DA8}"/>
              </a:ext>
            </a:extLst>
          </p:cNvPr>
          <p:cNvPicPr>
            <a:picLocks noChangeAspect="1"/>
          </p:cNvPicPr>
          <p:nvPr/>
        </p:nvPicPr>
        <p:blipFill>
          <a:blip r:embed="rId4"/>
          <a:stretch>
            <a:fillRect/>
          </a:stretch>
        </p:blipFill>
        <p:spPr>
          <a:xfrm>
            <a:off x="6118686" y="2426786"/>
            <a:ext cx="1777814" cy="1474457"/>
          </a:xfrm>
          <a:prstGeom prst="rect">
            <a:avLst/>
          </a:prstGeom>
        </p:spPr>
      </p:pic>
    </p:spTree>
    <p:extLst>
      <p:ext uri="{BB962C8B-B14F-4D97-AF65-F5344CB8AC3E}">
        <p14:creationId xmlns:p14="http://schemas.microsoft.com/office/powerpoint/2010/main" val="270256406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176C124-0A46-1AFB-955A-6E4019A0B9E1}"/>
              </a:ext>
            </a:extLst>
          </p:cNvPr>
          <p:cNvPicPr>
            <a:picLocks noChangeAspect="1"/>
          </p:cNvPicPr>
          <p:nvPr/>
        </p:nvPicPr>
        <p:blipFill>
          <a:blip r:embed="rId2"/>
          <a:stretch>
            <a:fillRect/>
          </a:stretch>
        </p:blipFill>
        <p:spPr>
          <a:xfrm>
            <a:off x="356257" y="293666"/>
            <a:ext cx="5010789" cy="4551468"/>
          </a:xfrm>
          <a:prstGeom prst="rect">
            <a:avLst/>
          </a:prstGeom>
        </p:spPr>
      </p:pic>
      <p:sp>
        <p:nvSpPr>
          <p:cNvPr id="5" name="Google Shape;844;p59">
            <a:extLst>
              <a:ext uri="{FF2B5EF4-FFF2-40B4-BE49-F238E27FC236}">
                <a16:creationId xmlns:a16="http://schemas.microsoft.com/office/drawing/2014/main" id="{659AE545-B900-5899-F22F-B312F679E222}"/>
              </a:ext>
            </a:extLst>
          </p:cNvPr>
          <p:cNvSpPr txBox="1">
            <a:spLocks/>
          </p:cNvSpPr>
          <p:nvPr/>
        </p:nvSpPr>
        <p:spPr>
          <a:xfrm>
            <a:off x="5153892" y="1054465"/>
            <a:ext cx="3255775" cy="6423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Figtree Black"/>
              <a:buNone/>
              <a:defRPr sz="2800" b="0" i="0" u="none" strike="noStrike" cap="none">
                <a:solidFill>
                  <a:schemeClr val="dk1"/>
                </a:solidFill>
                <a:latin typeface="Figtree Black"/>
                <a:ea typeface="Figtree Black"/>
                <a:cs typeface="Figtree Black"/>
                <a:sym typeface="Figtree Black"/>
              </a:defRPr>
            </a:lvl1pPr>
            <a:lvl2pPr marR="0" lvl="1" algn="l" rtl="0">
              <a:lnSpc>
                <a:spcPct val="100000"/>
              </a:lnSpc>
              <a:spcBef>
                <a:spcPts val="0"/>
              </a:spcBef>
              <a:spcAft>
                <a:spcPts val="0"/>
              </a:spcAft>
              <a:buClr>
                <a:schemeClr val="dk1"/>
              </a:buClr>
              <a:buSzPts val="3000"/>
              <a:buFont typeface="Figtree Black"/>
              <a:buNone/>
              <a:defRPr sz="3000" b="0" i="0" u="none" strike="noStrike" cap="none">
                <a:solidFill>
                  <a:schemeClr val="dk1"/>
                </a:solidFill>
                <a:latin typeface="Lato"/>
                <a:ea typeface="Lato"/>
                <a:cs typeface="Lato"/>
                <a:sym typeface="Lato"/>
              </a:defRPr>
            </a:lvl2pPr>
            <a:lvl3pPr marR="0" lvl="2" algn="l" rtl="0">
              <a:lnSpc>
                <a:spcPct val="100000"/>
              </a:lnSpc>
              <a:spcBef>
                <a:spcPts val="0"/>
              </a:spcBef>
              <a:spcAft>
                <a:spcPts val="0"/>
              </a:spcAft>
              <a:buClr>
                <a:schemeClr val="dk1"/>
              </a:buClr>
              <a:buSzPts val="3000"/>
              <a:buFont typeface="Figtree Black"/>
              <a:buNone/>
              <a:defRPr sz="3000" b="0" i="0" u="none" strike="noStrike" cap="none">
                <a:solidFill>
                  <a:schemeClr val="dk1"/>
                </a:solidFill>
                <a:latin typeface="Lato"/>
                <a:ea typeface="Lato"/>
                <a:cs typeface="Lato"/>
                <a:sym typeface="Lato"/>
              </a:defRPr>
            </a:lvl3pPr>
            <a:lvl4pPr marR="0" lvl="3" algn="l" rtl="0">
              <a:lnSpc>
                <a:spcPct val="100000"/>
              </a:lnSpc>
              <a:spcBef>
                <a:spcPts val="0"/>
              </a:spcBef>
              <a:spcAft>
                <a:spcPts val="0"/>
              </a:spcAft>
              <a:buClr>
                <a:schemeClr val="dk1"/>
              </a:buClr>
              <a:buSzPts val="3000"/>
              <a:buFont typeface="Figtree Black"/>
              <a:buNone/>
              <a:defRPr sz="3000" b="0" i="0" u="none" strike="noStrike" cap="none">
                <a:solidFill>
                  <a:schemeClr val="dk1"/>
                </a:solidFill>
                <a:latin typeface="Lato"/>
                <a:ea typeface="Lato"/>
                <a:cs typeface="Lato"/>
                <a:sym typeface="Lato"/>
              </a:defRPr>
            </a:lvl4pPr>
            <a:lvl5pPr marR="0" lvl="4" algn="l" rtl="0">
              <a:lnSpc>
                <a:spcPct val="100000"/>
              </a:lnSpc>
              <a:spcBef>
                <a:spcPts val="0"/>
              </a:spcBef>
              <a:spcAft>
                <a:spcPts val="0"/>
              </a:spcAft>
              <a:buClr>
                <a:schemeClr val="dk1"/>
              </a:buClr>
              <a:buSzPts val="3000"/>
              <a:buFont typeface="Figtree Black"/>
              <a:buNone/>
              <a:defRPr sz="3000" b="0" i="0" u="none" strike="noStrike" cap="none">
                <a:solidFill>
                  <a:schemeClr val="dk1"/>
                </a:solidFill>
                <a:latin typeface="Lato"/>
                <a:ea typeface="Lato"/>
                <a:cs typeface="Lato"/>
                <a:sym typeface="Lato"/>
              </a:defRPr>
            </a:lvl5pPr>
            <a:lvl6pPr marR="0" lvl="5" algn="l" rtl="0">
              <a:lnSpc>
                <a:spcPct val="100000"/>
              </a:lnSpc>
              <a:spcBef>
                <a:spcPts val="0"/>
              </a:spcBef>
              <a:spcAft>
                <a:spcPts val="0"/>
              </a:spcAft>
              <a:buClr>
                <a:schemeClr val="dk1"/>
              </a:buClr>
              <a:buSzPts val="3000"/>
              <a:buFont typeface="Figtree Black"/>
              <a:buNone/>
              <a:defRPr sz="3000" b="0" i="0" u="none" strike="noStrike" cap="none">
                <a:solidFill>
                  <a:schemeClr val="dk1"/>
                </a:solidFill>
                <a:latin typeface="Lato"/>
                <a:ea typeface="Lato"/>
                <a:cs typeface="Lato"/>
                <a:sym typeface="Lato"/>
              </a:defRPr>
            </a:lvl6pPr>
            <a:lvl7pPr marR="0" lvl="6" algn="l" rtl="0">
              <a:lnSpc>
                <a:spcPct val="100000"/>
              </a:lnSpc>
              <a:spcBef>
                <a:spcPts val="0"/>
              </a:spcBef>
              <a:spcAft>
                <a:spcPts val="0"/>
              </a:spcAft>
              <a:buClr>
                <a:schemeClr val="dk1"/>
              </a:buClr>
              <a:buSzPts val="3000"/>
              <a:buFont typeface="Figtree Black"/>
              <a:buNone/>
              <a:defRPr sz="3000" b="0" i="0" u="none" strike="noStrike" cap="none">
                <a:solidFill>
                  <a:schemeClr val="dk1"/>
                </a:solidFill>
                <a:latin typeface="Lato"/>
                <a:ea typeface="Lato"/>
                <a:cs typeface="Lato"/>
                <a:sym typeface="Lato"/>
              </a:defRPr>
            </a:lvl7pPr>
            <a:lvl8pPr marR="0" lvl="7" algn="l" rtl="0">
              <a:lnSpc>
                <a:spcPct val="100000"/>
              </a:lnSpc>
              <a:spcBef>
                <a:spcPts val="0"/>
              </a:spcBef>
              <a:spcAft>
                <a:spcPts val="0"/>
              </a:spcAft>
              <a:buClr>
                <a:schemeClr val="dk1"/>
              </a:buClr>
              <a:buSzPts val="3000"/>
              <a:buFont typeface="Figtree Black"/>
              <a:buNone/>
              <a:defRPr sz="3000" b="0" i="0" u="none" strike="noStrike" cap="none">
                <a:solidFill>
                  <a:schemeClr val="dk1"/>
                </a:solidFill>
                <a:latin typeface="Lato"/>
                <a:ea typeface="Lato"/>
                <a:cs typeface="Lato"/>
                <a:sym typeface="Lato"/>
              </a:defRPr>
            </a:lvl8pPr>
            <a:lvl9pPr marR="0" lvl="8" algn="l" rtl="0">
              <a:lnSpc>
                <a:spcPct val="100000"/>
              </a:lnSpc>
              <a:spcBef>
                <a:spcPts val="0"/>
              </a:spcBef>
              <a:spcAft>
                <a:spcPts val="0"/>
              </a:spcAft>
              <a:buClr>
                <a:schemeClr val="dk1"/>
              </a:buClr>
              <a:buSzPts val="3000"/>
              <a:buFont typeface="Figtree Black"/>
              <a:buNone/>
              <a:defRPr sz="3000" b="0" i="0" u="none" strike="noStrike" cap="none">
                <a:solidFill>
                  <a:schemeClr val="dk1"/>
                </a:solidFill>
                <a:latin typeface="Lato"/>
                <a:ea typeface="Lato"/>
                <a:cs typeface="Lato"/>
                <a:sym typeface="Lato"/>
              </a:defRPr>
            </a:lvl9pPr>
          </a:lstStyle>
          <a:p>
            <a:pPr algn="r"/>
            <a:r>
              <a:rPr lang="en-US" dirty="0"/>
              <a:t>Subject CRF Binder Icons</a:t>
            </a:r>
          </a:p>
        </p:txBody>
      </p:sp>
    </p:spTree>
    <p:extLst>
      <p:ext uri="{BB962C8B-B14F-4D97-AF65-F5344CB8AC3E}">
        <p14:creationId xmlns:p14="http://schemas.microsoft.com/office/powerpoint/2010/main" val="340516209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686">
          <a:extLst>
            <a:ext uri="{FF2B5EF4-FFF2-40B4-BE49-F238E27FC236}">
              <a16:creationId xmlns:a16="http://schemas.microsoft.com/office/drawing/2014/main" id="{246D0A38-FD94-0975-FE92-0A4BEDBC522C}"/>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35DBF6EF-458F-5F02-2377-711296E9448E}"/>
              </a:ext>
            </a:extLst>
          </p:cNvPr>
          <p:cNvPicPr>
            <a:picLocks noChangeAspect="1"/>
          </p:cNvPicPr>
          <p:nvPr/>
        </p:nvPicPr>
        <p:blipFill>
          <a:blip r:embed="rId3">
            <a:alphaModFix amt="35000"/>
          </a:blip>
          <a:stretch>
            <a:fillRect/>
          </a:stretch>
        </p:blipFill>
        <p:spPr>
          <a:xfrm>
            <a:off x="1554015" y="246150"/>
            <a:ext cx="6035971" cy="4651200"/>
          </a:xfrm>
          <a:prstGeom prst="rect">
            <a:avLst/>
          </a:prstGeom>
        </p:spPr>
      </p:pic>
      <p:sp>
        <p:nvSpPr>
          <p:cNvPr id="690" name="Google Shape;690;p55">
            <a:extLst>
              <a:ext uri="{FF2B5EF4-FFF2-40B4-BE49-F238E27FC236}">
                <a16:creationId xmlns:a16="http://schemas.microsoft.com/office/drawing/2014/main" id="{3B1EDA9F-465E-3565-781B-D754DF831867}"/>
              </a:ext>
            </a:extLst>
          </p:cNvPr>
          <p:cNvSpPr txBox="1">
            <a:spLocks noGrp="1"/>
          </p:cNvSpPr>
          <p:nvPr>
            <p:ph type="title"/>
          </p:nvPr>
        </p:nvSpPr>
        <p:spPr>
          <a:xfrm>
            <a:off x="717750" y="2010300"/>
            <a:ext cx="7708500" cy="1122900"/>
          </a:xfrm>
          <a:prstGeom prst="rect">
            <a:avLst/>
          </a:prstGeom>
          <a:noFill/>
        </p:spPr>
        <p:txBody>
          <a:bodyPr spcFirstLastPara="1" wrap="square" lIns="91425" tIns="91425" rIns="91425" bIns="91425" anchor="t" anchorCtr="0">
            <a:noAutofit/>
          </a:bodyPr>
          <a:lstStyle/>
          <a:p>
            <a:pPr marL="0" lvl="0" indent="0" algn="ctr" rtl="0">
              <a:spcBef>
                <a:spcPts val="0"/>
              </a:spcBef>
              <a:spcAft>
                <a:spcPts val="0"/>
              </a:spcAft>
              <a:buNone/>
            </a:pPr>
            <a:r>
              <a:rPr lang="en" sz="4400" dirty="0">
                <a:ln w="12700">
                  <a:solidFill>
                    <a:schemeClr val="bg1"/>
                  </a:solidFill>
                </a:ln>
                <a:solidFill>
                  <a:srgbClr val="1E5187"/>
                </a:solidFill>
              </a:rPr>
              <a:t>Rule Violations</a:t>
            </a:r>
            <a:endParaRPr sz="4400" dirty="0">
              <a:ln w="12700">
                <a:solidFill>
                  <a:schemeClr val="bg1"/>
                </a:solidFill>
              </a:ln>
              <a:solidFill>
                <a:srgbClr val="1E5187"/>
              </a:solidFill>
            </a:endParaRPr>
          </a:p>
        </p:txBody>
      </p:sp>
    </p:spTree>
    <p:extLst>
      <p:ext uri="{BB962C8B-B14F-4D97-AF65-F5344CB8AC3E}">
        <p14:creationId xmlns:p14="http://schemas.microsoft.com/office/powerpoint/2010/main" val="104001084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385"/>
        <p:cNvGrpSpPr/>
        <p:nvPr/>
      </p:nvGrpSpPr>
      <p:grpSpPr>
        <a:xfrm>
          <a:off x="0" y="0"/>
          <a:ext cx="0" cy="0"/>
          <a:chOff x="0" y="0"/>
          <a:chExt cx="0" cy="0"/>
        </a:xfrm>
      </p:grpSpPr>
      <p:sp>
        <p:nvSpPr>
          <p:cNvPr id="386" name="Google Shape;386;p40"/>
          <p:cNvSpPr txBox="1">
            <a:spLocks noGrp="1"/>
          </p:cNvSpPr>
          <p:nvPr>
            <p:ph type="subTitle" idx="1"/>
          </p:nvPr>
        </p:nvSpPr>
        <p:spPr>
          <a:xfrm>
            <a:off x="707572" y="924135"/>
            <a:ext cx="7728853" cy="62120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solidFill>
                  <a:schemeClr val="bg1">
                    <a:lumMod val="10000"/>
                  </a:schemeClr>
                </a:solidFill>
                <a:latin typeface="Calibri" panose="020F0502020204030204" pitchFamily="34" charset="0"/>
                <a:cs typeface="Times New Roman" panose="02020603050405020304" pitchFamily="18" charset="0"/>
              </a:rPr>
              <a:t>Triggers when required data are missing or erroneous, preventing CRF submission until corrected. Cannot be dismissed.</a:t>
            </a:r>
            <a:endParaRPr dirty="0">
              <a:solidFill>
                <a:schemeClr val="bg1">
                  <a:lumMod val="10000"/>
                </a:schemeClr>
              </a:solidFill>
              <a:latin typeface="Calibri" panose="020F0502020204030204" pitchFamily="34" charset="0"/>
              <a:cs typeface="Times New Roman" panose="02020603050405020304" pitchFamily="18" charset="0"/>
            </a:endParaRPr>
          </a:p>
        </p:txBody>
      </p:sp>
      <p:sp>
        <p:nvSpPr>
          <p:cNvPr id="387" name="Google Shape;387;p40"/>
          <p:cNvSpPr txBox="1">
            <a:spLocks noGrp="1"/>
          </p:cNvSpPr>
          <p:nvPr>
            <p:ph type="title"/>
          </p:nvPr>
        </p:nvSpPr>
        <p:spPr>
          <a:xfrm>
            <a:off x="707575" y="539500"/>
            <a:ext cx="3230825" cy="457200"/>
          </a:xfrm>
          <a:prstGeom prst="rect">
            <a:avLst/>
          </a:prstGeom>
          <a:solidFill>
            <a:srgbClr val="1E5187"/>
          </a:solidFill>
          <a:ln>
            <a:solidFill>
              <a:srgbClr val="1E5187"/>
            </a:solidFill>
          </a:ln>
        </p:spPr>
        <p:txBody>
          <a:bodyPr spcFirstLastPara="1" wrap="square" lIns="182875" tIns="91425" rIns="182875" bIns="91425" anchor="ctr" anchorCtr="0">
            <a:noAutofit/>
          </a:bodyPr>
          <a:lstStyle/>
          <a:p>
            <a:pPr marL="0" lvl="0" indent="0" algn="l" rtl="0">
              <a:spcBef>
                <a:spcPts val="0"/>
              </a:spcBef>
              <a:spcAft>
                <a:spcPts val="0"/>
              </a:spcAft>
              <a:buNone/>
            </a:pPr>
            <a:r>
              <a:rPr lang="en" sz="2400" dirty="0"/>
              <a:t>Rejections</a:t>
            </a:r>
            <a:endParaRPr sz="3600" dirty="0"/>
          </a:p>
        </p:txBody>
      </p:sp>
      <p:sp>
        <p:nvSpPr>
          <p:cNvPr id="388" name="Google Shape;388;p40"/>
          <p:cNvSpPr txBox="1">
            <a:spLocks noGrp="1"/>
          </p:cNvSpPr>
          <p:nvPr>
            <p:ph type="title" idx="2"/>
          </p:nvPr>
        </p:nvSpPr>
        <p:spPr>
          <a:xfrm>
            <a:off x="707573" y="1516540"/>
            <a:ext cx="3230825" cy="457200"/>
          </a:xfrm>
          <a:prstGeom prst="rect">
            <a:avLst/>
          </a:prstGeom>
          <a:solidFill>
            <a:srgbClr val="1E5187"/>
          </a:solidFill>
          <a:ln>
            <a:solidFill>
              <a:srgbClr val="1E5187"/>
            </a:solidFill>
          </a:ln>
        </p:spPr>
        <p:txBody>
          <a:bodyPr spcFirstLastPara="1" wrap="square" lIns="182875" tIns="91425" rIns="182875" bIns="91425" anchor="ctr" anchorCtr="0">
            <a:noAutofit/>
          </a:bodyPr>
          <a:lstStyle/>
          <a:p>
            <a:pPr marL="0" lvl="0" indent="0" algn="l" rtl="0">
              <a:spcBef>
                <a:spcPts val="0"/>
              </a:spcBef>
              <a:spcAft>
                <a:spcPts val="0"/>
              </a:spcAft>
              <a:buNone/>
            </a:pPr>
            <a:r>
              <a:rPr lang="en" sz="2400" dirty="0"/>
              <a:t>Protocol Violations</a:t>
            </a:r>
            <a:endParaRPr sz="2400" dirty="0"/>
          </a:p>
        </p:txBody>
      </p:sp>
      <p:sp>
        <p:nvSpPr>
          <p:cNvPr id="389" name="Google Shape;389;p40"/>
          <p:cNvSpPr txBox="1">
            <a:spLocks noGrp="1"/>
          </p:cNvSpPr>
          <p:nvPr>
            <p:ph type="subTitle" idx="3"/>
          </p:nvPr>
        </p:nvSpPr>
        <p:spPr>
          <a:xfrm>
            <a:off x="707574" y="1911101"/>
            <a:ext cx="7140425" cy="54864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solidFill>
                  <a:schemeClr val="bg1">
                    <a:lumMod val="10000"/>
                  </a:schemeClr>
                </a:solidFill>
                <a:effectLst/>
                <a:latin typeface="Calibri" panose="020F0502020204030204" pitchFamily="34" charset="0"/>
                <a:ea typeface="Times New Roman" panose="02020603050405020304" pitchFamily="18" charset="0"/>
                <a:cs typeface="Times New Roman" panose="02020603050405020304" pitchFamily="18" charset="0"/>
              </a:rPr>
              <a:t>Typically triggers on F101 Eligibility, blocking CRF saving and subject enrollment/randomization. When dismissing, provide a brief explanation for the violation.</a:t>
            </a:r>
            <a:endParaRPr sz="1100" dirty="0">
              <a:solidFill>
                <a:schemeClr val="bg1">
                  <a:lumMod val="10000"/>
                </a:schemeClr>
              </a:solidFill>
            </a:endParaRPr>
          </a:p>
        </p:txBody>
      </p:sp>
      <p:sp>
        <p:nvSpPr>
          <p:cNvPr id="390" name="Google Shape;390;p40"/>
          <p:cNvSpPr txBox="1">
            <a:spLocks noGrp="1"/>
          </p:cNvSpPr>
          <p:nvPr>
            <p:ph type="title" idx="4"/>
          </p:nvPr>
        </p:nvSpPr>
        <p:spPr>
          <a:xfrm>
            <a:off x="707573" y="2653670"/>
            <a:ext cx="3230825" cy="457200"/>
          </a:xfrm>
          <a:prstGeom prst="rect">
            <a:avLst/>
          </a:prstGeom>
          <a:solidFill>
            <a:srgbClr val="1E5187"/>
          </a:solidFill>
          <a:ln>
            <a:solidFill>
              <a:srgbClr val="1E5187"/>
            </a:solidFill>
          </a:ln>
        </p:spPr>
        <p:txBody>
          <a:bodyPr spcFirstLastPara="1" wrap="square" lIns="182875" tIns="91425" rIns="182875" bIns="91425" anchor="ctr" anchorCtr="0">
            <a:noAutofit/>
          </a:bodyPr>
          <a:lstStyle/>
          <a:p>
            <a:pPr marL="0" lvl="0" indent="0" algn="l" rtl="0">
              <a:spcBef>
                <a:spcPts val="0"/>
              </a:spcBef>
              <a:spcAft>
                <a:spcPts val="0"/>
              </a:spcAft>
              <a:buNone/>
            </a:pPr>
            <a:r>
              <a:rPr lang="en" sz="2400" dirty="0"/>
              <a:t>Warnings</a:t>
            </a:r>
            <a:endParaRPr sz="2400" dirty="0"/>
          </a:p>
        </p:txBody>
      </p:sp>
      <p:sp>
        <p:nvSpPr>
          <p:cNvPr id="391" name="Google Shape;391;p40"/>
          <p:cNvSpPr txBox="1">
            <a:spLocks noGrp="1"/>
          </p:cNvSpPr>
          <p:nvPr>
            <p:ph type="subTitle" idx="5"/>
          </p:nvPr>
        </p:nvSpPr>
        <p:spPr>
          <a:xfrm>
            <a:off x="707571" y="3049522"/>
            <a:ext cx="7579901" cy="548639"/>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solidFill>
                  <a:schemeClr val="bg1">
                    <a:lumMod val="10000"/>
                  </a:schemeClr>
                </a:solidFill>
                <a:latin typeface="Calibri" panose="020F0502020204030204" pitchFamily="34" charset="0"/>
                <a:ea typeface="Times New Roman" panose="02020603050405020304" pitchFamily="18" charset="0"/>
                <a:cs typeface="Times New Roman" panose="02020603050405020304" pitchFamily="18" charset="0"/>
              </a:rPr>
              <a:t>T</a:t>
            </a:r>
            <a:r>
              <a:rPr lang="en-US" dirty="0">
                <a:solidFill>
                  <a:schemeClr val="bg1">
                    <a:lumMod val="10000"/>
                  </a:schemeClr>
                </a:solidFill>
                <a:effectLst/>
                <a:latin typeface="Calibri" panose="020F0502020204030204" pitchFamily="34" charset="0"/>
                <a:ea typeface="Times New Roman" panose="02020603050405020304" pitchFamily="18" charset="0"/>
                <a:cs typeface="Times New Roman" panose="02020603050405020304" pitchFamily="18" charset="0"/>
              </a:rPr>
              <a:t>riggers when data are missing or when one question’s response depends on another's completion.</a:t>
            </a:r>
            <a:endParaRPr sz="1100" dirty="0">
              <a:solidFill>
                <a:schemeClr val="bg1">
                  <a:lumMod val="10000"/>
                </a:schemeClr>
              </a:solidFill>
            </a:endParaRPr>
          </a:p>
        </p:txBody>
      </p:sp>
      <p:sp>
        <p:nvSpPr>
          <p:cNvPr id="2" name="Google Shape;390;p40">
            <a:extLst>
              <a:ext uri="{FF2B5EF4-FFF2-40B4-BE49-F238E27FC236}">
                <a16:creationId xmlns:a16="http://schemas.microsoft.com/office/drawing/2014/main" id="{B28AF00E-BA3F-D01C-AB13-3729EFED7EB0}"/>
              </a:ext>
            </a:extLst>
          </p:cNvPr>
          <p:cNvSpPr txBox="1">
            <a:spLocks/>
          </p:cNvSpPr>
          <p:nvPr/>
        </p:nvSpPr>
        <p:spPr>
          <a:xfrm>
            <a:off x="707571" y="3621036"/>
            <a:ext cx="3230825" cy="457200"/>
          </a:xfrm>
          <a:prstGeom prst="rect">
            <a:avLst/>
          </a:prstGeom>
          <a:solidFill>
            <a:srgbClr val="1E5187"/>
          </a:solidFill>
          <a:ln>
            <a:solidFill>
              <a:srgbClr val="1E5187"/>
            </a:solidFill>
          </a:ln>
        </p:spPr>
        <p:txBody>
          <a:bodyPr spcFirstLastPara="1" wrap="square" lIns="182875" tIns="91425" rIns="182875" bIns="91425" anchor="ctr" anchorCtr="0">
            <a:noAutofit/>
          </a:bodyPr>
          <a:lstStyle>
            <a:defPPr marR="0" lvl="0" algn="l" rtl="0">
              <a:lnSpc>
                <a:spcPct val="100000"/>
              </a:lnSpc>
              <a:spcBef>
                <a:spcPts val="0"/>
              </a:spcBef>
              <a:spcAft>
                <a:spcPts val="0"/>
              </a:spcAft>
            </a:defPPr>
            <a:lvl1pPr marR="0" lvl="0" algn="l" rtl="0">
              <a:lnSpc>
                <a:spcPct val="115000"/>
              </a:lnSpc>
              <a:spcBef>
                <a:spcPts val="0"/>
              </a:spcBef>
              <a:spcAft>
                <a:spcPts val="0"/>
              </a:spcAft>
              <a:buClr>
                <a:schemeClr val="lt1"/>
              </a:buClr>
              <a:buSzPts val="6000"/>
              <a:buFont typeface="Figtree Black"/>
              <a:buNone/>
              <a:defRPr sz="3700" b="0" i="0" u="none" strike="noStrike" cap="none">
                <a:solidFill>
                  <a:schemeClr val="lt1"/>
                </a:solidFill>
                <a:latin typeface="Figtree Black"/>
                <a:ea typeface="Figtree Black"/>
                <a:cs typeface="Figtree Black"/>
                <a:sym typeface="Figtree Black"/>
              </a:defRPr>
            </a:lvl1pPr>
            <a:lvl2pPr marR="0" lvl="1" algn="ctr" rtl="0">
              <a:lnSpc>
                <a:spcPct val="100000"/>
              </a:lnSpc>
              <a:spcBef>
                <a:spcPts val="0"/>
              </a:spcBef>
              <a:spcAft>
                <a:spcPts val="0"/>
              </a:spcAft>
              <a:buClr>
                <a:schemeClr val="lt1"/>
              </a:buClr>
              <a:buSzPts val="6000"/>
              <a:buFont typeface="Figtree Black"/>
              <a:buNone/>
              <a:defRPr sz="6000" b="0" i="0" u="none" strike="noStrike" cap="none">
                <a:solidFill>
                  <a:schemeClr val="lt1"/>
                </a:solidFill>
                <a:latin typeface="Figtree Black"/>
                <a:ea typeface="Figtree Black"/>
                <a:cs typeface="Figtree Black"/>
                <a:sym typeface="Figtree Black"/>
              </a:defRPr>
            </a:lvl2pPr>
            <a:lvl3pPr marR="0" lvl="2" algn="ctr" rtl="0">
              <a:lnSpc>
                <a:spcPct val="100000"/>
              </a:lnSpc>
              <a:spcBef>
                <a:spcPts val="0"/>
              </a:spcBef>
              <a:spcAft>
                <a:spcPts val="0"/>
              </a:spcAft>
              <a:buClr>
                <a:schemeClr val="lt1"/>
              </a:buClr>
              <a:buSzPts val="6000"/>
              <a:buFont typeface="Figtree Black"/>
              <a:buNone/>
              <a:defRPr sz="6000" b="0" i="0" u="none" strike="noStrike" cap="none">
                <a:solidFill>
                  <a:schemeClr val="lt1"/>
                </a:solidFill>
                <a:latin typeface="Figtree Black"/>
                <a:ea typeface="Figtree Black"/>
                <a:cs typeface="Figtree Black"/>
                <a:sym typeface="Figtree Black"/>
              </a:defRPr>
            </a:lvl3pPr>
            <a:lvl4pPr marR="0" lvl="3" algn="ctr" rtl="0">
              <a:lnSpc>
                <a:spcPct val="100000"/>
              </a:lnSpc>
              <a:spcBef>
                <a:spcPts val="0"/>
              </a:spcBef>
              <a:spcAft>
                <a:spcPts val="0"/>
              </a:spcAft>
              <a:buClr>
                <a:schemeClr val="lt1"/>
              </a:buClr>
              <a:buSzPts val="6000"/>
              <a:buFont typeface="Figtree Black"/>
              <a:buNone/>
              <a:defRPr sz="6000" b="0" i="0" u="none" strike="noStrike" cap="none">
                <a:solidFill>
                  <a:schemeClr val="lt1"/>
                </a:solidFill>
                <a:latin typeface="Figtree Black"/>
                <a:ea typeface="Figtree Black"/>
                <a:cs typeface="Figtree Black"/>
                <a:sym typeface="Figtree Black"/>
              </a:defRPr>
            </a:lvl4pPr>
            <a:lvl5pPr marR="0" lvl="4" algn="ctr" rtl="0">
              <a:lnSpc>
                <a:spcPct val="100000"/>
              </a:lnSpc>
              <a:spcBef>
                <a:spcPts val="0"/>
              </a:spcBef>
              <a:spcAft>
                <a:spcPts val="0"/>
              </a:spcAft>
              <a:buClr>
                <a:schemeClr val="lt1"/>
              </a:buClr>
              <a:buSzPts val="6000"/>
              <a:buFont typeface="Figtree Black"/>
              <a:buNone/>
              <a:defRPr sz="6000" b="0" i="0" u="none" strike="noStrike" cap="none">
                <a:solidFill>
                  <a:schemeClr val="lt1"/>
                </a:solidFill>
                <a:latin typeface="Figtree Black"/>
                <a:ea typeface="Figtree Black"/>
                <a:cs typeface="Figtree Black"/>
                <a:sym typeface="Figtree Black"/>
              </a:defRPr>
            </a:lvl5pPr>
            <a:lvl6pPr marR="0" lvl="5" algn="ctr" rtl="0">
              <a:lnSpc>
                <a:spcPct val="100000"/>
              </a:lnSpc>
              <a:spcBef>
                <a:spcPts val="0"/>
              </a:spcBef>
              <a:spcAft>
                <a:spcPts val="0"/>
              </a:spcAft>
              <a:buClr>
                <a:schemeClr val="lt1"/>
              </a:buClr>
              <a:buSzPts val="6000"/>
              <a:buFont typeface="Figtree Black"/>
              <a:buNone/>
              <a:defRPr sz="6000" b="0" i="0" u="none" strike="noStrike" cap="none">
                <a:solidFill>
                  <a:schemeClr val="lt1"/>
                </a:solidFill>
                <a:latin typeface="Figtree Black"/>
                <a:ea typeface="Figtree Black"/>
                <a:cs typeface="Figtree Black"/>
                <a:sym typeface="Figtree Black"/>
              </a:defRPr>
            </a:lvl6pPr>
            <a:lvl7pPr marR="0" lvl="6" algn="ctr" rtl="0">
              <a:lnSpc>
                <a:spcPct val="100000"/>
              </a:lnSpc>
              <a:spcBef>
                <a:spcPts val="0"/>
              </a:spcBef>
              <a:spcAft>
                <a:spcPts val="0"/>
              </a:spcAft>
              <a:buClr>
                <a:schemeClr val="lt1"/>
              </a:buClr>
              <a:buSzPts val="6000"/>
              <a:buFont typeface="Figtree Black"/>
              <a:buNone/>
              <a:defRPr sz="6000" b="0" i="0" u="none" strike="noStrike" cap="none">
                <a:solidFill>
                  <a:schemeClr val="lt1"/>
                </a:solidFill>
                <a:latin typeface="Figtree Black"/>
                <a:ea typeface="Figtree Black"/>
                <a:cs typeface="Figtree Black"/>
                <a:sym typeface="Figtree Black"/>
              </a:defRPr>
            </a:lvl7pPr>
            <a:lvl8pPr marR="0" lvl="7" algn="ctr" rtl="0">
              <a:lnSpc>
                <a:spcPct val="100000"/>
              </a:lnSpc>
              <a:spcBef>
                <a:spcPts val="0"/>
              </a:spcBef>
              <a:spcAft>
                <a:spcPts val="0"/>
              </a:spcAft>
              <a:buClr>
                <a:schemeClr val="lt1"/>
              </a:buClr>
              <a:buSzPts val="6000"/>
              <a:buFont typeface="Figtree Black"/>
              <a:buNone/>
              <a:defRPr sz="6000" b="0" i="0" u="none" strike="noStrike" cap="none">
                <a:solidFill>
                  <a:schemeClr val="lt1"/>
                </a:solidFill>
                <a:latin typeface="Figtree Black"/>
                <a:ea typeface="Figtree Black"/>
                <a:cs typeface="Figtree Black"/>
                <a:sym typeface="Figtree Black"/>
              </a:defRPr>
            </a:lvl8pPr>
            <a:lvl9pPr marR="0" lvl="8" algn="ctr" rtl="0">
              <a:lnSpc>
                <a:spcPct val="100000"/>
              </a:lnSpc>
              <a:spcBef>
                <a:spcPts val="0"/>
              </a:spcBef>
              <a:spcAft>
                <a:spcPts val="0"/>
              </a:spcAft>
              <a:buClr>
                <a:schemeClr val="lt1"/>
              </a:buClr>
              <a:buSzPts val="6000"/>
              <a:buFont typeface="Figtree Black"/>
              <a:buNone/>
              <a:defRPr sz="6000" b="0" i="0" u="none" strike="noStrike" cap="none">
                <a:solidFill>
                  <a:schemeClr val="lt1"/>
                </a:solidFill>
                <a:latin typeface="Figtree Black"/>
                <a:ea typeface="Figtree Black"/>
                <a:cs typeface="Figtree Black"/>
                <a:sym typeface="Figtree Black"/>
              </a:defRPr>
            </a:lvl9pPr>
          </a:lstStyle>
          <a:p>
            <a:r>
              <a:rPr lang="en-US" sz="2400" dirty="0"/>
              <a:t>No Save</a:t>
            </a:r>
          </a:p>
        </p:txBody>
      </p:sp>
      <p:sp>
        <p:nvSpPr>
          <p:cNvPr id="3" name="Google Shape;391;p40">
            <a:extLst>
              <a:ext uri="{FF2B5EF4-FFF2-40B4-BE49-F238E27FC236}">
                <a16:creationId xmlns:a16="http://schemas.microsoft.com/office/drawing/2014/main" id="{48601261-CBDD-7182-1B90-E5048D6B61BA}"/>
              </a:ext>
            </a:extLst>
          </p:cNvPr>
          <p:cNvSpPr txBox="1">
            <a:spLocks/>
          </p:cNvSpPr>
          <p:nvPr/>
        </p:nvSpPr>
        <p:spPr>
          <a:xfrm>
            <a:off x="707570" y="4026287"/>
            <a:ext cx="5241795" cy="48409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15000"/>
              </a:lnSpc>
              <a:spcBef>
                <a:spcPts val="0"/>
              </a:spcBef>
              <a:spcAft>
                <a:spcPts val="0"/>
              </a:spcAft>
              <a:buClr>
                <a:schemeClr val="dk1"/>
              </a:buClr>
              <a:buSzPts val="2400"/>
              <a:buFont typeface="Hanken Grotesk"/>
              <a:buNone/>
              <a:defRPr sz="1400" b="0" i="0" u="none" strike="noStrike" cap="none">
                <a:solidFill>
                  <a:schemeClr val="dk1"/>
                </a:solidFill>
                <a:latin typeface="Hanken Grotesk"/>
                <a:ea typeface="Hanken Grotesk"/>
                <a:cs typeface="Hanken Grotesk"/>
                <a:sym typeface="Hanken Grotesk"/>
              </a:defRPr>
            </a:lvl1pPr>
            <a:lvl2pPr marL="914400" marR="0" lvl="1" indent="-317500" algn="ctr" rtl="0">
              <a:lnSpc>
                <a:spcPct val="100000"/>
              </a:lnSpc>
              <a:spcBef>
                <a:spcPts val="0"/>
              </a:spcBef>
              <a:spcAft>
                <a:spcPts val="0"/>
              </a:spcAft>
              <a:buClr>
                <a:schemeClr val="dk1"/>
              </a:buClr>
              <a:buSzPts val="2100"/>
              <a:buFont typeface="Hanken Grotesk"/>
              <a:buNone/>
              <a:defRPr sz="2100" b="0" i="0" u="none" strike="noStrike" cap="none">
                <a:solidFill>
                  <a:schemeClr val="dk1"/>
                </a:solidFill>
                <a:latin typeface="Hanken Grotesk"/>
                <a:ea typeface="Hanken Grotesk"/>
                <a:cs typeface="Hanken Grotesk"/>
                <a:sym typeface="Hanken Grotesk"/>
              </a:defRPr>
            </a:lvl2pPr>
            <a:lvl3pPr marL="1371600" marR="0" lvl="2" indent="-317500" algn="ctr" rtl="0">
              <a:lnSpc>
                <a:spcPct val="100000"/>
              </a:lnSpc>
              <a:spcBef>
                <a:spcPts val="0"/>
              </a:spcBef>
              <a:spcAft>
                <a:spcPts val="0"/>
              </a:spcAft>
              <a:buClr>
                <a:schemeClr val="dk1"/>
              </a:buClr>
              <a:buSzPts val="2100"/>
              <a:buFont typeface="Hanken Grotesk"/>
              <a:buNone/>
              <a:defRPr sz="2100" b="0" i="0" u="none" strike="noStrike" cap="none">
                <a:solidFill>
                  <a:schemeClr val="dk1"/>
                </a:solidFill>
                <a:latin typeface="Hanken Grotesk"/>
                <a:ea typeface="Hanken Grotesk"/>
                <a:cs typeface="Hanken Grotesk"/>
                <a:sym typeface="Hanken Grotesk"/>
              </a:defRPr>
            </a:lvl3pPr>
            <a:lvl4pPr marL="1828800" marR="0" lvl="3" indent="-317500" algn="ctr" rtl="0">
              <a:lnSpc>
                <a:spcPct val="100000"/>
              </a:lnSpc>
              <a:spcBef>
                <a:spcPts val="0"/>
              </a:spcBef>
              <a:spcAft>
                <a:spcPts val="0"/>
              </a:spcAft>
              <a:buClr>
                <a:schemeClr val="dk1"/>
              </a:buClr>
              <a:buSzPts val="2100"/>
              <a:buFont typeface="Hanken Grotesk"/>
              <a:buNone/>
              <a:defRPr sz="2100" b="0" i="0" u="none" strike="noStrike" cap="none">
                <a:solidFill>
                  <a:schemeClr val="dk1"/>
                </a:solidFill>
                <a:latin typeface="Hanken Grotesk"/>
                <a:ea typeface="Hanken Grotesk"/>
                <a:cs typeface="Hanken Grotesk"/>
                <a:sym typeface="Hanken Grotesk"/>
              </a:defRPr>
            </a:lvl4pPr>
            <a:lvl5pPr marL="2286000" marR="0" lvl="4" indent="-317500" algn="ctr" rtl="0">
              <a:lnSpc>
                <a:spcPct val="100000"/>
              </a:lnSpc>
              <a:spcBef>
                <a:spcPts val="0"/>
              </a:spcBef>
              <a:spcAft>
                <a:spcPts val="0"/>
              </a:spcAft>
              <a:buClr>
                <a:schemeClr val="dk1"/>
              </a:buClr>
              <a:buSzPts val="2100"/>
              <a:buFont typeface="Hanken Grotesk"/>
              <a:buNone/>
              <a:defRPr sz="2100" b="0" i="0" u="none" strike="noStrike" cap="none">
                <a:solidFill>
                  <a:schemeClr val="dk1"/>
                </a:solidFill>
                <a:latin typeface="Hanken Grotesk"/>
                <a:ea typeface="Hanken Grotesk"/>
                <a:cs typeface="Hanken Grotesk"/>
                <a:sym typeface="Hanken Grotesk"/>
              </a:defRPr>
            </a:lvl5pPr>
            <a:lvl6pPr marL="2743200" marR="0" lvl="5" indent="-317500" algn="ctr" rtl="0">
              <a:lnSpc>
                <a:spcPct val="100000"/>
              </a:lnSpc>
              <a:spcBef>
                <a:spcPts val="0"/>
              </a:spcBef>
              <a:spcAft>
                <a:spcPts val="0"/>
              </a:spcAft>
              <a:buClr>
                <a:schemeClr val="dk1"/>
              </a:buClr>
              <a:buSzPts val="2100"/>
              <a:buFont typeface="Hanken Grotesk"/>
              <a:buNone/>
              <a:defRPr sz="2100" b="0" i="0" u="none" strike="noStrike" cap="none">
                <a:solidFill>
                  <a:schemeClr val="dk1"/>
                </a:solidFill>
                <a:latin typeface="Hanken Grotesk"/>
                <a:ea typeface="Hanken Grotesk"/>
                <a:cs typeface="Hanken Grotesk"/>
                <a:sym typeface="Hanken Grotesk"/>
              </a:defRPr>
            </a:lvl6pPr>
            <a:lvl7pPr marL="3200400" marR="0" lvl="6" indent="-317500" algn="ctr" rtl="0">
              <a:lnSpc>
                <a:spcPct val="100000"/>
              </a:lnSpc>
              <a:spcBef>
                <a:spcPts val="0"/>
              </a:spcBef>
              <a:spcAft>
                <a:spcPts val="0"/>
              </a:spcAft>
              <a:buClr>
                <a:schemeClr val="dk1"/>
              </a:buClr>
              <a:buSzPts val="2100"/>
              <a:buFont typeface="Hanken Grotesk"/>
              <a:buNone/>
              <a:defRPr sz="2100" b="0" i="0" u="none" strike="noStrike" cap="none">
                <a:solidFill>
                  <a:schemeClr val="dk1"/>
                </a:solidFill>
                <a:latin typeface="Hanken Grotesk"/>
                <a:ea typeface="Hanken Grotesk"/>
                <a:cs typeface="Hanken Grotesk"/>
                <a:sym typeface="Hanken Grotesk"/>
              </a:defRPr>
            </a:lvl7pPr>
            <a:lvl8pPr marL="3657600" marR="0" lvl="7" indent="-317500" algn="ctr" rtl="0">
              <a:lnSpc>
                <a:spcPct val="100000"/>
              </a:lnSpc>
              <a:spcBef>
                <a:spcPts val="0"/>
              </a:spcBef>
              <a:spcAft>
                <a:spcPts val="0"/>
              </a:spcAft>
              <a:buClr>
                <a:schemeClr val="dk1"/>
              </a:buClr>
              <a:buSzPts val="2100"/>
              <a:buFont typeface="Hanken Grotesk"/>
              <a:buNone/>
              <a:defRPr sz="2100" b="0" i="0" u="none" strike="noStrike" cap="none">
                <a:solidFill>
                  <a:schemeClr val="dk1"/>
                </a:solidFill>
                <a:latin typeface="Hanken Grotesk"/>
                <a:ea typeface="Hanken Grotesk"/>
                <a:cs typeface="Hanken Grotesk"/>
                <a:sym typeface="Hanken Grotesk"/>
              </a:defRPr>
            </a:lvl8pPr>
            <a:lvl9pPr marL="4114800" marR="0" lvl="8" indent="-317500" algn="ctr" rtl="0">
              <a:lnSpc>
                <a:spcPct val="100000"/>
              </a:lnSpc>
              <a:spcBef>
                <a:spcPts val="0"/>
              </a:spcBef>
              <a:spcAft>
                <a:spcPts val="0"/>
              </a:spcAft>
              <a:buClr>
                <a:schemeClr val="dk1"/>
              </a:buClr>
              <a:buSzPts val="2100"/>
              <a:buFont typeface="Hanken Grotesk"/>
              <a:buNone/>
              <a:defRPr sz="2100" b="0" i="0" u="none" strike="noStrike" cap="none">
                <a:solidFill>
                  <a:schemeClr val="dk1"/>
                </a:solidFill>
                <a:latin typeface="Hanken Grotesk"/>
                <a:ea typeface="Hanken Grotesk"/>
                <a:cs typeface="Hanken Grotesk"/>
                <a:sym typeface="Hanken Grotesk"/>
              </a:defRPr>
            </a:lvl9pPr>
          </a:lstStyle>
          <a:p>
            <a:pPr marL="0" indent="0"/>
            <a:r>
              <a:rPr lang="en-US" dirty="0">
                <a:solidFill>
                  <a:schemeClr val="bg1">
                    <a:lumMod val="10000"/>
                  </a:schemeClr>
                </a:solidFill>
                <a:latin typeface="Calibri" panose="020F0502020204030204" pitchFamily="34" charset="0"/>
                <a:ea typeface="Times New Roman" panose="02020603050405020304" pitchFamily="18" charset="0"/>
                <a:cs typeface="Times New Roman" panose="02020603050405020304" pitchFamily="18" charset="0"/>
              </a:rPr>
              <a:t>Block CRF saving until a question is answered, showing a pop-up with the required field. Cannot be dismissed.</a:t>
            </a:r>
            <a:endParaRPr lang="en-US" sz="1100" dirty="0">
              <a:solidFill>
                <a:schemeClr val="bg1">
                  <a:lumMod val="10000"/>
                </a:schemeClr>
              </a:solidFill>
            </a:endParaRPr>
          </a:p>
        </p:txBody>
      </p:sp>
      <p:pic>
        <p:nvPicPr>
          <p:cNvPr id="15" name="Picture 14">
            <a:extLst>
              <a:ext uri="{FF2B5EF4-FFF2-40B4-BE49-F238E27FC236}">
                <a16:creationId xmlns:a16="http://schemas.microsoft.com/office/drawing/2014/main" id="{E1CEE19C-C58D-A62E-7209-A7A0533B58BF}"/>
              </a:ext>
            </a:extLst>
          </p:cNvPr>
          <p:cNvPicPr>
            <a:picLocks noChangeAspect="1"/>
          </p:cNvPicPr>
          <p:nvPr/>
        </p:nvPicPr>
        <p:blipFill>
          <a:blip r:embed="rId3"/>
          <a:stretch>
            <a:fillRect/>
          </a:stretch>
        </p:blipFill>
        <p:spPr>
          <a:xfrm>
            <a:off x="3977703" y="562370"/>
            <a:ext cx="1805963" cy="418774"/>
          </a:xfrm>
          <a:prstGeom prst="rect">
            <a:avLst/>
          </a:prstGeom>
        </p:spPr>
      </p:pic>
      <p:pic>
        <p:nvPicPr>
          <p:cNvPr id="17" name="Picture 16">
            <a:extLst>
              <a:ext uri="{FF2B5EF4-FFF2-40B4-BE49-F238E27FC236}">
                <a16:creationId xmlns:a16="http://schemas.microsoft.com/office/drawing/2014/main" id="{61833671-5C92-B89C-2E95-1EDC5DBFEEE6}"/>
              </a:ext>
            </a:extLst>
          </p:cNvPr>
          <p:cNvPicPr>
            <a:picLocks noChangeAspect="1"/>
          </p:cNvPicPr>
          <p:nvPr/>
        </p:nvPicPr>
        <p:blipFill>
          <a:blip r:embed="rId4"/>
          <a:stretch>
            <a:fillRect/>
          </a:stretch>
        </p:blipFill>
        <p:spPr>
          <a:xfrm>
            <a:off x="3992103" y="2707349"/>
            <a:ext cx="1819632" cy="336157"/>
          </a:xfrm>
          <a:prstGeom prst="rect">
            <a:avLst/>
          </a:prstGeom>
        </p:spPr>
      </p:pic>
      <p:pic>
        <p:nvPicPr>
          <p:cNvPr id="19" name="Picture 18">
            <a:extLst>
              <a:ext uri="{FF2B5EF4-FFF2-40B4-BE49-F238E27FC236}">
                <a16:creationId xmlns:a16="http://schemas.microsoft.com/office/drawing/2014/main" id="{F5ACE8C2-F950-2BCD-C0A0-4AC872136C5C}"/>
              </a:ext>
            </a:extLst>
          </p:cNvPr>
          <p:cNvPicPr>
            <a:picLocks noChangeAspect="1"/>
          </p:cNvPicPr>
          <p:nvPr/>
        </p:nvPicPr>
        <p:blipFill>
          <a:blip r:embed="rId5"/>
          <a:stretch>
            <a:fillRect/>
          </a:stretch>
        </p:blipFill>
        <p:spPr>
          <a:xfrm>
            <a:off x="5949366" y="3449192"/>
            <a:ext cx="2454214" cy="1119060"/>
          </a:xfrm>
          <a:prstGeom prst="rect">
            <a:avLst/>
          </a:prstGeom>
        </p:spPr>
      </p:pic>
      <p:pic>
        <p:nvPicPr>
          <p:cNvPr id="21" name="Picture 20">
            <a:extLst>
              <a:ext uri="{FF2B5EF4-FFF2-40B4-BE49-F238E27FC236}">
                <a16:creationId xmlns:a16="http://schemas.microsoft.com/office/drawing/2014/main" id="{25EC9FCE-A751-08AD-DD5F-F20623503228}"/>
              </a:ext>
            </a:extLst>
          </p:cNvPr>
          <p:cNvPicPr>
            <a:picLocks noChangeAspect="1"/>
          </p:cNvPicPr>
          <p:nvPr/>
        </p:nvPicPr>
        <p:blipFill>
          <a:blip r:embed="rId6"/>
          <a:stretch>
            <a:fillRect/>
          </a:stretch>
        </p:blipFill>
        <p:spPr>
          <a:xfrm>
            <a:off x="3977703" y="1474345"/>
            <a:ext cx="1533951" cy="500054"/>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35"/>
        <p:cNvGrpSpPr/>
        <p:nvPr/>
      </p:nvGrpSpPr>
      <p:grpSpPr>
        <a:xfrm>
          <a:off x="0" y="0"/>
          <a:ext cx="0" cy="0"/>
          <a:chOff x="0" y="0"/>
          <a:chExt cx="0" cy="0"/>
        </a:xfrm>
      </p:grpSpPr>
      <p:sp>
        <p:nvSpPr>
          <p:cNvPr id="336" name="Google Shape;336;p37"/>
          <p:cNvSpPr txBox="1">
            <a:spLocks noGrp="1"/>
          </p:cNvSpPr>
          <p:nvPr>
            <p:ph type="title"/>
          </p:nvPr>
        </p:nvSpPr>
        <p:spPr>
          <a:xfrm>
            <a:off x="396425" y="375999"/>
            <a:ext cx="77109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b="1" dirty="0">
                <a:solidFill>
                  <a:srgbClr val="1E5187"/>
                </a:solidFill>
              </a:rPr>
              <a:t>Changing Password</a:t>
            </a:r>
            <a:endParaRPr dirty="0"/>
          </a:p>
        </p:txBody>
      </p:sp>
      <p:sp>
        <p:nvSpPr>
          <p:cNvPr id="338" name="Google Shape;338;p37"/>
          <p:cNvSpPr txBox="1">
            <a:spLocks noGrp="1"/>
          </p:cNvSpPr>
          <p:nvPr>
            <p:ph type="subTitle" idx="2"/>
          </p:nvPr>
        </p:nvSpPr>
        <p:spPr>
          <a:xfrm>
            <a:off x="1054213" y="3264149"/>
            <a:ext cx="4892987" cy="527700"/>
          </a:xfrm>
          <a:prstGeom prst="rect">
            <a:avLst/>
          </a:prstGeom>
        </p:spPr>
        <p:txBody>
          <a:bodyPr spcFirstLastPara="1" wrap="square" lIns="91425" tIns="91425" rIns="91425" bIns="91425" anchor="t" anchorCtr="0">
            <a:noAutofit/>
          </a:bodyPr>
          <a:lstStyle/>
          <a:p>
            <a:pPr marL="0" indent="0">
              <a:buSzPts val="2400"/>
            </a:pPr>
            <a:r>
              <a:rPr lang="en-US" sz="1600" dirty="0">
                <a:latin typeface="Calibri" panose="020F0502020204030204" pitchFamily="34" charset="0"/>
                <a:ea typeface="Calibri" panose="020F0502020204030204" pitchFamily="34" charset="0"/>
                <a:cs typeface="Calibri" panose="020F0502020204030204" pitchFamily="34" charset="0"/>
                <a:sym typeface="Figtree Black"/>
              </a:rPr>
              <a:t>WebDCU will automatically send you an email with information on how to reset your password if you have an existing account in WebDCU.</a:t>
            </a:r>
          </a:p>
        </p:txBody>
      </p:sp>
      <p:sp>
        <p:nvSpPr>
          <p:cNvPr id="340" name="Google Shape;340;p37"/>
          <p:cNvSpPr txBox="1">
            <a:spLocks noGrp="1"/>
          </p:cNvSpPr>
          <p:nvPr>
            <p:ph type="subTitle" idx="4"/>
          </p:nvPr>
        </p:nvSpPr>
        <p:spPr>
          <a:xfrm>
            <a:off x="1054213" y="1190815"/>
            <a:ext cx="4813750" cy="786685"/>
          </a:xfrm>
          <a:prstGeom prst="rect">
            <a:avLst/>
          </a:prstGeom>
        </p:spPr>
        <p:txBody>
          <a:bodyPr spcFirstLastPara="1" wrap="square" lIns="91425" tIns="91425" rIns="91425" bIns="91425" anchor="b" anchorCtr="0">
            <a:noAutofit/>
          </a:bodyPr>
          <a:lstStyle/>
          <a:p>
            <a:pPr marL="0" indent="0"/>
            <a:r>
              <a:rPr lang="en" sz="1600" dirty="0">
                <a:latin typeface="Calibri" panose="020F0502020204030204" pitchFamily="34" charset="0"/>
                <a:ea typeface="Calibri" panose="020F0502020204030204" pitchFamily="34" charset="0"/>
                <a:cs typeface="Calibri" panose="020F0502020204030204" pitchFamily="34" charset="0"/>
              </a:rPr>
              <a:t>Can’t remember or want to reset password? </a:t>
            </a:r>
            <a:r>
              <a:rPr lang="en-US" sz="1600" dirty="0">
                <a:latin typeface="Calibri" panose="020F0502020204030204" pitchFamily="34" charset="0"/>
                <a:ea typeface="Calibri" panose="020F0502020204030204" pitchFamily="34" charset="0"/>
                <a:cs typeface="Calibri" panose="020F0502020204030204" pitchFamily="34" charset="0"/>
              </a:rPr>
              <a:t>Select the ‘forgot your password’ link at the bottom of the page. </a:t>
            </a:r>
          </a:p>
        </p:txBody>
      </p:sp>
      <p:sp>
        <p:nvSpPr>
          <p:cNvPr id="341" name="Google Shape;341;p37"/>
          <p:cNvSpPr txBox="1">
            <a:spLocks noGrp="1"/>
          </p:cNvSpPr>
          <p:nvPr>
            <p:ph type="subTitle" idx="5"/>
          </p:nvPr>
        </p:nvSpPr>
        <p:spPr>
          <a:xfrm>
            <a:off x="1054213" y="2481321"/>
            <a:ext cx="4813750" cy="527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1600" dirty="0">
                <a:latin typeface="Calibri" panose="020F0502020204030204" pitchFamily="34" charset="0"/>
                <a:ea typeface="Calibri" panose="020F0502020204030204" pitchFamily="34" charset="0"/>
                <a:cs typeface="Calibri" panose="020F0502020204030204" pitchFamily="34" charset="0"/>
              </a:rPr>
              <a:t>Enter institutional email address and then select ‘Request’.</a:t>
            </a:r>
            <a:endParaRPr sz="1600" dirty="0">
              <a:latin typeface="Calibri" panose="020F0502020204030204" pitchFamily="34" charset="0"/>
              <a:ea typeface="Calibri" panose="020F0502020204030204" pitchFamily="34" charset="0"/>
              <a:cs typeface="Calibri" panose="020F0502020204030204" pitchFamily="34" charset="0"/>
            </a:endParaRPr>
          </a:p>
        </p:txBody>
      </p:sp>
      <p:grpSp>
        <p:nvGrpSpPr>
          <p:cNvPr id="2" name="Group 1">
            <a:extLst>
              <a:ext uri="{FF2B5EF4-FFF2-40B4-BE49-F238E27FC236}">
                <a16:creationId xmlns:a16="http://schemas.microsoft.com/office/drawing/2014/main" id="{D7A5F147-E032-859F-6D1D-DFDD42F64F64}"/>
              </a:ext>
            </a:extLst>
          </p:cNvPr>
          <p:cNvGrpSpPr/>
          <p:nvPr/>
        </p:nvGrpSpPr>
        <p:grpSpPr>
          <a:xfrm>
            <a:off x="5875200" y="433649"/>
            <a:ext cx="2995200" cy="4264826"/>
            <a:chOff x="5875200" y="433649"/>
            <a:chExt cx="2995200" cy="4264826"/>
          </a:xfrm>
        </p:grpSpPr>
        <p:pic>
          <p:nvPicPr>
            <p:cNvPr id="6" name="Picture 5">
              <a:extLst>
                <a:ext uri="{FF2B5EF4-FFF2-40B4-BE49-F238E27FC236}">
                  <a16:creationId xmlns:a16="http://schemas.microsoft.com/office/drawing/2014/main" id="{20AD0FC4-8DED-C817-BB9C-5AACC8739496}"/>
                </a:ext>
              </a:extLst>
            </p:cNvPr>
            <p:cNvPicPr>
              <a:picLocks noChangeAspect="1"/>
            </p:cNvPicPr>
            <p:nvPr/>
          </p:nvPicPr>
          <p:blipFill>
            <a:blip r:embed="rId3"/>
            <a:srcRect l="14455" t="2669" r="13504" b="6944"/>
            <a:stretch/>
          </p:blipFill>
          <p:spPr>
            <a:xfrm>
              <a:off x="5947200" y="433649"/>
              <a:ext cx="2923200" cy="4264826"/>
            </a:xfrm>
            <a:prstGeom prst="rect">
              <a:avLst/>
            </a:prstGeom>
          </p:spPr>
        </p:pic>
        <p:sp>
          <p:nvSpPr>
            <p:cNvPr id="8" name="Rectangle: Rounded Corners 7">
              <a:extLst>
                <a:ext uri="{FF2B5EF4-FFF2-40B4-BE49-F238E27FC236}">
                  <a16:creationId xmlns:a16="http://schemas.microsoft.com/office/drawing/2014/main" id="{82B24D38-34A4-96DD-6C38-CBDDD56CD22D}"/>
                </a:ext>
              </a:extLst>
            </p:cNvPr>
            <p:cNvSpPr/>
            <p:nvPr/>
          </p:nvSpPr>
          <p:spPr>
            <a:xfrm>
              <a:off x="5875200" y="4223640"/>
              <a:ext cx="2858400" cy="241382"/>
            </a:xfrm>
            <a:prstGeom prst="roundRect">
              <a:avLst/>
            </a:prstGeom>
            <a:no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461"/>
        <p:cNvGrpSpPr/>
        <p:nvPr/>
      </p:nvGrpSpPr>
      <p:grpSpPr>
        <a:xfrm>
          <a:off x="0" y="0"/>
          <a:ext cx="0" cy="0"/>
          <a:chOff x="0" y="0"/>
          <a:chExt cx="0" cy="0"/>
        </a:xfrm>
      </p:grpSpPr>
      <p:sp>
        <p:nvSpPr>
          <p:cNvPr id="462" name="Google Shape;462;p45"/>
          <p:cNvSpPr/>
          <p:nvPr/>
        </p:nvSpPr>
        <p:spPr>
          <a:xfrm>
            <a:off x="2593875" y="3548840"/>
            <a:ext cx="516300" cy="5163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45"/>
          <p:cNvSpPr/>
          <p:nvPr/>
        </p:nvSpPr>
        <p:spPr>
          <a:xfrm>
            <a:off x="1984275" y="2381975"/>
            <a:ext cx="516300" cy="5163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45"/>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solidFill>
                  <a:srgbClr val="1E5187"/>
                </a:solidFill>
              </a:rPr>
              <a:t>Dismiss a Rule Violation</a:t>
            </a:r>
            <a:endParaRPr dirty="0">
              <a:solidFill>
                <a:srgbClr val="1E5187"/>
              </a:solidFill>
            </a:endParaRPr>
          </a:p>
        </p:txBody>
      </p:sp>
      <p:sp>
        <p:nvSpPr>
          <p:cNvPr id="466" name="Google Shape;466;p45"/>
          <p:cNvSpPr txBox="1">
            <a:spLocks noGrp="1"/>
          </p:cNvSpPr>
          <p:nvPr>
            <p:ph type="subTitle" idx="1"/>
          </p:nvPr>
        </p:nvSpPr>
        <p:spPr>
          <a:xfrm>
            <a:off x="2032349" y="1565625"/>
            <a:ext cx="5232449" cy="527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600" dirty="0">
                <a:solidFill>
                  <a:schemeClr val="bg1">
                    <a:lumMod val="10000"/>
                  </a:schemeClr>
                </a:solidFill>
                <a:latin typeface="Calibri" panose="020F0502020204030204" pitchFamily="34" charset="0"/>
                <a:ea typeface="Calibri" panose="020F0502020204030204" pitchFamily="34" charset="0"/>
                <a:cs typeface="Calibri" panose="020F0502020204030204" pitchFamily="34" charset="0"/>
              </a:rPr>
              <a:t>In the text box, briefly explain why data is missing or outside the parameters.</a:t>
            </a:r>
            <a:endParaRPr sz="1600" dirty="0">
              <a:solidFill>
                <a:schemeClr val="bg1">
                  <a:lumMod val="10000"/>
                </a:schemeClr>
              </a:solidFill>
              <a:latin typeface="Calibri" panose="020F0502020204030204" pitchFamily="34" charset="0"/>
              <a:ea typeface="Calibri" panose="020F0502020204030204" pitchFamily="34" charset="0"/>
              <a:cs typeface="Calibri" panose="020F0502020204030204" pitchFamily="34" charset="0"/>
            </a:endParaRPr>
          </a:p>
        </p:txBody>
      </p:sp>
      <p:sp>
        <p:nvSpPr>
          <p:cNvPr id="467" name="Google Shape;467;p45"/>
          <p:cNvSpPr txBox="1">
            <a:spLocks noGrp="1"/>
          </p:cNvSpPr>
          <p:nvPr>
            <p:ph type="subTitle" idx="2"/>
          </p:nvPr>
        </p:nvSpPr>
        <p:spPr>
          <a:xfrm>
            <a:off x="2641957" y="2723563"/>
            <a:ext cx="4876800" cy="527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600" dirty="0">
                <a:solidFill>
                  <a:schemeClr val="bg1">
                    <a:lumMod val="10000"/>
                  </a:schemeClr>
                </a:solidFill>
                <a:latin typeface="Calibri" panose="020F0502020204030204" pitchFamily="34" charset="0"/>
                <a:ea typeface="Calibri" panose="020F0502020204030204" pitchFamily="34" charset="0"/>
                <a:cs typeface="Calibri" panose="020F0502020204030204" pitchFamily="34" charset="0"/>
              </a:rPr>
              <a:t>If you need to go back and edit the response, just click the pencil icon again.</a:t>
            </a:r>
            <a:endParaRPr sz="1600" dirty="0">
              <a:solidFill>
                <a:schemeClr val="bg1">
                  <a:lumMod val="10000"/>
                </a:schemeClr>
              </a:solidFill>
              <a:latin typeface="Calibri" panose="020F0502020204030204" pitchFamily="34" charset="0"/>
              <a:ea typeface="Calibri" panose="020F0502020204030204" pitchFamily="34" charset="0"/>
              <a:cs typeface="Calibri" panose="020F0502020204030204" pitchFamily="34" charset="0"/>
            </a:endParaRPr>
          </a:p>
        </p:txBody>
      </p:sp>
      <p:sp>
        <p:nvSpPr>
          <p:cNvPr id="468" name="Google Shape;468;p45"/>
          <p:cNvSpPr txBox="1">
            <a:spLocks noGrp="1"/>
          </p:cNvSpPr>
          <p:nvPr>
            <p:ph type="subTitle" idx="3"/>
          </p:nvPr>
        </p:nvSpPr>
        <p:spPr>
          <a:xfrm>
            <a:off x="3251556" y="3881500"/>
            <a:ext cx="5575641" cy="527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600" dirty="0">
                <a:solidFill>
                  <a:schemeClr val="bg1">
                    <a:lumMod val="10000"/>
                  </a:schemeClr>
                </a:solidFill>
                <a:latin typeface="Calibri" panose="020F0502020204030204" pitchFamily="34" charset="0"/>
                <a:ea typeface="Calibri" panose="020F0502020204030204" pitchFamily="34" charset="0"/>
                <a:cs typeface="Calibri" panose="020F0502020204030204" pitchFamily="34" charset="0"/>
              </a:rPr>
              <a:t>Avoid adding spaces, ".", or "N/A" to rule violations, as they may prompt a data manager query. Responses may appear as typed in external reports.</a:t>
            </a:r>
            <a:endParaRPr sz="1600" dirty="0">
              <a:solidFill>
                <a:schemeClr val="bg1">
                  <a:lumMod val="10000"/>
                </a:schemeClr>
              </a:solidFill>
              <a:latin typeface="Calibri" panose="020F0502020204030204" pitchFamily="34" charset="0"/>
              <a:ea typeface="Calibri" panose="020F0502020204030204" pitchFamily="34" charset="0"/>
              <a:cs typeface="Calibri" panose="020F0502020204030204" pitchFamily="34" charset="0"/>
            </a:endParaRPr>
          </a:p>
        </p:txBody>
      </p:sp>
      <p:sp>
        <p:nvSpPr>
          <p:cNvPr id="469" name="Google Shape;469;p45"/>
          <p:cNvSpPr txBox="1">
            <a:spLocks noGrp="1"/>
          </p:cNvSpPr>
          <p:nvPr>
            <p:ph type="subTitle" idx="4"/>
          </p:nvPr>
        </p:nvSpPr>
        <p:spPr>
          <a:xfrm>
            <a:off x="2032350" y="1253625"/>
            <a:ext cx="4876800" cy="4275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t>Click on the ‘Pencil and Paper’ icon</a:t>
            </a:r>
            <a:endParaRPr dirty="0"/>
          </a:p>
        </p:txBody>
      </p:sp>
      <p:sp>
        <p:nvSpPr>
          <p:cNvPr id="470" name="Google Shape;470;p45"/>
          <p:cNvSpPr txBox="1">
            <a:spLocks noGrp="1"/>
          </p:cNvSpPr>
          <p:nvPr>
            <p:ph type="subTitle" idx="5"/>
          </p:nvPr>
        </p:nvSpPr>
        <p:spPr>
          <a:xfrm>
            <a:off x="2641950" y="2412275"/>
            <a:ext cx="5486400" cy="4275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t>Once complete, click ‘Confirm Rule Violation’</a:t>
            </a:r>
            <a:endParaRPr dirty="0"/>
          </a:p>
        </p:txBody>
      </p:sp>
      <p:sp>
        <p:nvSpPr>
          <p:cNvPr id="471" name="Google Shape;471;p45"/>
          <p:cNvSpPr txBox="1">
            <a:spLocks noGrp="1"/>
          </p:cNvSpPr>
          <p:nvPr>
            <p:ph type="subTitle" idx="6"/>
          </p:nvPr>
        </p:nvSpPr>
        <p:spPr>
          <a:xfrm>
            <a:off x="3251550" y="3570925"/>
            <a:ext cx="5486400" cy="4275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dirty="0"/>
              <a:t>Responses should be clear and concise</a:t>
            </a:r>
          </a:p>
        </p:txBody>
      </p:sp>
      <p:grpSp>
        <p:nvGrpSpPr>
          <p:cNvPr id="472" name="Google Shape;472;p45"/>
          <p:cNvGrpSpPr/>
          <p:nvPr/>
        </p:nvGrpSpPr>
        <p:grpSpPr>
          <a:xfrm>
            <a:off x="2091962" y="2512229"/>
            <a:ext cx="278600" cy="345000"/>
            <a:chOff x="2532463" y="3657550"/>
            <a:chExt cx="278600" cy="345000"/>
          </a:xfrm>
        </p:grpSpPr>
        <p:sp>
          <p:nvSpPr>
            <p:cNvPr id="473" name="Google Shape;473;p45"/>
            <p:cNvSpPr/>
            <p:nvPr/>
          </p:nvSpPr>
          <p:spPr>
            <a:xfrm>
              <a:off x="2752363" y="3666025"/>
              <a:ext cx="14875" cy="284225"/>
            </a:xfrm>
            <a:custGeom>
              <a:avLst/>
              <a:gdLst/>
              <a:ahLst/>
              <a:cxnLst/>
              <a:rect l="l" t="t" r="r" b="b"/>
              <a:pathLst>
                <a:path w="595" h="11369" extrusionOk="0">
                  <a:moveTo>
                    <a:pt x="0" y="0"/>
                  </a:moveTo>
                  <a:lnTo>
                    <a:pt x="0" y="11369"/>
                  </a:lnTo>
                  <a:lnTo>
                    <a:pt x="595" y="11369"/>
                  </a:lnTo>
                  <a:lnTo>
                    <a:pt x="595" y="0"/>
                  </a:ln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45"/>
            <p:cNvSpPr/>
            <p:nvPr/>
          </p:nvSpPr>
          <p:spPr>
            <a:xfrm>
              <a:off x="2708538" y="3666025"/>
              <a:ext cx="14875" cy="284225"/>
            </a:xfrm>
            <a:custGeom>
              <a:avLst/>
              <a:gdLst/>
              <a:ahLst/>
              <a:cxnLst/>
              <a:rect l="l" t="t" r="r" b="b"/>
              <a:pathLst>
                <a:path w="595" h="11369" extrusionOk="0">
                  <a:moveTo>
                    <a:pt x="0" y="0"/>
                  </a:moveTo>
                  <a:lnTo>
                    <a:pt x="0" y="11369"/>
                  </a:lnTo>
                  <a:lnTo>
                    <a:pt x="595" y="11369"/>
                  </a:lnTo>
                  <a:lnTo>
                    <a:pt x="595" y="0"/>
                  </a:ln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45"/>
            <p:cNvSpPr/>
            <p:nvPr/>
          </p:nvSpPr>
          <p:spPr>
            <a:xfrm>
              <a:off x="2598588" y="3950225"/>
              <a:ext cx="58725" cy="52325"/>
            </a:xfrm>
            <a:custGeom>
              <a:avLst/>
              <a:gdLst/>
              <a:ahLst/>
              <a:cxnLst/>
              <a:rect l="l" t="t" r="r" b="b"/>
              <a:pathLst>
                <a:path w="2349" h="2093" extrusionOk="0">
                  <a:moveTo>
                    <a:pt x="1" y="1"/>
                  </a:moveTo>
                  <a:lnTo>
                    <a:pt x="1" y="1795"/>
                  </a:lnTo>
                  <a:cubicBezTo>
                    <a:pt x="1" y="1918"/>
                    <a:pt x="83" y="2051"/>
                    <a:pt x="216" y="2051"/>
                  </a:cubicBezTo>
                  <a:cubicBezTo>
                    <a:pt x="257" y="2072"/>
                    <a:pt x="288" y="2082"/>
                    <a:pt x="313" y="2082"/>
                  </a:cubicBezTo>
                  <a:cubicBezTo>
                    <a:pt x="339" y="2082"/>
                    <a:pt x="359" y="2072"/>
                    <a:pt x="380" y="2051"/>
                  </a:cubicBezTo>
                  <a:lnTo>
                    <a:pt x="1200" y="1836"/>
                  </a:lnTo>
                  <a:lnTo>
                    <a:pt x="1969" y="2051"/>
                  </a:lnTo>
                  <a:cubicBezTo>
                    <a:pt x="2010" y="2092"/>
                    <a:pt x="2010" y="2092"/>
                    <a:pt x="2051" y="2092"/>
                  </a:cubicBezTo>
                  <a:cubicBezTo>
                    <a:pt x="2133" y="2092"/>
                    <a:pt x="2266" y="2051"/>
                    <a:pt x="2307" y="1918"/>
                  </a:cubicBezTo>
                  <a:cubicBezTo>
                    <a:pt x="2348" y="1877"/>
                    <a:pt x="2348" y="1836"/>
                    <a:pt x="2348" y="1795"/>
                  </a:cubicBezTo>
                  <a:lnTo>
                    <a:pt x="2348" y="1"/>
                  </a:lnTo>
                  <a:lnTo>
                    <a:pt x="1754" y="1"/>
                  </a:lnTo>
                  <a:lnTo>
                    <a:pt x="1754" y="1405"/>
                  </a:lnTo>
                  <a:lnTo>
                    <a:pt x="1241" y="1231"/>
                  </a:lnTo>
                  <a:lnTo>
                    <a:pt x="1108" y="1231"/>
                  </a:lnTo>
                  <a:lnTo>
                    <a:pt x="595" y="1405"/>
                  </a:lnTo>
                  <a:lnTo>
                    <a:pt x="595" y="1"/>
                  </a:ln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45"/>
            <p:cNvSpPr/>
            <p:nvPr/>
          </p:nvSpPr>
          <p:spPr>
            <a:xfrm>
              <a:off x="2532463" y="3657550"/>
              <a:ext cx="278600" cy="300150"/>
            </a:xfrm>
            <a:custGeom>
              <a:avLst/>
              <a:gdLst/>
              <a:ahLst/>
              <a:cxnLst/>
              <a:rect l="l" t="t" r="r" b="b"/>
              <a:pathLst>
                <a:path w="11144" h="12006" extrusionOk="0">
                  <a:moveTo>
                    <a:pt x="9606" y="595"/>
                  </a:moveTo>
                  <a:cubicBezTo>
                    <a:pt x="10119" y="595"/>
                    <a:pt x="10549" y="1026"/>
                    <a:pt x="10549" y="1539"/>
                  </a:cubicBezTo>
                  <a:lnTo>
                    <a:pt x="10549" y="10509"/>
                  </a:lnTo>
                  <a:cubicBezTo>
                    <a:pt x="10549" y="11021"/>
                    <a:pt x="10119" y="11400"/>
                    <a:pt x="9606" y="11400"/>
                  </a:cubicBezTo>
                  <a:lnTo>
                    <a:pt x="2000" y="11400"/>
                  </a:lnTo>
                  <a:cubicBezTo>
                    <a:pt x="1702" y="11400"/>
                    <a:pt x="1487" y="11195"/>
                    <a:pt x="1487" y="10888"/>
                  </a:cubicBezTo>
                  <a:lnTo>
                    <a:pt x="1487" y="10252"/>
                  </a:lnTo>
                  <a:lnTo>
                    <a:pt x="2051" y="10252"/>
                  </a:lnTo>
                  <a:cubicBezTo>
                    <a:pt x="2215" y="10252"/>
                    <a:pt x="2348" y="10170"/>
                    <a:pt x="2389" y="9996"/>
                  </a:cubicBezTo>
                  <a:cubicBezTo>
                    <a:pt x="2389" y="9822"/>
                    <a:pt x="2256" y="9658"/>
                    <a:pt x="2092" y="9658"/>
                  </a:cubicBezTo>
                  <a:lnTo>
                    <a:pt x="1487" y="9658"/>
                  </a:lnTo>
                  <a:lnTo>
                    <a:pt x="1487" y="7648"/>
                  </a:lnTo>
                  <a:lnTo>
                    <a:pt x="2051" y="7648"/>
                  </a:lnTo>
                  <a:cubicBezTo>
                    <a:pt x="2215" y="7648"/>
                    <a:pt x="2348" y="7556"/>
                    <a:pt x="2389" y="7392"/>
                  </a:cubicBezTo>
                  <a:cubicBezTo>
                    <a:pt x="2389" y="7218"/>
                    <a:pt x="2256" y="7044"/>
                    <a:pt x="2092" y="7044"/>
                  </a:cubicBezTo>
                  <a:lnTo>
                    <a:pt x="1487" y="7044"/>
                  </a:lnTo>
                  <a:lnTo>
                    <a:pt x="1487" y="4993"/>
                  </a:lnTo>
                  <a:lnTo>
                    <a:pt x="2051" y="4993"/>
                  </a:lnTo>
                  <a:cubicBezTo>
                    <a:pt x="2215" y="4993"/>
                    <a:pt x="2348" y="4911"/>
                    <a:pt x="2389" y="4788"/>
                  </a:cubicBezTo>
                  <a:cubicBezTo>
                    <a:pt x="2389" y="4573"/>
                    <a:pt x="2256" y="4440"/>
                    <a:pt x="2092" y="4440"/>
                  </a:cubicBezTo>
                  <a:lnTo>
                    <a:pt x="1487" y="4440"/>
                  </a:lnTo>
                  <a:lnTo>
                    <a:pt x="1487" y="2389"/>
                  </a:lnTo>
                  <a:lnTo>
                    <a:pt x="2051" y="2389"/>
                  </a:lnTo>
                  <a:cubicBezTo>
                    <a:pt x="2215" y="2389"/>
                    <a:pt x="2348" y="2307"/>
                    <a:pt x="2389" y="2133"/>
                  </a:cubicBezTo>
                  <a:cubicBezTo>
                    <a:pt x="2389" y="1969"/>
                    <a:pt x="2256" y="1795"/>
                    <a:pt x="2092" y="1795"/>
                  </a:cubicBezTo>
                  <a:lnTo>
                    <a:pt x="1487" y="1795"/>
                  </a:lnTo>
                  <a:lnTo>
                    <a:pt x="1487" y="1108"/>
                  </a:lnTo>
                  <a:cubicBezTo>
                    <a:pt x="1487" y="811"/>
                    <a:pt x="1702" y="595"/>
                    <a:pt x="2000" y="595"/>
                  </a:cubicBezTo>
                  <a:close/>
                  <a:moveTo>
                    <a:pt x="2000" y="1"/>
                  </a:moveTo>
                  <a:cubicBezTo>
                    <a:pt x="1405" y="1"/>
                    <a:pt x="893" y="513"/>
                    <a:pt x="893" y="1108"/>
                  </a:cubicBezTo>
                  <a:lnTo>
                    <a:pt x="893" y="1795"/>
                  </a:lnTo>
                  <a:lnTo>
                    <a:pt x="339" y="1795"/>
                  </a:lnTo>
                  <a:cubicBezTo>
                    <a:pt x="165" y="1795"/>
                    <a:pt x="42" y="1918"/>
                    <a:pt x="42" y="2051"/>
                  </a:cubicBezTo>
                  <a:cubicBezTo>
                    <a:pt x="1" y="2266"/>
                    <a:pt x="165" y="2389"/>
                    <a:pt x="339" y="2389"/>
                  </a:cubicBezTo>
                  <a:lnTo>
                    <a:pt x="893" y="2389"/>
                  </a:lnTo>
                  <a:lnTo>
                    <a:pt x="893" y="4440"/>
                  </a:lnTo>
                  <a:lnTo>
                    <a:pt x="339" y="4440"/>
                  </a:lnTo>
                  <a:cubicBezTo>
                    <a:pt x="165" y="4440"/>
                    <a:pt x="42" y="4532"/>
                    <a:pt x="42" y="4655"/>
                  </a:cubicBezTo>
                  <a:cubicBezTo>
                    <a:pt x="1" y="4870"/>
                    <a:pt x="165" y="4993"/>
                    <a:pt x="339" y="4993"/>
                  </a:cubicBezTo>
                  <a:lnTo>
                    <a:pt x="893" y="4993"/>
                  </a:lnTo>
                  <a:lnTo>
                    <a:pt x="893" y="7044"/>
                  </a:lnTo>
                  <a:lnTo>
                    <a:pt x="339" y="7044"/>
                  </a:lnTo>
                  <a:cubicBezTo>
                    <a:pt x="165" y="7044"/>
                    <a:pt x="42" y="7177"/>
                    <a:pt x="42" y="7300"/>
                  </a:cubicBezTo>
                  <a:cubicBezTo>
                    <a:pt x="1" y="7474"/>
                    <a:pt x="165" y="7648"/>
                    <a:pt x="339" y="7648"/>
                  </a:cubicBezTo>
                  <a:lnTo>
                    <a:pt x="893" y="7648"/>
                  </a:lnTo>
                  <a:lnTo>
                    <a:pt x="893" y="9658"/>
                  </a:lnTo>
                  <a:lnTo>
                    <a:pt x="339" y="9658"/>
                  </a:lnTo>
                  <a:cubicBezTo>
                    <a:pt x="165" y="9658"/>
                    <a:pt x="42" y="9781"/>
                    <a:pt x="42" y="9914"/>
                  </a:cubicBezTo>
                  <a:cubicBezTo>
                    <a:pt x="1" y="10078"/>
                    <a:pt x="165" y="10252"/>
                    <a:pt x="339" y="10252"/>
                  </a:cubicBezTo>
                  <a:lnTo>
                    <a:pt x="893" y="10252"/>
                  </a:lnTo>
                  <a:lnTo>
                    <a:pt x="893" y="10888"/>
                  </a:lnTo>
                  <a:cubicBezTo>
                    <a:pt x="893" y="11534"/>
                    <a:pt x="1405" y="12005"/>
                    <a:pt x="2000" y="12005"/>
                  </a:cubicBezTo>
                  <a:lnTo>
                    <a:pt x="9606" y="12005"/>
                  </a:lnTo>
                  <a:cubicBezTo>
                    <a:pt x="10457" y="12005"/>
                    <a:pt x="11144" y="11318"/>
                    <a:pt x="11144" y="10509"/>
                  </a:cubicBezTo>
                  <a:lnTo>
                    <a:pt x="11144" y="1539"/>
                  </a:lnTo>
                  <a:cubicBezTo>
                    <a:pt x="11144" y="688"/>
                    <a:pt x="10457" y="1"/>
                    <a:pt x="9606" y="1"/>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45"/>
            <p:cNvSpPr/>
            <p:nvPr/>
          </p:nvSpPr>
          <p:spPr>
            <a:xfrm>
              <a:off x="2619863" y="3702400"/>
              <a:ext cx="60000" cy="14900"/>
            </a:xfrm>
            <a:custGeom>
              <a:avLst/>
              <a:gdLst/>
              <a:ahLst/>
              <a:cxnLst/>
              <a:rect l="l" t="t" r="r" b="b"/>
              <a:pathLst>
                <a:path w="2400" h="596" extrusionOk="0">
                  <a:moveTo>
                    <a:pt x="349" y="1"/>
                  </a:moveTo>
                  <a:cubicBezTo>
                    <a:pt x="134" y="1"/>
                    <a:pt x="0" y="175"/>
                    <a:pt x="41" y="339"/>
                  </a:cubicBezTo>
                  <a:cubicBezTo>
                    <a:pt x="41" y="513"/>
                    <a:pt x="175" y="595"/>
                    <a:pt x="349" y="595"/>
                  </a:cubicBezTo>
                  <a:lnTo>
                    <a:pt x="2092" y="595"/>
                  </a:lnTo>
                  <a:cubicBezTo>
                    <a:pt x="2266" y="595"/>
                    <a:pt x="2399" y="472"/>
                    <a:pt x="2348" y="257"/>
                  </a:cubicBezTo>
                  <a:cubicBezTo>
                    <a:pt x="2348" y="124"/>
                    <a:pt x="2225" y="1"/>
                    <a:pt x="2051" y="1"/>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45"/>
            <p:cNvSpPr/>
            <p:nvPr/>
          </p:nvSpPr>
          <p:spPr>
            <a:xfrm>
              <a:off x="2619863" y="3746225"/>
              <a:ext cx="38475" cy="14900"/>
            </a:xfrm>
            <a:custGeom>
              <a:avLst/>
              <a:gdLst/>
              <a:ahLst/>
              <a:cxnLst/>
              <a:rect l="l" t="t" r="r" b="b"/>
              <a:pathLst>
                <a:path w="1539" h="596" extrusionOk="0">
                  <a:moveTo>
                    <a:pt x="349" y="1"/>
                  </a:moveTo>
                  <a:cubicBezTo>
                    <a:pt x="134" y="1"/>
                    <a:pt x="0" y="165"/>
                    <a:pt x="41" y="339"/>
                  </a:cubicBezTo>
                  <a:cubicBezTo>
                    <a:pt x="41" y="513"/>
                    <a:pt x="175" y="595"/>
                    <a:pt x="349" y="595"/>
                  </a:cubicBezTo>
                  <a:lnTo>
                    <a:pt x="1200" y="595"/>
                  </a:lnTo>
                  <a:cubicBezTo>
                    <a:pt x="1374" y="595"/>
                    <a:pt x="1538" y="421"/>
                    <a:pt x="1497" y="257"/>
                  </a:cubicBezTo>
                  <a:cubicBezTo>
                    <a:pt x="1456" y="124"/>
                    <a:pt x="1323" y="1"/>
                    <a:pt x="1200" y="1"/>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88" name="Google Shape;488;p45"/>
          <p:cNvGrpSpPr/>
          <p:nvPr/>
        </p:nvGrpSpPr>
        <p:grpSpPr>
          <a:xfrm>
            <a:off x="2680038" y="3640513"/>
            <a:ext cx="343950" cy="288325"/>
            <a:chOff x="7796863" y="2004525"/>
            <a:chExt cx="343950" cy="288325"/>
          </a:xfrm>
        </p:grpSpPr>
        <p:sp>
          <p:nvSpPr>
            <p:cNvPr id="489" name="Google Shape;489;p45"/>
            <p:cNvSpPr/>
            <p:nvPr/>
          </p:nvSpPr>
          <p:spPr>
            <a:xfrm>
              <a:off x="7796863" y="2004525"/>
              <a:ext cx="343950" cy="288325"/>
            </a:xfrm>
            <a:custGeom>
              <a:avLst/>
              <a:gdLst/>
              <a:ahLst/>
              <a:cxnLst/>
              <a:rect l="l" t="t" r="r" b="b"/>
              <a:pathLst>
                <a:path w="13758" h="11533" extrusionOk="0">
                  <a:moveTo>
                    <a:pt x="6582" y="595"/>
                  </a:moveTo>
                  <a:lnTo>
                    <a:pt x="6582" y="8755"/>
                  </a:lnTo>
                  <a:lnTo>
                    <a:pt x="1026" y="8755"/>
                  </a:lnTo>
                  <a:lnTo>
                    <a:pt x="1026" y="1107"/>
                  </a:lnTo>
                  <a:cubicBezTo>
                    <a:pt x="1026" y="851"/>
                    <a:pt x="1282" y="595"/>
                    <a:pt x="1579" y="595"/>
                  </a:cubicBezTo>
                  <a:close/>
                  <a:moveTo>
                    <a:pt x="12179" y="595"/>
                  </a:moveTo>
                  <a:cubicBezTo>
                    <a:pt x="12477" y="595"/>
                    <a:pt x="12733" y="810"/>
                    <a:pt x="12733" y="1107"/>
                  </a:cubicBezTo>
                  <a:lnTo>
                    <a:pt x="12733" y="8755"/>
                  </a:lnTo>
                  <a:lnTo>
                    <a:pt x="7177" y="8755"/>
                  </a:lnTo>
                  <a:lnTo>
                    <a:pt x="7177" y="595"/>
                  </a:lnTo>
                  <a:close/>
                  <a:moveTo>
                    <a:pt x="13163" y="9349"/>
                  </a:moveTo>
                  <a:lnTo>
                    <a:pt x="13163" y="9995"/>
                  </a:lnTo>
                  <a:cubicBezTo>
                    <a:pt x="13163" y="10508"/>
                    <a:pt x="12774" y="10938"/>
                    <a:pt x="12261" y="10938"/>
                  </a:cubicBezTo>
                  <a:lnTo>
                    <a:pt x="1497" y="10938"/>
                  </a:lnTo>
                  <a:cubicBezTo>
                    <a:pt x="985" y="10938"/>
                    <a:pt x="605" y="10508"/>
                    <a:pt x="605" y="9995"/>
                  </a:cubicBezTo>
                  <a:lnTo>
                    <a:pt x="605" y="9349"/>
                  </a:lnTo>
                  <a:close/>
                  <a:moveTo>
                    <a:pt x="1579" y="0"/>
                  </a:moveTo>
                  <a:cubicBezTo>
                    <a:pt x="985" y="0"/>
                    <a:pt x="472" y="513"/>
                    <a:pt x="472" y="1107"/>
                  </a:cubicBezTo>
                  <a:lnTo>
                    <a:pt x="472" y="8755"/>
                  </a:lnTo>
                  <a:lnTo>
                    <a:pt x="298" y="8755"/>
                  </a:lnTo>
                  <a:cubicBezTo>
                    <a:pt x="134" y="8755"/>
                    <a:pt x="0" y="8888"/>
                    <a:pt x="0" y="9052"/>
                  </a:cubicBezTo>
                  <a:lnTo>
                    <a:pt x="0" y="9995"/>
                  </a:lnTo>
                  <a:cubicBezTo>
                    <a:pt x="0" y="10846"/>
                    <a:pt x="687" y="11533"/>
                    <a:pt x="1497" y="11533"/>
                  </a:cubicBezTo>
                  <a:lnTo>
                    <a:pt x="12261" y="11533"/>
                  </a:lnTo>
                  <a:cubicBezTo>
                    <a:pt x="13071" y="11533"/>
                    <a:pt x="13758" y="10846"/>
                    <a:pt x="13758" y="9995"/>
                  </a:cubicBezTo>
                  <a:lnTo>
                    <a:pt x="13758" y="9052"/>
                  </a:lnTo>
                  <a:cubicBezTo>
                    <a:pt x="13758" y="8888"/>
                    <a:pt x="13625" y="8755"/>
                    <a:pt x="13461" y="8755"/>
                  </a:cubicBezTo>
                  <a:lnTo>
                    <a:pt x="13286" y="8755"/>
                  </a:lnTo>
                  <a:lnTo>
                    <a:pt x="13286" y="1107"/>
                  </a:lnTo>
                  <a:cubicBezTo>
                    <a:pt x="13286" y="513"/>
                    <a:pt x="12815" y="0"/>
                    <a:pt x="12179" y="0"/>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45"/>
            <p:cNvSpPr/>
            <p:nvPr/>
          </p:nvSpPr>
          <p:spPr>
            <a:xfrm>
              <a:off x="7851463" y="2048350"/>
              <a:ext cx="48975" cy="58700"/>
            </a:xfrm>
            <a:custGeom>
              <a:avLst/>
              <a:gdLst/>
              <a:ahLst/>
              <a:cxnLst/>
              <a:rect l="l" t="t" r="r" b="b"/>
              <a:pathLst>
                <a:path w="1959" h="2348" extrusionOk="0">
                  <a:moveTo>
                    <a:pt x="338" y="0"/>
                  </a:moveTo>
                  <a:cubicBezTo>
                    <a:pt x="164" y="0"/>
                    <a:pt x="41" y="82"/>
                    <a:pt x="41" y="256"/>
                  </a:cubicBezTo>
                  <a:cubicBezTo>
                    <a:pt x="0" y="420"/>
                    <a:pt x="164" y="595"/>
                    <a:pt x="338" y="595"/>
                  </a:cubicBezTo>
                  <a:lnTo>
                    <a:pt x="677" y="595"/>
                  </a:lnTo>
                  <a:lnTo>
                    <a:pt x="677" y="2050"/>
                  </a:lnTo>
                  <a:cubicBezTo>
                    <a:pt x="677" y="2173"/>
                    <a:pt x="810" y="2307"/>
                    <a:pt x="933" y="2348"/>
                  </a:cubicBezTo>
                  <a:cubicBezTo>
                    <a:pt x="1107" y="2348"/>
                    <a:pt x="1281" y="2214"/>
                    <a:pt x="1281" y="2050"/>
                  </a:cubicBezTo>
                  <a:lnTo>
                    <a:pt x="1281" y="595"/>
                  </a:lnTo>
                  <a:lnTo>
                    <a:pt x="1620" y="595"/>
                  </a:lnTo>
                  <a:cubicBezTo>
                    <a:pt x="1794" y="595"/>
                    <a:pt x="1917" y="513"/>
                    <a:pt x="1917" y="338"/>
                  </a:cubicBezTo>
                  <a:cubicBezTo>
                    <a:pt x="1958" y="164"/>
                    <a:pt x="1835" y="0"/>
                    <a:pt x="1620"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45"/>
            <p:cNvSpPr/>
            <p:nvPr/>
          </p:nvSpPr>
          <p:spPr>
            <a:xfrm>
              <a:off x="7905788" y="2092175"/>
              <a:ext cx="27950" cy="14875"/>
            </a:xfrm>
            <a:custGeom>
              <a:avLst/>
              <a:gdLst/>
              <a:ahLst/>
              <a:cxnLst/>
              <a:rect l="l" t="t" r="r" b="b"/>
              <a:pathLst>
                <a:path w="1118" h="595" extrusionOk="0">
                  <a:moveTo>
                    <a:pt x="349" y="0"/>
                  </a:moveTo>
                  <a:cubicBezTo>
                    <a:pt x="175" y="0"/>
                    <a:pt x="0" y="164"/>
                    <a:pt x="41" y="338"/>
                  </a:cubicBezTo>
                  <a:cubicBezTo>
                    <a:pt x="41" y="461"/>
                    <a:pt x="216" y="595"/>
                    <a:pt x="349" y="595"/>
                  </a:cubicBezTo>
                  <a:lnTo>
                    <a:pt x="769" y="595"/>
                  </a:lnTo>
                  <a:cubicBezTo>
                    <a:pt x="943" y="595"/>
                    <a:pt x="1118" y="420"/>
                    <a:pt x="1067" y="256"/>
                  </a:cubicBezTo>
                  <a:cubicBezTo>
                    <a:pt x="1026" y="82"/>
                    <a:pt x="902" y="0"/>
                    <a:pt x="769" y="0"/>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45"/>
            <p:cNvSpPr/>
            <p:nvPr/>
          </p:nvSpPr>
          <p:spPr>
            <a:xfrm>
              <a:off x="7851463" y="2135725"/>
              <a:ext cx="82275" cy="15150"/>
            </a:xfrm>
            <a:custGeom>
              <a:avLst/>
              <a:gdLst/>
              <a:ahLst/>
              <a:cxnLst/>
              <a:rect l="l" t="t" r="r" b="b"/>
              <a:pathLst>
                <a:path w="3291" h="606" extrusionOk="0">
                  <a:moveTo>
                    <a:pt x="338" y="1"/>
                  </a:moveTo>
                  <a:cubicBezTo>
                    <a:pt x="123" y="1"/>
                    <a:pt x="0" y="175"/>
                    <a:pt x="41" y="349"/>
                  </a:cubicBezTo>
                  <a:cubicBezTo>
                    <a:pt x="41" y="472"/>
                    <a:pt x="164" y="606"/>
                    <a:pt x="338" y="606"/>
                  </a:cubicBezTo>
                  <a:lnTo>
                    <a:pt x="2942" y="606"/>
                  </a:lnTo>
                  <a:cubicBezTo>
                    <a:pt x="3116" y="606"/>
                    <a:pt x="3291" y="431"/>
                    <a:pt x="3240" y="257"/>
                  </a:cubicBezTo>
                  <a:cubicBezTo>
                    <a:pt x="3199" y="93"/>
                    <a:pt x="3075" y="1"/>
                    <a:pt x="2942" y="1"/>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45"/>
            <p:cNvSpPr/>
            <p:nvPr/>
          </p:nvSpPr>
          <p:spPr>
            <a:xfrm>
              <a:off x="8004188" y="2048350"/>
              <a:ext cx="82050" cy="14875"/>
            </a:xfrm>
            <a:custGeom>
              <a:avLst/>
              <a:gdLst/>
              <a:ahLst/>
              <a:cxnLst/>
              <a:rect l="l" t="t" r="r" b="b"/>
              <a:pathLst>
                <a:path w="3282" h="595" extrusionOk="0">
                  <a:moveTo>
                    <a:pt x="339" y="0"/>
                  </a:moveTo>
                  <a:cubicBezTo>
                    <a:pt x="165" y="0"/>
                    <a:pt x="1" y="164"/>
                    <a:pt x="42" y="338"/>
                  </a:cubicBezTo>
                  <a:cubicBezTo>
                    <a:pt x="83" y="513"/>
                    <a:pt x="206" y="595"/>
                    <a:pt x="339" y="595"/>
                  </a:cubicBezTo>
                  <a:lnTo>
                    <a:pt x="2943" y="595"/>
                  </a:lnTo>
                  <a:cubicBezTo>
                    <a:pt x="3158" y="595"/>
                    <a:pt x="3281" y="420"/>
                    <a:pt x="3240" y="256"/>
                  </a:cubicBezTo>
                  <a:cubicBezTo>
                    <a:pt x="3240" y="82"/>
                    <a:pt x="3117" y="0"/>
                    <a:pt x="2943"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45"/>
            <p:cNvSpPr/>
            <p:nvPr/>
          </p:nvSpPr>
          <p:spPr>
            <a:xfrm>
              <a:off x="8004188" y="2092175"/>
              <a:ext cx="82050" cy="14875"/>
            </a:xfrm>
            <a:custGeom>
              <a:avLst/>
              <a:gdLst/>
              <a:ahLst/>
              <a:cxnLst/>
              <a:rect l="l" t="t" r="r" b="b"/>
              <a:pathLst>
                <a:path w="3282" h="595" extrusionOk="0">
                  <a:moveTo>
                    <a:pt x="339" y="0"/>
                  </a:moveTo>
                  <a:cubicBezTo>
                    <a:pt x="165" y="0"/>
                    <a:pt x="1" y="164"/>
                    <a:pt x="42" y="338"/>
                  </a:cubicBezTo>
                  <a:cubicBezTo>
                    <a:pt x="83" y="461"/>
                    <a:pt x="206" y="595"/>
                    <a:pt x="339" y="595"/>
                  </a:cubicBezTo>
                  <a:lnTo>
                    <a:pt x="2943" y="595"/>
                  </a:lnTo>
                  <a:cubicBezTo>
                    <a:pt x="3158" y="595"/>
                    <a:pt x="3281" y="420"/>
                    <a:pt x="3240" y="256"/>
                  </a:cubicBezTo>
                  <a:cubicBezTo>
                    <a:pt x="3240" y="82"/>
                    <a:pt x="3117" y="0"/>
                    <a:pt x="2943" y="0"/>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45"/>
            <p:cNvSpPr/>
            <p:nvPr/>
          </p:nvSpPr>
          <p:spPr>
            <a:xfrm>
              <a:off x="8004188" y="2135725"/>
              <a:ext cx="82050" cy="15150"/>
            </a:xfrm>
            <a:custGeom>
              <a:avLst/>
              <a:gdLst/>
              <a:ahLst/>
              <a:cxnLst/>
              <a:rect l="l" t="t" r="r" b="b"/>
              <a:pathLst>
                <a:path w="3282" h="606" extrusionOk="0">
                  <a:moveTo>
                    <a:pt x="339" y="1"/>
                  </a:moveTo>
                  <a:cubicBezTo>
                    <a:pt x="165" y="1"/>
                    <a:pt x="1" y="175"/>
                    <a:pt x="42" y="349"/>
                  </a:cubicBezTo>
                  <a:cubicBezTo>
                    <a:pt x="83" y="472"/>
                    <a:pt x="206" y="606"/>
                    <a:pt x="339" y="606"/>
                  </a:cubicBezTo>
                  <a:lnTo>
                    <a:pt x="2943" y="606"/>
                  </a:lnTo>
                  <a:cubicBezTo>
                    <a:pt x="3158" y="606"/>
                    <a:pt x="3281" y="431"/>
                    <a:pt x="3240" y="257"/>
                  </a:cubicBezTo>
                  <a:cubicBezTo>
                    <a:pt x="3240" y="93"/>
                    <a:pt x="3117" y="1"/>
                    <a:pt x="2943" y="1"/>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45"/>
            <p:cNvSpPr/>
            <p:nvPr/>
          </p:nvSpPr>
          <p:spPr>
            <a:xfrm>
              <a:off x="8004188" y="2179550"/>
              <a:ext cx="82050" cy="15150"/>
            </a:xfrm>
            <a:custGeom>
              <a:avLst/>
              <a:gdLst/>
              <a:ahLst/>
              <a:cxnLst/>
              <a:rect l="l" t="t" r="r" b="b"/>
              <a:pathLst>
                <a:path w="3282" h="606" extrusionOk="0">
                  <a:moveTo>
                    <a:pt x="339" y="1"/>
                  </a:moveTo>
                  <a:cubicBezTo>
                    <a:pt x="165" y="1"/>
                    <a:pt x="1" y="175"/>
                    <a:pt x="42" y="349"/>
                  </a:cubicBezTo>
                  <a:cubicBezTo>
                    <a:pt x="83" y="472"/>
                    <a:pt x="206" y="606"/>
                    <a:pt x="339" y="606"/>
                  </a:cubicBezTo>
                  <a:lnTo>
                    <a:pt x="2943" y="606"/>
                  </a:lnTo>
                  <a:cubicBezTo>
                    <a:pt x="3158" y="606"/>
                    <a:pt x="3281" y="431"/>
                    <a:pt x="3240" y="257"/>
                  </a:cubicBezTo>
                  <a:cubicBezTo>
                    <a:pt x="3240" y="93"/>
                    <a:pt x="3117" y="1"/>
                    <a:pt x="2943" y="1"/>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45"/>
            <p:cNvSpPr/>
            <p:nvPr/>
          </p:nvSpPr>
          <p:spPr>
            <a:xfrm>
              <a:off x="7851463" y="2179550"/>
              <a:ext cx="82275" cy="15150"/>
            </a:xfrm>
            <a:custGeom>
              <a:avLst/>
              <a:gdLst/>
              <a:ahLst/>
              <a:cxnLst/>
              <a:rect l="l" t="t" r="r" b="b"/>
              <a:pathLst>
                <a:path w="3291" h="606" extrusionOk="0">
                  <a:moveTo>
                    <a:pt x="338" y="1"/>
                  </a:moveTo>
                  <a:cubicBezTo>
                    <a:pt x="123" y="1"/>
                    <a:pt x="0" y="175"/>
                    <a:pt x="41" y="349"/>
                  </a:cubicBezTo>
                  <a:cubicBezTo>
                    <a:pt x="41" y="472"/>
                    <a:pt x="164" y="606"/>
                    <a:pt x="338" y="606"/>
                  </a:cubicBezTo>
                  <a:lnTo>
                    <a:pt x="2942" y="606"/>
                  </a:lnTo>
                  <a:cubicBezTo>
                    <a:pt x="3116" y="606"/>
                    <a:pt x="3291" y="431"/>
                    <a:pt x="3240" y="257"/>
                  </a:cubicBezTo>
                  <a:cubicBezTo>
                    <a:pt x="3199" y="93"/>
                    <a:pt x="3075" y="1"/>
                    <a:pt x="2942" y="1"/>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498" name="Google Shape;498;p45"/>
          <p:cNvCxnSpPr>
            <a:cxnSpLocks/>
          </p:cNvCxnSpPr>
          <p:nvPr/>
        </p:nvCxnSpPr>
        <p:spPr>
          <a:xfrm>
            <a:off x="1632825" y="1725525"/>
            <a:ext cx="0" cy="3441900"/>
          </a:xfrm>
          <a:prstGeom prst="straightConnector1">
            <a:avLst/>
          </a:prstGeom>
          <a:noFill/>
          <a:ln w="19050" cap="flat" cmpd="sng">
            <a:solidFill>
              <a:schemeClr val="dk1"/>
            </a:solidFill>
            <a:prstDash val="solid"/>
            <a:round/>
            <a:headEnd type="none" w="med" len="med"/>
            <a:tailEnd type="none" w="med" len="med"/>
          </a:ln>
        </p:spPr>
      </p:cxnSp>
      <p:cxnSp>
        <p:nvCxnSpPr>
          <p:cNvPr id="499" name="Google Shape;499;p45"/>
          <p:cNvCxnSpPr>
            <a:stCxn id="463" idx="2"/>
          </p:cNvCxnSpPr>
          <p:nvPr/>
        </p:nvCxnSpPr>
        <p:spPr>
          <a:xfrm>
            <a:off x="2242425" y="2898275"/>
            <a:ext cx="0" cy="2295600"/>
          </a:xfrm>
          <a:prstGeom prst="straightConnector1">
            <a:avLst/>
          </a:prstGeom>
          <a:noFill/>
          <a:ln w="19050" cap="flat" cmpd="sng">
            <a:solidFill>
              <a:schemeClr val="dk1"/>
            </a:solidFill>
            <a:prstDash val="solid"/>
            <a:round/>
            <a:headEnd type="none" w="med" len="med"/>
            <a:tailEnd type="none" w="med" len="med"/>
          </a:ln>
        </p:spPr>
      </p:cxnSp>
      <p:cxnSp>
        <p:nvCxnSpPr>
          <p:cNvPr id="500" name="Google Shape;500;p45"/>
          <p:cNvCxnSpPr>
            <a:cxnSpLocks/>
          </p:cNvCxnSpPr>
          <p:nvPr/>
        </p:nvCxnSpPr>
        <p:spPr>
          <a:xfrm>
            <a:off x="2852025" y="4009385"/>
            <a:ext cx="0" cy="1184100"/>
          </a:xfrm>
          <a:prstGeom prst="straightConnector1">
            <a:avLst/>
          </a:prstGeom>
          <a:noFill/>
          <a:ln w="19050" cap="flat" cmpd="sng">
            <a:solidFill>
              <a:schemeClr val="dk1"/>
            </a:solidFill>
            <a:prstDash val="solid"/>
            <a:round/>
            <a:headEnd type="none" w="med" len="med"/>
            <a:tailEnd type="none" w="med" len="med"/>
          </a:ln>
        </p:spPr>
      </p:cxnSp>
      <p:pic>
        <p:nvPicPr>
          <p:cNvPr id="5" name="Picture 4">
            <a:extLst>
              <a:ext uri="{FF2B5EF4-FFF2-40B4-BE49-F238E27FC236}">
                <a16:creationId xmlns:a16="http://schemas.microsoft.com/office/drawing/2014/main" id="{519C5B42-AA76-78D8-3EE8-6F7BB5257263}"/>
              </a:ext>
            </a:extLst>
          </p:cNvPr>
          <p:cNvPicPr>
            <a:picLocks noChangeAspect="1"/>
          </p:cNvPicPr>
          <p:nvPr/>
        </p:nvPicPr>
        <p:blipFill>
          <a:blip r:embed="rId3"/>
          <a:stretch>
            <a:fillRect/>
          </a:stretch>
        </p:blipFill>
        <p:spPr>
          <a:xfrm>
            <a:off x="5171609" y="2285983"/>
            <a:ext cx="2943636" cy="523948"/>
          </a:xfrm>
          <a:prstGeom prst="rect">
            <a:avLst/>
          </a:prstGeom>
        </p:spPr>
      </p:pic>
      <p:sp>
        <p:nvSpPr>
          <p:cNvPr id="2" name="Rectangle 2">
            <a:extLst>
              <a:ext uri="{FF2B5EF4-FFF2-40B4-BE49-F238E27FC236}">
                <a16:creationId xmlns:a16="http://schemas.microsoft.com/office/drawing/2014/main" id="{CB1D9C91-63A5-1124-51E0-EDF12858D09D}"/>
              </a:ext>
            </a:extLst>
          </p:cNvPr>
          <p:cNvSpPr>
            <a:spLocks noChangeArrowheads="1"/>
          </p:cNvSpPr>
          <p:nvPr/>
        </p:nvSpPr>
        <p:spPr bwMode="auto">
          <a:xfrm>
            <a:off x="897234" y="1638800"/>
            <a:ext cx="9144000" cy="5486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pic>
        <p:nvPicPr>
          <p:cNvPr id="1025" name="Picture 31" descr="https://webdcu.musc.edu/nett/Images/file_edit_on.png">
            <a:extLst>
              <a:ext uri="{FF2B5EF4-FFF2-40B4-BE49-F238E27FC236}">
                <a16:creationId xmlns:a16="http://schemas.microsoft.com/office/drawing/2014/main" id="{FF01B68D-DFF6-36F2-82BD-AC5C52C346D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32538" y="1196419"/>
            <a:ext cx="400050" cy="4572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33625914-D7B6-08A5-9D39-4CDDB119FD2A}"/>
              </a:ext>
            </a:extLst>
          </p:cNvPr>
          <p:cNvSpPr>
            <a:spLocks noChangeArrowheads="1"/>
          </p:cNvSpPr>
          <p:nvPr/>
        </p:nvSpPr>
        <p:spPr bwMode="auto">
          <a:xfrm>
            <a:off x="897234" y="1791200"/>
            <a:ext cx="9144000" cy="5486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900" b="0" i="0" u="none" strike="noStrike" cap="none" normalizeH="0" baseline="0">
                <a:ln>
                  <a:noFill/>
                </a:ln>
                <a:solidFill>
                  <a:schemeClr val="tx1"/>
                </a:solidFill>
                <a:effectLst/>
                <a:latin typeface="Arial" panose="020B060402020202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465;p45">
            <a:extLst>
              <a:ext uri="{FF2B5EF4-FFF2-40B4-BE49-F238E27FC236}">
                <a16:creationId xmlns:a16="http://schemas.microsoft.com/office/drawing/2014/main" id="{44D6DB32-8E4B-34A9-886B-182A352E793E}"/>
              </a:ext>
            </a:extLst>
          </p:cNvPr>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solidFill>
                  <a:srgbClr val="1E5187"/>
                </a:solidFill>
              </a:rPr>
              <a:t>Dismiss a Rule Violation</a:t>
            </a:r>
            <a:endParaRPr dirty="0">
              <a:solidFill>
                <a:srgbClr val="1E5187"/>
              </a:solidFill>
            </a:endParaRPr>
          </a:p>
        </p:txBody>
      </p:sp>
      <p:pic>
        <p:nvPicPr>
          <p:cNvPr id="4" name="Picture 3">
            <a:extLst>
              <a:ext uri="{FF2B5EF4-FFF2-40B4-BE49-F238E27FC236}">
                <a16:creationId xmlns:a16="http://schemas.microsoft.com/office/drawing/2014/main" id="{C4EC738A-AC94-D820-4424-3F0F40A562E1}"/>
              </a:ext>
            </a:extLst>
          </p:cNvPr>
          <p:cNvPicPr>
            <a:picLocks noChangeAspect="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1714500" y="1179830"/>
            <a:ext cx="5715000" cy="2783840"/>
          </a:xfrm>
          <a:prstGeom prst="rect">
            <a:avLst/>
          </a:prstGeom>
          <a:noFill/>
          <a:ln>
            <a:solidFill>
              <a:schemeClr val="tx1"/>
            </a:solidFill>
          </a:ln>
        </p:spPr>
      </p:pic>
    </p:spTree>
    <p:extLst>
      <p:ext uri="{BB962C8B-B14F-4D97-AF65-F5344CB8AC3E}">
        <p14:creationId xmlns:p14="http://schemas.microsoft.com/office/powerpoint/2010/main" val="394816452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686">
          <a:extLst>
            <a:ext uri="{FF2B5EF4-FFF2-40B4-BE49-F238E27FC236}">
              <a16:creationId xmlns:a16="http://schemas.microsoft.com/office/drawing/2014/main" id="{7C3963A5-F606-0F96-D2DA-9EA6C71F8E7A}"/>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4FFCD725-F653-7BFC-42C1-15869BA8FD5B}"/>
              </a:ext>
            </a:extLst>
          </p:cNvPr>
          <p:cNvPicPr>
            <a:picLocks noChangeAspect="1"/>
          </p:cNvPicPr>
          <p:nvPr/>
        </p:nvPicPr>
        <p:blipFill>
          <a:blip r:embed="rId3">
            <a:alphaModFix amt="35000"/>
          </a:blip>
          <a:stretch>
            <a:fillRect/>
          </a:stretch>
        </p:blipFill>
        <p:spPr>
          <a:xfrm>
            <a:off x="1554015" y="246150"/>
            <a:ext cx="6035971" cy="4651200"/>
          </a:xfrm>
          <a:prstGeom prst="rect">
            <a:avLst/>
          </a:prstGeom>
        </p:spPr>
      </p:pic>
      <p:sp>
        <p:nvSpPr>
          <p:cNvPr id="690" name="Google Shape;690;p55">
            <a:extLst>
              <a:ext uri="{FF2B5EF4-FFF2-40B4-BE49-F238E27FC236}">
                <a16:creationId xmlns:a16="http://schemas.microsoft.com/office/drawing/2014/main" id="{EECF97BF-CFF1-A797-6B52-DF6D68824E3C}"/>
              </a:ext>
            </a:extLst>
          </p:cNvPr>
          <p:cNvSpPr txBox="1">
            <a:spLocks noGrp="1"/>
          </p:cNvSpPr>
          <p:nvPr>
            <p:ph type="title"/>
          </p:nvPr>
        </p:nvSpPr>
        <p:spPr>
          <a:xfrm>
            <a:off x="717750" y="2010300"/>
            <a:ext cx="7708500" cy="1122900"/>
          </a:xfrm>
          <a:prstGeom prst="rect">
            <a:avLst/>
          </a:prstGeom>
          <a:noFill/>
        </p:spPr>
        <p:txBody>
          <a:bodyPr spcFirstLastPara="1" wrap="square" lIns="91425" tIns="91425" rIns="91425" bIns="91425" anchor="t" anchorCtr="0">
            <a:noAutofit/>
          </a:bodyPr>
          <a:lstStyle/>
          <a:p>
            <a:pPr marL="0" lvl="0" indent="0" algn="ctr" rtl="0">
              <a:spcBef>
                <a:spcPts val="0"/>
              </a:spcBef>
              <a:spcAft>
                <a:spcPts val="0"/>
              </a:spcAft>
              <a:buNone/>
            </a:pPr>
            <a:r>
              <a:rPr lang="en" sz="4400" dirty="0">
                <a:ln w="12700">
                  <a:solidFill>
                    <a:schemeClr val="bg1"/>
                  </a:solidFill>
                </a:ln>
                <a:solidFill>
                  <a:srgbClr val="1E5187"/>
                </a:solidFill>
              </a:rPr>
              <a:t>Data Clarification Requests (DCRs) or Queries</a:t>
            </a:r>
            <a:endParaRPr sz="4400" dirty="0">
              <a:ln w="12700">
                <a:solidFill>
                  <a:schemeClr val="bg1"/>
                </a:solidFill>
              </a:ln>
              <a:solidFill>
                <a:srgbClr val="1E5187"/>
              </a:solidFill>
            </a:endParaRPr>
          </a:p>
        </p:txBody>
      </p:sp>
    </p:spTree>
    <p:extLst>
      <p:ext uri="{BB962C8B-B14F-4D97-AF65-F5344CB8AC3E}">
        <p14:creationId xmlns:p14="http://schemas.microsoft.com/office/powerpoint/2010/main" val="219949004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760"/>
        <p:cNvGrpSpPr/>
        <p:nvPr/>
      </p:nvGrpSpPr>
      <p:grpSpPr>
        <a:xfrm>
          <a:off x="0" y="0"/>
          <a:ext cx="0" cy="0"/>
          <a:chOff x="0" y="0"/>
          <a:chExt cx="0" cy="0"/>
        </a:xfrm>
      </p:grpSpPr>
      <p:sp>
        <p:nvSpPr>
          <p:cNvPr id="761" name="Google Shape;761;p56"/>
          <p:cNvSpPr txBox="1">
            <a:spLocks noGrp="1"/>
          </p:cNvSpPr>
          <p:nvPr>
            <p:ph type="title"/>
          </p:nvPr>
        </p:nvSpPr>
        <p:spPr>
          <a:xfrm>
            <a:off x="722376" y="445025"/>
            <a:ext cx="77085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solidFill>
                  <a:srgbClr val="1E5187"/>
                </a:solidFill>
              </a:rPr>
              <a:t>Data Clarification Requests (DCRs)</a:t>
            </a:r>
            <a:endParaRPr dirty="0">
              <a:solidFill>
                <a:srgbClr val="1E5187"/>
              </a:solidFill>
            </a:endParaRPr>
          </a:p>
        </p:txBody>
      </p:sp>
      <p:sp>
        <p:nvSpPr>
          <p:cNvPr id="762" name="Google Shape;762;p56"/>
          <p:cNvSpPr txBox="1"/>
          <p:nvPr/>
        </p:nvSpPr>
        <p:spPr>
          <a:xfrm>
            <a:off x="412596" y="1530250"/>
            <a:ext cx="3352354" cy="3275926"/>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US" sz="1500" dirty="0">
                <a:solidFill>
                  <a:schemeClr val="bg1">
                    <a:lumMod val="10000"/>
                  </a:schemeClr>
                </a:solidFill>
                <a:latin typeface="Calibri" panose="020F0502020204030204" pitchFamily="34" charset="0"/>
                <a:ea typeface="Calibri" panose="020F0502020204030204" pitchFamily="34" charset="0"/>
                <a:cs typeface="Calibri" panose="020F0502020204030204" pitchFamily="34" charset="0"/>
                <a:sym typeface="Hanken Grotesk"/>
              </a:rPr>
              <a:t>How data managers, monitors, and other site personnel request to sites that data be reviewed, confirmed, or updated.</a:t>
            </a:r>
          </a:p>
          <a:p>
            <a:pPr marL="0" lvl="0" indent="0" algn="l" rtl="0">
              <a:lnSpc>
                <a:spcPct val="115000"/>
              </a:lnSpc>
              <a:spcBef>
                <a:spcPts val="0"/>
              </a:spcBef>
              <a:spcAft>
                <a:spcPts val="0"/>
              </a:spcAft>
              <a:buNone/>
            </a:pPr>
            <a:endParaRPr lang="en-US" sz="1500" dirty="0">
              <a:solidFill>
                <a:schemeClr val="bg1">
                  <a:lumMod val="10000"/>
                </a:schemeClr>
              </a:solidFill>
              <a:latin typeface="Calibri" panose="020F0502020204030204" pitchFamily="34" charset="0"/>
              <a:ea typeface="Calibri" panose="020F0502020204030204" pitchFamily="34" charset="0"/>
              <a:cs typeface="Calibri" panose="020F0502020204030204" pitchFamily="34" charset="0"/>
              <a:sym typeface="Hanken Grotesk"/>
            </a:endParaRPr>
          </a:p>
          <a:p>
            <a:pPr marL="0" lvl="0" indent="0" algn="l" rtl="0">
              <a:lnSpc>
                <a:spcPct val="115000"/>
              </a:lnSpc>
              <a:spcBef>
                <a:spcPts val="0"/>
              </a:spcBef>
              <a:spcAft>
                <a:spcPts val="0"/>
              </a:spcAft>
              <a:buNone/>
            </a:pPr>
            <a:r>
              <a:rPr lang="en-US" sz="1500" dirty="0">
                <a:solidFill>
                  <a:schemeClr val="bg1">
                    <a:lumMod val="10000"/>
                  </a:schemeClr>
                </a:solidFill>
                <a:latin typeface="Calibri" panose="020F0502020204030204" pitchFamily="34" charset="0"/>
                <a:ea typeface="Calibri" panose="020F0502020204030204" pitchFamily="34" charset="0"/>
                <a:cs typeface="Calibri" panose="020F0502020204030204" pitchFamily="34" charset="0"/>
                <a:sym typeface="Hanken Grotesk"/>
              </a:rPr>
              <a:t>Also referred to as queries.</a:t>
            </a:r>
          </a:p>
          <a:p>
            <a:pPr marL="0" lvl="0" indent="0" algn="l" rtl="0">
              <a:lnSpc>
                <a:spcPct val="115000"/>
              </a:lnSpc>
              <a:spcBef>
                <a:spcPts val="0"/>
              </a:spcBef>
              <a:spcAft>
                <a:spcPts val="0"/>
              </a:spcAft>
              <a:buNone/>
            </a:pPr>
            <a:endParaRPr lang="en-US" sz="1500" dirty="0">
              <a:solidFill>
                <a:schemeClr val="bg1">
                  <a:lumMod val="10000"/>
                </a:schemeClr>
              </a:solidFill>
              <a:latin typeface="Calibri" panose="020F0502020204030204" pitchFamily="34" charset="0"/>
              <a:ea typeface="Calibri" panose="020F0502020204030204" pitchFamily="34" charset="0"/>
              <a:cs typeface="Calibri" panose="020F0502020204030204" pitchFamily="34" charset="0"/>
              <a:sym typeface="Hanken Grotesk"/>
            </a:endParaRPr>
          </a:p>
          <a:p>
            <a:pPr marL="0" lvl="0" indent="0" algn="l" rtl="0">
              <a:lnSpc>
                <a:spcPct val="115000"/>
              </a:lnSpc>
              <a:spcBef>
                <a:spcPts val="0"/>
              </a:spcBef>
              <a:spcAft>
                <a:spcPts val="0"/>
              </a:spcAft>
              <a:buNone/>
            </a:pPr>
            <a:r>
              <a:rPr lang="en-US" sz="1500" dirty="0">
                <a:solidFill>
                  <a:schemeClr val="bg1">
                    <a:lumMod val="10000"/>
                  </a:schemeClr>
                </a:solidFill>
                <a:latin typeface="Calibri" panose="020F0502020204030204" pitchFamily="34" charset="0"/>
                <a:ea typeface="Calibri" panose="020F0502020204030204" pitchFamily="34" charset="0"/>
                <a:cs typeface="Calibri" panose="020F0502020204030204" pitchFamily="34" charset="0"/>
                <a:sym typeface="Hanken Grotesk"/>
              </a:rPr>
              <a:t>They are located at the bottom of eCRFs.</a:t>
            </a:r>
          </a:p>
          <a:p>
            <a:pPr marL="0" lvl="0" indent="0" algn="l" rtl="0">
              <a:lnSpc>
                <a:spcPct val="115000"/>
              </a:lnSpc>
              <a:spcBef>
                <a:spcPts val="0"/>
              </a:spcBef>
              <a:spcAft>
                <a:spcPts val="0"/>
              </a:spcAft>
              <a:buNone/>
            </a:pPr>
            <a:endParaRPr lang="en-US" sz="1500" dirty="0">
              <a:solidFill>
                <a:schemeClr val="bg1">
                  <a:lumMod val="10000"/>
                </a:schemeClr>
              </a:solidFill>
              <a:latin typeface="Calibri" panose="020F0502020204030204" pitchFamily="34" charset="0"/>
              <a:ea typeface="Calibri" panose="020F0502020204030204" pitchFamily="34" charset="0"/>
              <a:cs typeface="Calibri" panose="020F0502020204030204" pitchFamily="34" charset="0"/>
              <a:sym typeface="Hanken Grotesk"/>
            </a:endParaRPr>
          </a:p>
          <a:p>
            <a:pPr marL="0" lvl="0" indent="0" algn="l" rtl="0">
              <a:lnSpc>
                <a:spcPct val="115000"/>
              </a:lnSpc>
              <a:spcBef>
                <a:spcPts val="0"/>
              </a:spcBef>
              <a:spcAft>
                <a:spcPts val="0"/>
              </a:spcAft>
              <a:buNone/>
            </a:pPr>
            <a:r>
              <a:rPr lang="en-US" sz="1500" dirty="0">
                <a:solidFill>
                  <a:schemeClr val="bg1">
                    <a:lumMod val="10000"/>
                  </a:schemeClr>
                </a:solidFill>
                <a:latin typeface="Calibri" panose="020F0502020204030204" pitchFamily="34" charset="0"/>
                <a:ea typeface="Calibri" panose="020F0502020204030204" pitchFamily="34" charset="0"/>
                <a:cs typeface="Calibri" panose="020F0502020204030204" pitchFamily="34" charset="0"/>
                <a:sym typeface="Hanken Grotesk"/>
              </a:rPr>
              <a:t>Non-CRFs such as the Subject Enrollment or Screen Failure forms cannot be queried.</a:t>
            </a:r>
            <a:endParaRPr sz="1500" dirty="0">
              <a:solidFill>
                <a:schemeClr val="bg1">
                  <a:lumMod val="10000"/>
                </a:schemeClr>
              </a:solidFill>
              <a:latin typeface="Calibri" panose="020F0502020204030204" pitchFamily="34" charset="0"/>
              <a:ea typeface="Calibri" panose="020F0502020204030204" pitchFamily="34" charset="0"/>
              <a:cs typeface="Calibri" panose="020F0502020204030204" pitchFamily="34" charset="0"/>
              <a:sym typeface="Hanken Grotesk"/>
            </a:endParaRPr>
          </a:p>
        </p:txBody>
      </p:sp>
      <p:sp>
        <p:nvSpPr>
          <p:cNvPr id="763" name="Google Shape;763;p56"/>
          <p:cNvSpPr txBox="1"/>
          <p:nvPr/>
        </p:nvSpPr>
        <p:spPr>
          <a:xfrm>
            <a:off x="452373" y="1149175"/>
            <a:ext cx="4257900" cy="437400"/>
          </a:xfrm>
          <a:prstGeom prst="rect">
            <a:avLst/>
          </a:prstGeom>
          <a:noFill/>
          <a:ln>
            <a:noFill/>
          </a:ln>
        </p:spPr>
        <p:txBody>
          <a:bodyPr spcFirstLastPara="1" wrap="square" lIns="91425" tIns="91425" rIns="91425" bIns="91425" anchor="b" anchorCtr="0">
            <a:noAutofit/>
          </a:bodyPr>
          <a:lstStyle/>
          <a:p>
            <a:pPr marL="0" marR="0" lvl="0" indent="0" algn="l" rtl="0">
              <a:lnSpc>
                <a:spcPct val="115000"/>
              </a:lnSpc>
              <a:spcBef>
                <a:spcPts val="0"/>
              </a:spcBef>
              <a:spcAft>
                <a:spcPts val="0"/>
              </a:spcAft>
              <a:buNone/>
            </a:pPr>
            <a:r>
              <a:rPr lang="en" sz="1900" dirty="0">
                <a:solidFill>
                  <a:schemeClr val="dk1"/>
                </a:solidFill>
                <a:latin typeface="Figtree Black"/>
                <a:ea typeface="Figtree Black"/>
                <a:cs typeface="Figtree Black"/>
                <a:sym typeface="Figtree Black"/>
              </a:rPr>
              <a:t>W</a:t>
            </a:r>
            <a:r>
              <a:rPr lang="en-US" sz="1900" dirty="0">
                <a:solidFill>
                  <a:schemeClr val="dk1"/>
                </a:solidFill>
                <a:latin typeface="Figtree Black"/>
                <a:ea typeface="Figtree Black"/>
                <a:cs typeface="Figtree Black"/>
                <a:sym typeface="Figtree Black"/>
              </a:rPr>
              <a:t>h</a:t>
            </a:r>
            <a:r>
              <a:rPr lang="en" sz="1900" dirty="0">
                <a:solidFill>
                  <a:schemeClr val="dk1"/>
                </a:solidFill>
                <a:latin typeface="Figtree Black"/>
                <a:ea typeface="Figtree Black"/>
                <a:cs typeface="Figtree Black"/>
                <a:sym typeface="Figtree Black"/>
              </a:rPr>
              <a:t>at are DCRs</a:t>
            </a:r>
            <a:endParaRPr sz="1900" dirty="0">
              <a:solidFill>
                <a:schemeClr val="dk1"/>
              </a:solidFill>
              <a:latin typeface="Figtree Black"/>
              <a:ea typeface="Figtree Black"/>
              <a:cs typeface="Figtree Black"/>
              <a:sym typeface="Figtree Black"/>
            </a:endParaRPr>
          </a:p>
        </p:txBody>
      </p:sp>
      <p:sp>
        <p:nvSpPr>
          <p:cNvPr id="764" name="Google Shape;764;p56"/>
          <p:cNvSpPr txBox="1"/>
          <p:nvPr/>
        </p:nvSpPr>
        <p:spPr>
          <a:xfrm>
            <a:off x="4373039" y="1241873"/>
            <a:ext cx="3248050" cy="348600"/>
          </a:xfrm>
          <a:prstGeom prst="rect">
            <a:avLst/>
          </a:prstGeom>
          <a:noFill/>
          <a:ln>
            <a:noFill/>
          </a:ln>
        </p:spPr>
        <p:txBody>
          <a:bodyPr spcFirstLastPara="1" wrap="square" lIns="91425" tIns="91425" rIns="91425" bIns="91425" anchor="b" anchorCtr="0">
            <a:noAutofit/>
          </a:bodyPr>
          <a:lstStyle/>
          <a:p>
            <a:pPr marL="0" lvl="0" indent="0" algn="l" rtl="0">
              <a:lnSpc>
                <a:spcPct val="115000"/>
              </a:lnSpc>
              <a:spcBef>
                <a:spcPts val="0"/>
              </a:spcBef>
              <a:spcAft>
                <a:spcPts val="0"/>
              </a:spcAft>
              <a:buClr>
                <a:srgbClr val="000000"/>
              </a:buClr>
              <a:buSzPts val="1100"/>
              <a:buFont typeface="Arial"/>
              <a:buNone/>
            </a:pPr>
            <a:r>
              <a:rPr lang="en" sz="1900" dirty="0">
                <a:solidFill>
                  <a:schemeClr val="dk1"/>
                </a:solidFill>
                <a:latin typeface="Figtree Black"/>
                <a:ea typeface="Figtree Black"/>
                <a:cs typeface="Figtree Black"/>
                <a:sym typeface="Figtree Black"/>
              </a:rPr>
              <a:t>Responding to a DCR</a:t>
            </a:r>
            <a:endParaRPr sz="1900" dirty="0">
              <a:solidFill>
                <a:schemeClr val="dk1"/>
              </a:solidFill>
              <a:latin typeface="Figtree Black"/>
              <a:ea typeface="Figtree Black"/>
              <a:cs typeface="Figtree Black"/>
              <a:sym typeface="Figtree Black"/>
            </a:endParaRPr>
          </a:p>
        </p:txBody>
      </p:sp>
      <p:sp>
        <p:nvSpPr>
          <p:cNvPr id="765" name="Google Shape;765;p56"/>
          <p:cNvSpPr txBox="1"/>
          <p:nvPr/>
        </p:nvSpPr>
        <p:spPr>
          <a:xfrm>
            <a:off x="4358375" y="1586574"/>
            <a:ext cx="4373029" cy="3410225"/>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US" sz="1500" dirty="0">
                <a:latin typeface="Calibri" panose="020F0502020204030204" pitchFamily="34" charset="0"/>
                <a:ea typeface="Calibri" panose="020F0502020204030204" pitchFamily="34" charset="0"/>
                <a:cs typeface="Calibri" panose="020F0502020204030204" pitchFamily="34" charset="0"/>
              </a:rPr>
              <a:t>If changes are required, </a:t>
            </a:r>
            <a:r>
              <a:rPr lang="en-US" sz="1500" b="1" i="1" dirty="0">
                <a:latin typeface="Calibri" panose="020F0502020204030204" pitchFamily="34" charset="0"/>
                <a:ea typeface="Calibri" panose="020F0502020204030204" pitchFamily="34" charset="0"/>
                <a:cs typeface="Calibri" panose="020F0502020204030204" pitchFamily="34" charset="0"/>
              </a:rPr>
              <a:t>first</a:t>
            </a:r>
            <a:r>
              <a:rPr lang="en-US" sz="1500" dirty="0">
                <a:latin typeface="Calibri" panose="020F0502020204030204" pitchFamily="34" charset="0"/>
                <a:ea typeface="Calibri" panose="020F0502020204030204" pitchFamily="34" charset="0"/>
                <a:cs typeface="Calibri" panose="020F0502020204030204" pitchFamily="34" charset="0"/>
              </a:rPr>
              <a:t> make the change to the eCRF, </a:t>
            </a:r>
            <a:r>
              <a:rPr lang="en-US" sz="1500" b="1" i="1" dirty="0">
                <a:latin typeface="Calibri" panose="020F0502020204030204" pitchFamily="34" charset="0"/>
                <a:ea typeface="Calibri" panose="020F0502020204030204" pitchFamily="34" charset="0"/>
                <a:cs typeface="Calibri" panose="020F0502020204030204" pitchFamily="34" charset="0"/>
              </a:rPr>
              <a:t>then</a:t>
            </a:r>
            <a:r>
              <a:rPr lang="en-US" sz="1500" dirty="0">
                <a:latin typeface="Calibri" panose="020F0502020204030204" pitchFamily="34" charset="0"/>
                <a:ea typeface="Calibri" panose="020F0502020204030204" pitchFamily="34" charset="0"/>
                <a:cs typeface="Calibri" panose="020F0502020204030204" pitchFamily="34" charset="0"/>
              </a:rPr>
              <a:t> add a response to the query.</a:t>
            </a:r>
          </a:p>
          <a:p>
            <a:pPr marL="0" lvl="0" indent="0" algn="l" rtl="0">
              <a:lnSpc>
                <a:spcPct val="115000"/>
              </a:lnSpc>
              <a:spcBef>
                <a:spcPts val="0"/>
              </a:spcBef>
              <a:spcAft>
                <a:spcPts val="0"/>
              </a:spcAft>
              <a:buNone/>
            </a:pPr>
            <a:endParaRPr lang="en-US" sz="1500" dirty="0">
              <a:latin typeface="Calibri" panose="020F0502020204030204" pitchFamily="34" charset="0"/>
              <a:ea typeface="Calibri" panose="020F0502020204030204" pitchFamily="34" charset="0"/>
              <a:cs typeface="Calibri" panose="020F0502020204030204" pitchFamily="34" charset="0"/>
            </a:endParaRPr>
          </a:p>
          <a:p>
            <a:pPr marL="0" lvl="0" indent="0" algn="l" rtl="0">
              <a:lnSpc>
                <a:spcPct val="115000"/>
              </a:lnSpc>
              <a:spcBef>
                <a:spcPts val="0"/>
              </a:spcBef>
              <a:spcAft>
                <a:spcPts val="0"/>
              </a:spcAft>
              <a:buNone/>
            </a:pPr>
            <a:r>
              <a:rPr lang="en-US" sz="1500" dirty="0">
                <a:latin typeface="Calibri" panose="020F0502020204030204" pitchFamily="34" charset="0"/>
                <a:ea typeface="Calibri" panose="020F0502020204030204" pitchFamily="34" charset="0"/>
                <a:cs typeface="Calibri" panose="020F0502020204030204" pitchFamily="34" charset="0"/>
              </a:rPr>
              <a:t>Click ‘Edit CRF’ to make changes, then click ‘Save Record’ and ‘Submit CRF’. </a:t>
            </a:r>
          </a:p>
          <a:p>
            <a:pPr marL="0" lvl="0" indent="0" algn="l" rtl="0">
              <a:lnSpc>
                <a:spcPct val="115000"/>
              </a:lnSpc>
              <a:spcBef>
                <a:spcPts val="0"/>
              </a:spcBef>
              <a:spcAft>
                <a:spcPts val="0"/>
              </a:spcAft>
              <a:buNone/>
            </a:pPr>
            <a:endParaRPr lang="en-US" sz="1500" dirty="0">
              <a:latin typeface="Calibri" panose="020F0502020204030204" pitchFamily="34" charset="0"/>
              <a:ea typeface="Calibri" panose="020F0502020204030204" pitchFamily="34" charset="0"/>
              <a:cs typeface="Calibri" panose="020F0502020204030204" pitchFamily="34" charset="0"/>
            </a:endParaRPr>
          </a:p>
          <a:p>
            <a:pPr marL="0" lvl="0" indent="0" algn="l" rtl="0">
              <a:lnSpc>
                <a:spcPct val="115000"/>
              </a:lnSpc>
              <a:spcBef>
                <a:spcPts val="0"/>
              </a:spcBef>
              <a:spcAft>
                <a:spcPts val="0"/>
              </a:spcAft>
              <a:buNone/>
            </a:pPr>
            <a:r>
              <a:rPr lang="en-US" sz="1500" dirty="0">
                <a:latin typeface="Calibri" panose="020F0502020204030204" pitchFamily="34" charset="0"/>
                <a:ea typeface="Calibri" panose="020F0502020204030204" pitchFamily="34" charset="0"/>
                <a:cs typeface="Calibri" panose="020F0502020204030204" pitchFamily="34" charset="0"/>
              </a:rPr>
              <a:t>To respond to the query, click ‘Add Response,’ enter your reply, and click ‘Save Response.’ </a:t>
            </a:r>
          </a:p>
          <a:p>
            <a:pPr marL="0" lvl="0" indent="0" algn="l" rtl="0">
              <a:lnSpc>
                <a:spcPct val="115000"/>
              </a:lnSpc>
              <a:spcBef>
                <a:spcPts val="0"/>
              </a:spcBef>
              <a:spcAft>
                <a:spcPts val="0"/>
              </a:spcAft>
              <a:buNone/>
            </a:pPr>
            <a:endParaRPr lang="en-US" sz="1500" dirty="0">
              <a:latin typeface="Calibri" panose="020F0502020204030204" pitchFamily="34" charset="0"/>
              <a:ea typeface="Calibri" panose="020F0502020204030204" pitchFamily="34" charset="0"/>
              <a:cs typeface="Calibri" panose="020F0502020204030204" pitchFamily="34" charset="0"/>
            </a:endParaRPr>
          </a:p>
          <a:p>
            <a:pPr marL="0" lvl="0" indent="0" algn="l" rtl="0">
              <a:lnSpc>
                <a:spcPct val="115000"/>
              </a:lnSpc>
              <a:spcBef>
                <a:spcPts val="0"/>
              </a:spcBef>
              <a:spcAft>
                <a:spcPts val="0"/>
              </a:spcAft>
              <a:buNone/>
            </a:pPr>
            <a:r>
              <a:rPr lang="en-US" sz="1500" dirty="0">
                <a:latin typeface="Calibri" panose="020F0502020204030204" pitchFamily="34" charset="0"/>
                <a:ea typeface="Calibri" panose="020F0502020204030204" pitchFamily="34" charset="0"/>
                <a:cs typeface="Calibri" panose="020F0502020204030204" pitchFamily="34" charset="0"/>
              </a:rPr>
              <a:t>If no edits are needed, confirm data accuracy. Contact the Data Manager if unsure about the DCR request.</a:t>
            </a:r>
            <a:endParaRPr sz="1500" dirty="0">
              <a:solidFill>
                <a:schemeClr val="dk1"/>
              </a:solidFill>
              <a:latin typeface="Calibri" panose="020F0502020204030204" pitchFamily="34" charset="0"/>
              <a:ea typeface="Calibri" panose="020F0502020204030204" pitchFamily="34" charset="0"/>
              <a:cs typeface="Calibri" panose="020F0502020204030204" pitchFamily="34" charset="0"/>
              <a:sym typeface="Hanken Grotesk"/>
            </a:endParaRPr>
          </a:p>
        </p:txBody>
      </p:sp>
      <p:cxnSp>
        <p:nvCxnSpPr>
          <p:cNvPr id="770" name="Google Shape;770;p56"/>
          <p:cNvCxnSpPr>
            <a:cxnSpLocks/>
          </p:cNvCxnSpPr>
          <p:nvPr/>
        </p:nvCxnSpPr>
        <p:spPr>
          <a:xfrm>
            <a:off x="3909878" y="1754263"/>
            <a:ext cx="0" cy="1142400"/>
          </a:xfrm>
          <a:prstGeom prst="straightConnector1">
            <a:avLst/>
          </a:prstGeom>
          <a:noFill/>
          <a:ln w="19050" cap="flat" cmpd="sng">
            <a:solidFill>
              <a:schemeClr val="dk1"/>
            </a:solidFill>
            <a:prstDash val="solid"/>
            <a:round/>
            <a:headEnd type="none" w="med" len="med"/>
            <a:tailEnd type="none" w="med" len="med"/>
          </a:ln>
        </p:spPr>
      </p:cxnSp>
      <p:cxnSp>
        <p:nvCxnSpPr>
          <p:cNvPr id="771" name="Google Shape;771;p56"/>
          <p:cNvCxnSpPr>
            <a:cxnSpLocks/>
          </p:cNvCxnSpPr>
          <p:nvPr/>
        </p:nvCxnSpPr>
        <p:spPr>
          <a:xfrm>
            <a:off x="3909878" y="3412850"/>
            <a:ext cx="0" cy="1772400"/>
          </a:xfrm>
          <a:prstGeom prst="straightConnector1">
            <a:avLst/>
          </a:prstGeom>
          <a:noFill/>
          <a:ln w="19050" cap="flat" cmpd="sng">
            <a:solidFill>
              <a:schemeClr val="dk1"/>
            </a:solidFill>
            <a:prstDash val="solid"/>
            <a:round/>
            <a:headEnd type="none" w="med" len="med"/>
            <a:tailEnd type="none" w="med" len="med"/>
          </a:ln>
        </p:spPr>
      </p:cxnSp>
      <p:sp>
        <p:nvSpPr>
          <p:cNvPr id="3" name="Google Shape;9964;p77">
            <a:extLst>
              <a:ext uri="{FF2B5EF4-FFF2-40B4-BE49-F238E27FC236}">
                <a16:creationId xmlns:a16="http://schemas.microsoft.com/office/drawing/2014/main" id="{F0162A5A-4791-0F0C-818C-5FB64650B1E4}"/>
              </a:ext>
            </a:extLst>
          </p:cNvPr>
          <p:cNvSpPr/>
          <p:nvPr/>
        </p:nvSpPr>
        <p:spPr>
          <a:xfrm>
            <a:off x="3717604" y="2954054"/>
            <a:ext cx="356438" cy="356468"/>
          </a:xfrm>
          <a:custGeom>
            <a:avLst/>
            <a:gdLst/>
            <a:ahLst/>
            <a:cxnLst/>
            <a:rect l="l" t="t" r="r" b="b"/>
            <a:pathLst>
              <a:path w="11752" h="11753" extrusionOk="0">
                <a:moveTo>
                  <a:pt x="9672" y="725"/>
                </a:moveTo>
                <a:lnTo>
                  <a:pt x="9672" y="4191"/>
                </a:lnTo>
                <a:cubicBezTo>
                  <a:pt x="9546" y="4160"/>
                  <a:pt x="9420" y="4160"/>
                  <a:pt x="9294" y="4160"/>
                </a:cubicBezTo>
                <a:cubicBezTo>
                  <a:pt x="9200" y="4160"/>
                  <a:pt x="9074" y="4191"/>
                  <a:pt x="8948" y="4223"/>
                </a:cubicBezTo>
                <a:lnTo>
                  <a:pt x="8948" y="3844"/>
                </a:lnTo>
                <a:cubicBezTo>
                  <a:pt x="8948" y="3277"/>
                  <a:pt x="8475" y="2805"/>
                  <a:pt x="7939" y="2805"/>
                </a:cubicBezTo>
                <a:cubicBezTo>
                  <a:pt x="7813" y="2805"/>
                  <a:pt x="7687" y="2836"/>
                  <a:pt x="7561" y="2836"/>
                </a:cubicBezTo>
                <a:lnTo>
                  <a:pt x="7561" y="2458"/>
                </a:lnTo>
                <a:cubicBezTo>
                  <a:pt x="7561" y="1891"/>
                  <a:pt x="7089" y="1419"/>
                  <a:pt x="6553" y="1419"/>
                </a:cubicBezTo>
                <a:cubicBezTo>
                  <a:pt x="6427" y="1419"/>
                  <a:pt x="6364" y="1419"/>
                  <a:pt x="6238" y="1482"/>
                </a:cubicBezTo>
                <a:cubicBezTo>
                  <a:pt x="6427" y="1041"/>
                  <a:pt x="6837" y="725"/>
                  <a:pt x="7246" y="725"/>
                </a:cubicBezTo>
                <a:close/>
                <a:moveTo>
                  <a:pt x="11090" y="1419"/>
                </a:moveTo>
                <a:lnTo>
                  <a:pt x="11090" y="4884"/>
                </a:lnTo>
                <a:cubicBezTo>
                  <a:pt x="10964" y="4853"/>
                  <a:pt x="10838" y="4853"/>
                  <a:pt x="10712" y="4853"/>
                </a:cubicBezTo>
                <a:cubicBezTo>
                  <a:pt x="10617" y="4853"/>
                  <a:pt x="10491" y="4884"/>
                  <a:pt x="10365" y="4884"/>
                </a:cubicBezTo>
                <a:lnTo>
                  <a:pt x="10365" y="1419"/>
                </a:lnTo>
                <a:close/>
                <a:moveTo>
                  <a:pt x="4537" y="725"/>
                </a:moveTo>
                <a:cubicBezTo>
                  <a:pt x="5104" y="725"/>
                  <a:pt x="5577" y="1198"/>
                  <a:pt x="5577" y="1734"/>
                </a:cubicBezTo>
                <a:lnTo>
                  <a:pt x="5577" y="5010"/>
                </a:lnTo>
                <a:lnTo>
                  <a:pt x="4474" y="6113"/>
                </a:lnTo>
                <a:cubicBezTo>
                  <a:pt x="4253" y="6302"/>
                  <a:pt x="4096" y="6585"/>
                  <a:pt x="4033" y="6869"/>
                </a:cubicBezTo>
                <a:lnTo>
                  <a:pt x="2143" y="6869"/>
                </a:lnTo>
                <a:lnTo>
                  <a:pt x="2143" y="725"/>
                </a:lnTo>
                <a:close/>
                <a:moveTo>
                  <a:pt x="1418" y="1419"/>
                </a:moveTo>
                <a:lnTo>
                  <a:pt x="1418" y="7247"/>
                </a:lnTo>
                <a:cubicBezTo>
                  <a:pt x="1418" y="7468"/>
                  <a:pt x="1575" y="7625"/>
                  <a:pt x="1796" y="7625"/>
                </a:cubicBezTo>
                <a:lnTo>
                  <a:pt x="3938" y="7625"/>
                </a:lnTo>
                <a:cubicBezTo>
                  <a:pt x="4001" y="7846"/>
                  <a:pt x="4064" y="8098"/>
                  <a:pt x="4190" y="8287"/>
                </a:cubicBezTo>
                <a:lnTo>
                  <a:pt x="725" y="8287"/>
                </a:lnTo>
                <a:lnTo>
                  <a:pt x="725" y="1419"/>
                </a:lnTo>
                <a:close/>
                <a:moveTo>
                  <a:pt x="6648" y="2112"/>
                </a:moveTo>
                <a:cubicBezTo>
                  <a:pt x="6837" y="2112"/>
                  <a:pt x="6994" y="2269"/>
                  <a:pt x="6994" y="2458"/>
                </a:cubicBezTo>
                <a:lnTo>
                  <a:pt x="6994" y="6554"/>
                </a:lnTo>
                <a:cubicBezTo>
                  <a:pt x="6994" y="6743"/>
                  <a:pt x="7152" y="6900"/>
                  <a:pt x="7341" y="6900"/>
                </a:cubicBezTo>
                <a:cubicBezTo>
                  <a:pt x="7530" y="6900"/>
                  <a:pt x="7687" y="6743"/>
                  <a:pt x="7687" y="6554"/>
                </a:cubicBezTo>
                <a:lnTo>
                  <a:pt x="7687" y="3844"/>
                </a:lnTo>
                <a:cubicBezTo>
                  <a:pt x="7687" y="3624"/>
                  <a:pt x="7845" y="3466"/>
                  <a:pt x="8065" y="3466"/>
                </a:cubicBezTo>
                <a:cubicBezTo>
                  <a:pt x="8254" y="3466"/>
                  <a:pt x="8412" y="3624"/>
                  <a:pt x="8412" y="3844"/>
                </a:cubicBezTo>
                <a:lnTo>
                  <a:pt x="8412" y="6554"/>
                </a:lnTo>
                <a:cubicBezTo>
                  <a:pt x="8412" y="6743"/>
                  <a:pt x="8570" y="6900"/>
                  <a:pt x="8759" y="6900"/>
                </a:cubicBezTo>
                <a:cubicBezTo>
                  <a:pt x="8948" y="6900"/>
                  <a:pt x="9105" y="6743"/>
                  <a:pt x="9105" y="6554"/>
                </a:cubicBezTo>
                <a:lnTo>
                  <a:pt x="9105" y="5168"/>
                </a:lnTo>
                <a:cubicBezTo>
                  <a:pt x="9105" y="4979"/>
                  <a:pt x="9263" y="4821"/>
                  <a:pt x="9483" y="4821"/>
                </a:cubicBezTo>
                <a:cubicBezTo>
                  <a:pt x="9672" y="4821"/>
                  <a:pt x="9830" y="4979"/>
                  <a:pt x="9830" y="5168"/>
                </a:cubicBezTo>
                <a:lnTo>
                  <a:pt x="9830" y="6554"/>
                </a:lnTo>
                <a:cubicBezTo>
                  <a:pt x="9830" y="6743"/>
                  <a:pt x="9987" y="6900"/>
                  <a:pt x="10176" y="6900"/>
                </a:cubicBezTo>
                <a:cubicBezTo>
                  <a:pt x="10365" y="6900"/>
                  <a:pt x="10523" y="6743"/>
                  <a:pt x="10523" y="6554"/>
                </a:cubicBezTo>
                <a:lnTo>
                  <a:pt x="10523" y="5892"/>
                </a:lnTo>
                <a:cubicBezTo>
                  <a:pt x="10523" y="5672"/>
                  <a:pt x="10680" y="5514"/>
                  <a:pt x="10901" y="5514"/>
                </a:cubicBezTo>
                <a:cubicBezTo>
                  <a:pt x="11090" y="5514"/>
                  <a:pt x="11247" y="5672"/>
                  <a:pt x="11247" y="5892"/>
                </a:cubicBezTo>
                <a:cubicBezTo>
                  <a:pt x="11090" y="5955"/>
                  <a:pt x="11090" y="8633"/>
                  <a:pt x="11090" y="8791"/>
                </a:cubicBezTo>
                <a:cubicBezTo>
                  <a:pt x="11090" y="9043"/>
                  <a:pt x="10995" y="9232"/>
                  <a:pt x="10838" y="9389"/>
                </a:cubicBezTo>
                <a:cubicBezTo>
                  <a:pt x="10586" y="9673"/>
                  <a:pt x="10397" y="10051"/>
                  <a:pt x="10397" y="10460"/>
                </a:cubicBezTo>
                <a:lnTo>
                  <a:pt x="10397" y="11028"/>
                </a:lnTo>
                <a:lnTo>
                  <a:pt x="6270" y="11028"/>
                </a:lnTo>
                <a:lnTo>
                  <a:pt x="6270" y="10397"/>
                </a:lnTo>
                <a:cubicBezTo>
                  <a:pt x="6270" y="10051"/>
                  <a:pt x="6144" y="9673"/>
                  <a:pt x="5923" y="9389"/>
                </a:cubicBezTo>
                <a:lnTo>
                  <a:pt x="4852" y="7972"/>
                </a:lnTo>
                <a:cubicBezTo>
                  <a:pt x="4537" y="7562"/>
                  <a:pt x="4600" y="6995"/>
                  <a:pt x="4946" y="6617"/>
                </a:cubicBezTo>
                <a:lnTo>
                  <a:pt x="5577" y="5987"/>
                </a:lnTo>
                <a:lnTo>
                  <a:pt x="5577" y="6554"/>
                </a:lnTo>
                <a:cubicBezTo>
                  <a:pt x="5577" y="6743"/>
                  <a:pt x="5734" y="6900"/>
                  <a:pt x="5923" y="6900"/>
                </a:cubicBezTo>
                <a:cubicBezTo>
                  <a:pt x="6112" y="6900"/>
                  <a:pt x="6270" y="6743"/>
                  <a:pt x="6270" y="6554"/>
                </a:cubicBezTo>
                <a:lnTo>
                  <a:pt x="6270" y="2458"/>
                </a:lnTo>
                <a:cubicBezTo>
                  <a:pt x="6270" y="2269"/>
                  <a:pt x="6427" y="2112"/>
                  <a:pt x="6648" y="2112"/>
                </a:cubicBezTo>
                <a:close/>
                <a:moveTo>
                  <a:pt x="1733" y="1"/>
                </a:moveTo>
                <a:cubicBezTo>
                  <a:pt x="1544" y="1"/>
                  <a:pt x="1386" y="158"/>
                  <a:pt x="1386" y="379"/>
                </a:cubicBezTo>
                <a:lnTo>
                  <a:pt x="1386" y="725"/>
                </a:lnTo>
                <a:lnTo>
                  <a:pt x="378" y="725"/>
                </a:lnTo>
                <a:cubicBezTo>
                  <a:pt x="158" y="725"/>
                  <a:pt x="0" y="883"/>
                  <a:pt x="0" y="1072"/>
                </a:cubicBezTo>
                <a:lnTo>
                  <a:pt x="0" y="8602"/>
                </a:lnTo>
                <a:cubicBezTo>
                  <a:pt x="0" y="8791"/>
                  <a:pt x="158" y="8948"/>
                  <a:pt x="378" y="8948"/>
                </a:cubicBezTo>
                <a:lnTo>
                  <a:pt x="4663" y="8948"/>
                </a:lnTo>
                <a:lnTo>
                  <a:pt x="5293" y="9830"/>
                </a:lnTo>
                <a:cubicBezTo>
                  <a:pt x="5419" y="9988"/>
                  <a:pt x="5482" y="10208"/>
                  <a:pt x="5482" y="10460"/>
                </a:cubicBezTo>
                <a:lnTo>
                  <a:pt x="5482" y="11406"/>
                </a:lnTo>
                <a:cubicBezTo>
                  <a:pt x="5482" y="11595"/>
                  <a:pt x="5640" y="11752"/>
                  <a:pt x="5829" y="11752"/>
                </a:cubicBezTo>
                <a:lnTo>
                  <a:pt x="10649" y="11752"/>
                </a:lnTo>
                <a:cubicBezTo>
                  <a:pt x="10838" y="11752"/>
                  <a:pt x="10995" y="11595"/>
                  <a:pt x="10995" y="11406"/>
                </a:cubicBezTo>
                <a:lnTo>
                  <a:pt x="10995" y="10460"/>
                </a:lnTo>
                <a:cubicBezTo>
                  <a:pt x="10995" y="10208"/>
                  <a:pt x="11090" y="10019"/>
                  <a:pt x="11247" y="9862"/>
                </a:cubicBezTo>
                <a:cubicBezTo>
                  <a:pt x="11500" y="9578"/>
                  <a:pt x="11657" y="9200"/>
                  <a:pt x="11657" y="8791"/>
                </a:cubicBezTo>
                <a:lnTo>
                  <a:pt x="11657" y="1072"/>
                </a:lnTo>
                <a:cubicBezTo>
                  <a:pt x="11752" y="883"/>
                  <a:pt x="11594" y="725"/>
                  <a:pt x="11405" y="725"/>
                </a:cubicBezTo>
                <a:lnTo>
                  <a:pt x="10365" y="725"/>
                </a:lnTo>
                <a:lnTo>
                  <a:pt x="10365" y="379"/>
                </a:lnTo>
                <a:cubicBezTo>
                  <a:pt x="10365" y="158"/>
                  <a:pt x="10208" y="1"/>
                  <a:pt x="10019" y="1"/>
                </a:cubicBezTo>
                <a:lnTo>
                  <a:pt x="7246" y="1"/>
                </a:lnTo>
                <a:cubicBezTo>
                  <a:pt x="6711" y="1"/>
                  <a:pt x="6207" y="284"/>
                  <a:pt x="5892" y="662"/>
                </a:cubicBezTo>
                <a:cubicBezTo>
                  <a:pt x="5577" y="253"/>
                  <a:pt x="5041" y="1"/>
                  <a:pt x="4505" y="1"/>
                </a:cubicBezTo>
                <a:close/>
              </a:path>
            </a:pathLst>
          </a:custGeom>
          <a:solidFill>
            <a:srgbClr val="1E5187"/>
          </a:solidFill>
          <a:ln>
            <a:solidFill>
              <a:srgbClr val="1E5187"/>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 name="Google Shape;9333;p75">
            <a:extLst>
              <a:ext uri="{FF2B5EF4-FFF2-40B4-BE49-F238E27FC236}">
                <a16:creationId xmlns:a16="http://schemas.microsoft.com/office/drawing/2014/main" id="{FE63B84C-B920-66E5-EF19-886B28E1D6B0}"/>
              </a:ext>
            </a:extLst>
          </p:cNvPr>
          <p:cNvGrpSpPr/>
          <p:nvPr/>
        </p:nvGrpSpPr>
        <p:grpSpPr>
          <a:xfrm>
            <a:off x="3758131" y="1214535"/>
            <a:ext cx="324609" cy="437400"/>
            <a:chOff x="-39783425" y="2337925"/>
            <a:chExt cx="275700" cy="318350"/>
          </a:xfrm>
          <a:solidFill>
            <a:srgbClr val="1E5187"/>
          </a:solidFill>
        </p:grpSpPr>
        <p:sp>
          <p:nvSpPr>
            <p:cNvPr id="5" name="Google Shape;9334;p75">
              <a:extLst>
                <a:ext uri="{FF2B5EF4-FFF2-40B4-BE49-F238E27FC236}">
                  <a16:creationId xmlns:a16="http://schemas.microsoft.com/office/drawing/2014/main" id="{D4AD697B-B5D3-3D65-8985-8CA437214F0B}"/>
                </a:ext>
              </a:extLst>
            </p:cNvPr>
            <p:cNvSpPr/>
            <p:nvPr/>
          </p:nvSpPr>
          <p:spPr>
            <a:xfrm>
              <a:off x="-39739325" y="2468600"/>
              <a:ext cx="194575" cy="148500"/>
            </a:xfrm>
            <a:custGeom>
              <a:avLst/>
              <a:gdLst/>
              <a:ahLst/>
              <a:cxnLst/>
              <a:rect l="l" t="t" r="r" b="b"/>
              <a:pathLst>
                <a:path w="7783" h="5940" extrusionOk="0">
                  <a:moveTo>
                    <a:pt x="6349" y="772"/>
                  </a:moveTo>
                  <a:cubicBezTo>
                    <a:pt x="6459" y="772"/>
                    <a:pt x="6570" y="812"/>
                    <a:pt x="6648" y="891"/>
                  </a:cubicBezTo>
                  <a:cubicBezTo>
                    <a:pt x="6711" y="954"/>
                    <a:pt x="6743" y="1017"/>
                    <a:pt x="6806" y="1080"/>
                  </a:cubicBezTo>
                  <a:cubicBezTo>
                    <a:pt x="6837" y="1300"/>
                    <a:pt x="6837" y="1458"/>
                    <a:pt x="6711" y="1552"/>
                  </a:cubicBezTo>
                  <a:lnTo>
                    <a:pt x="3340" y="4955"/>
                  </a:lnTo>
                  <a:cubicBezTo>
                    <a:pt x="3261" y="5033"/>
                    <a:pt x="3151" y="5073"/>
                    <a:pt x="3041" y="5073"/>
                  </a:cubicBezTo>
                  <a:cubicBezTo>
                    <a:pt x="2931" y="5073"/>
                    <a:pt x="2820" y="5033"/>
                    <a:pt x="2742" y="4955"/>
                  </a:cubicBezTo>
                  <a:lnTo>
                    <a:pt x="1040" y="3253"/>
                  </a:lnTo>
                  <a:cubicBezTo>
                    <a:pt x="883" y="3096"/>
                    <a:pt x="883" y="2812"/>
                    <a:pt x="1040" y="2655"/>
                  </a:cubicBezTo>
                  <a:lnTo>
                    <a:pt x="1135" y="2592"/>
                  </a:lnTo>
                  <a:cubicBezTo>
                    <a:pt x="1214" y="2513"/>
                    <a:pt x="1316" y="2474"/>
                    <a:pt x="1418" y="2474"/>
                  </a:cubicBezTo>
                  <a:cubicBezTo>
                    <a:pt x="1521" y="2474"/>
                    <a:pt x="1623" y="2513"/>
                    <a:pt x="1702" y="2592"/>
                  </a:cubicBezTo>
                  <a:lnTo>
                    <a:pt x="2742" y="3600"/>
                  </a:lnTo>
                  <a:cubicBezTo>
                    <a:pt x="2820" y="3679"/>
                    <a:pt x="2931" y="3718"/>
                    <a:pt x="3041" y="3718"/>
                  </a:cubicBezTo>
                  <a:cubicBezTo>
                    <a:pt x="3151" y="3718"/>
                    <a:pt x="3261" y="3679"/>
                    <a:pt x="3340" y="3600"/>
                  </a:cubicBezTo>
                  <a:lnTo>
                    <a:pt x="6050" y="891"/>
                  </a:lnTo>
                  <a:cubicBezTo>
                    <a:pt x="6128" y="812"/>
                    <a:pt x="6239" y="772"/>
                    <a:pt x="6349" y="772"/>
                  </a:cubicBezTo>
                  <a:close/>
                  <a:moveTo>
                    <a:pt x="6369" y="1"/>
                  </a:moveTo>
                  <a:cubicBezTo>
                    <a:pt x="6050" y="1"/>
                    <a:pt x="5719" y="119"/>
                    <a:pt x="5451" y="355"/>
                  </a:cubicBezTo>
                  <a:lnTo>
                    <a:pt x="3025" y="2781"/>
                  </a:lnTo>
                  <a:lnTo>
                    <a:pt x="2269" y="2025"/>
                  </a:lnTo>
                  <a:cubicBezTo>
                    <a:pt x="2040" y="1796"/>
                    <a:pt x="1742" y="1663"/>
                    <a:pt x="1421" y="1663"/>
                  </a:cubicBezTo>
                  <a:cubicBezTo>
                    <a:pt x="1256" y="1663"/>
                    <a:pt x="1085" y="1698"/>
                    <a:pt x="914" y="1773"/>
                  </a:cubicBezTo>
                  <a:cubicBezTo>
                    <a:pt x="694" y="1867"/>
                    <a:pt x="536" y="1993"/>
                    <a:pt x="473" y="2119"/>
                  </a:cubicBezTo>
                  <a:cubicBezTo>
                    <a:pt x="1" y="2592"/>
                    <a:pt x="1" y="3379"/>
                    <a:pt x="473" y="3883"/>
                  </a:cubicBezTo>
                  <a:lnTo>
                    <a:pt x="2143" y="5585"/>
                  </a:lnTo>
                  <a:cubicBezTo>
                    <a:pt x="2379" y="5821"/>
                    <a:pt x="2694" y="5939"/>
                    <a:pt x="3017" y="5939"/>
                  </a:cubicBezTo>
                  <a:cubicBezTo>
                    <a:pt x="3340" y="5939"/>
                    <a:pt x="3671" y="5821"/>
                    <a:pt x="3939" y="5585"/>
                  </a:cubicBezTo>
                  <a:lnTo>
                    <a:pt x="7310" y="2182"/>
                  </a:lnTo>
                  <a:cubicBezTo>
                    <a:pt x="7656" y="1836"/>
                    <a:pt x="7782" y="1300"/>
                    <a:pt x="7593" y="859"/>
                  </a:cubicBezTo>
                  <a:cubicBezTo>
                    <a:pt x="7467" y="575"/>
                    <a:pt x="7310" y="418"/>
                    <a:pt x="7215" y="355"/>
                  </a:cubicBezTo>
                  <a:cubicBezTo>
                    <a:pt x="6995" y="119"/>
                    <a:pt x="6688" y="1"/>
                    <a:pt x="6369" y="1"/>
                  </a:cubicBezTo>
                  <a:close/>
                </a:path>
              </a:pathLst>
            </a:custGeom>
            <a:grpFill/>
            <a:ln>
              <a:solidFill>
                <a:srgbClr val="1E5187"/>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9335;p75">
              <a:extLst>
                <a:ext uri="{FF2B5EF4-FFF2-40B4-BE49-F238E27FC236}">
                  <a16:creationId xmlns:a16="http://schemas.microsoft.com/office/drawing/2014/main" id="{873DAA9B-A0BB-5B70-8515-EDE6992BD6AE}"/>
                </a:ext>
              </a:extLst>
            </p:cNvPr>
            <p:cNvSpPr/>
            <p:nvPr/>
          </p:nvSpPr>
          <p:spPr>
            <a:xfrm>
              <a:off x="-39783425" y="2337925"/>
              <a:ext cx="275700" cy="318350"/>
            </a:xfrm>
            <a:custGeom>
              <a:avLst/>
              <a:gdLst/>
              <a:ahLst/>
              <a:cxnLst/>
              <a:rect l="l" t="t" r="r" b="b"/>
              <a:pathLst>
                <a:path w="11028" h="12734" extrusionOk="0">
                  <a:moveTo>
                    <a:pt x="5608" y="793"/>
                  </a:moveTo>
                  <a:cubicBezTo>
                    <a:pt x="5829" y="793"/>
                    <a:pt x="5986" y="1014"/>
                    <a:pt x="6049" y="1234"/>
                  </a:cubicBezTo>
                  <a:cubicBezTo>
                    <a:pt x="6049" y="1486"/>
                    <a:pt x="6238" y="1644"/>
                    <a:pt x="6459" y="1644"/>
                  </a:cubicBezTo>
                  <a:lnTo>
                    <a:pt x="8129" y="1644"/>
                  </a:lnTo>
                  <a:cubicBezTo>
                    <a:pt x="8349" y="1644"/>
                    <a:pt x="8507" y="1833"/>
                    <a:pt x="8570" y="2053"/>
                  </a:cubicBezTo>
                  <a:lnTo>
                    <a:pt x="8570" y="2494"/>
                  </a:lnTo>
                  <a:lnTo>
                    <a:pt x="2773" y="2494"/>
                  </a:lnTo>
                  <a:lnTo>
                    <a:pt x="2773" y="2116"/>
                  </a:lnTo>
                  <a:lnTo>
                    <a:pt x="2741" y="2116"/>
                  </a:lnTo>
                  <a:cubicBezTo>
                    <a:pt x="2741" y="1864"/>
                    <a:pt x="2930" y="1707"/>
                    <a:pt x="3119" y="1675"/>
                  </a:cubicBezTo>
                  <a:lnTo>
                    <a:pt x="4789" y="1675"/>
                  </a:lnTo>
                  <a:cubicBezTo>
                    <a:pt x="5010" y="1675"/>
                    <a:pt x="5167" y="1486"/>
                    <a:pt x="5167" y="1234"/>
                  </a:cubicBezTo>
                  <a:cubicBezTo>
                    <a:pt x="5167" y="1014"/>
                    <a:pt x="5356" y="856"/>
                    <a:pt x="5608" y="793"/>
                  </a:cubicBezTo>
                  <a:close/>
                  <a:moveTo>
                    <a:pt x="10177" y="2494"/>
                  </a:moveTo>
                  <a:lnTo>
                    <a:pt x="10177" y="11883"/>
                  </a:lnTo>
                  <a:lnTo>
                    <a:pt x="788" y="11883"/>
                  </a:lnTo>
                  <a:lnTo>
                    <a:pt x="788" y="2494"/>
                  </a:lnTo>
                  <a:lnTo>
                    <a:pt x="1891" y="2494"/>
                  </a:lnTo>
                  <a:lnTo>
                    <a:pt x="1891" y="2904"/>
                  </a:lnTo>
                  <a:cubicBezTo>
                    <a:pt x="1891" y="3125"/>
                    <a:pt x="2111" y="3314"/>
                    <a:pt x="2332" y="3314"/>
                  </a:cubicBezTo>
                  <a:lnTo>
                    <a:pt x="8948" y="3314"/>
                  </a:lnTo>
                  <a:cubicBezTo>
                    <a:pt x="9200" y="3314"/>
                    <a:pt x="9357" y="3125"/>
                    <a:pt x="9357" y="2904"/>
                  </a:cubicBezTo>
                  <a:lnTo>
                    <a:pt x="9357" y="2494"/>
                  </a:lnTo>
                  <a:close/>
                  <a:moveTo>
                    <a:pt x="5615" y="1"/>
                  </a:moveTo>
                  <a:cubicBezTo>
                    <a:pt x="5456" y="1"/>
                    <a:pt x="5293" y="33"/>
                    <a:pt x="5136" y="100"/>
                  </a:cubicBezTo>
                  <a:cubicBezTo>
                    <a:pt x="4821" y="226"/>
                    <a:pt x="4537" y="478"/>
                    <a:pt x="4474" y="856"/>
                  </a:cubicBezTo>
                  <a:lnTo>
                    <a:pt x="3151" y="856"/>
                  </a:lnTo>
                  <a:cubicBezTo>
                    <a:pt x="2647" y="856"/>
                    <a:pt x="2174" y="1203"/>
                    <a:pt x="1985" y="1675"/>
                  </a:cubicBezTo>
                  <a:lnTo>
                    <a:pt x="410" y="1675"/>
                  </a:lnTo>
                  <a:cubicBezTo>
                    <a:pt x="158" y="1675"/>
                    <a:pt x="0" y="1864"/>
                    <a:pt x="0" y="2116"/>
                  </a:cubicBezTo>
                  <a:lnTo>
                    <a:pt x="0" y="12292"/>
                  </a:lnTo>
                  <a:cubicBezTo>
                    <a:pt x="0" y="12544"/>
                    <a:pt x="221" y="12734"/>
                    <a:pt x="410" y="12734"/>
                  </a:cubicBezTo>
                  <a:lnTo>
                    <a:pt x="10618" y="12734"/>
                  </a:lnTo>
                  <a:cubicBezTo>
                    <a:pt x="10838" y="12734"/>
                    <a:pt x="11027" y="12544"/>
                    <a:pt x="11027" y="12292"/>
                  </a:cubicBezTo>
                  <a:lnTo>
                    <a:pt x="11027" y="2116"/>
                  </a:lnTo>
                  <a:cubicBezTo>
                    <a:pt x="10996" y="1864"/>
                    <a:pt x="10807" y="1675"/>
                    <a:pt x="10555" y="1675"/>
                  </a:cubicBezTo>
                  <a:lnTo>
                    <a:pt x="9263" y="1675"/>
                  </a:lnTo>
                  <a:cubicBezTo>
                    <a:pt x="9105" y="1203"/>
                    <a:pt x="8633" y="856"/>
                    <a:pt x="8097" y="856"/>
                  </a:cubicBezTo>
                  <a:lnTo>
                    <a:pt x="6774" y="856"/>
                  </a:lnTo>
                  <a:cubicBezTo>
                    <a:pt x="6606" y="328"/>
                    <a:pt x="6127" y="1"/>
                    <a:pt x="5615" y="1"/>
                  </a:cubicBezTo>
                  <a:close/>
                </a:path>
              </a:pathLst>
            </a:custGeom>
            <a:grpFill/>
            <a:ln>
              <a:solidFill>
                <a:srgbClr val="1E5187"/>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E42C04B-447A-5B75-BB37-74D13123B1FD}"/>
              </a:ext>
            </a:extLst>
          </p:cNvPr>
          <p:cNvPicPr>
            <a:picLocks noChangeAspect="1"/>
          </p:cNvPicPr>
          <p:nvPr/>
        </p:nvPicPr>
        <p:blipFill>
          <a:blip r:embed="rId2"/>
          <a:stretch>
            <a:fillRect/>
          </a:stretch>
        </p:blipFill>
        <p:spPr>
          <a:xfrm>
            <a:off x="685800" y="249188"/>
            <a:ext cx="7772401" cy="3986815"/>
          </a:xfrm>
          <a:prstGeom prst="rect">
            <a:avLst/>
          </a:prstGeom>
        </p:spPr>
      </p:pic>
      <p:sp>
        <p:nvSpPr>
          <p:cNvPr id="10" name="TextBox 9">
            <a:extLst>
              <a:ext uri="{FF2B5EF4-FFF2-40B4-BE49-F238E27FC236}">
                <a16:creationId xmlns:a16="http://schemas.microsoft.com/office/drawing/2014/main" id="{B9DE248E-6E0E-E371-A2C4-03119320E575}"/>
              </a:ext>
            </a:extLst>
          </p:cNvPr>
          <p:cNvSpPr txBox="1"/>
          <p:nvPr/>
        </p:nvSpPr>
        <p:spPr>
          <a:xfrm>
            <a:off x="782053" y="4331366"/>
            <a:ext cx="7579895" cy="573298"/>
          </a:xfrm>
          <a:prstGeom prst="rect">
            <a:avLst/>
          </a:prstGeom>
          <a:noFill/>
        </p:spPr>
        <p:txBody>
          <a:bodyPr wrap="square">
            <a:spAutoFit/>
          </a:bodyPr>
          <a:lstStyle/>
          <a:p>
            <a:pPr marL="0" lvl="0" indent="0" algn="ctr" rtl="0">
              <a:lnSpc>
                <a:spcPct val="115000"/>
              </a:lnSpc>
              <a:spcBef>
                <a:spcPts val="0"/>
              </a:spcBef>
              <a:spcAft>
                <a:spcPts val="0"/>
              </a:spcAft>
              <a:buNone/>
            </a:pPr>
            <a:r>
              <a:rPr lang="en-US" sz="1400" dirty="0">
                <a:latin typeface="Calibri" panose="020F0502020204030204" pitchFamily="34" charset="0"/>
                <a:ea typeface="Calibri" panose="020F0502020204030204" pitchFamily="34" charset="0"/>
                <a:cs typeface="Calibri" panose="020F0502020204030204" pitchFamily="34" charset="0"/>
              </a:rPr>
              <a:t>Click ‘Edit CRF’ to make changes, then click ‘Save Record’ and ‘Submit CRF’. To respond to the query, click ‘Add Response,’ enter your reply, and click ‘Save Response.’ </a:t>
            </a:r>
          </a:p>
        </p:txBody>
      </p:sp>
      <p:sp>
        <p:nvSpPr>
          <p:cNvPr id="11" name="Rectangle 10">
            <a:extLst>
              <a:ext uri="{FF2B5EF4-FFF2-40B4-BE49-F238E27FC236}">
                <a16:creationId xmlns:a16="http://schemas.microsoft.com/office/drawing/2014/main" id="{01966F2C-799C-C5C2-439E-3B1B32AFAD96}"/>
              </a:ext>
            </a:extLst>
          </p:cNvPr>
          <p:cNvSpPr/>
          <p:nvPr/>
        </p:nvSpPr>
        <p:spPr>
          <a:xfrm>
            <a:off x="6364705" y="3741821"/>
            <a:ext cx="2093495" cy="494182"/>
          </a:xfrm>
          <a:prstGeom prst="rect">
            <a:avLst/>
          </a:prstGeom>
          <a:solidFill>
            <a:srgbClr val="EFF4F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69FFF339-5106-95FB-BE45-87EE2F95F3C6}"/>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Lst>
          </a:blip>
          <a:srcRect l="3985" t="450" b="-1"/>
          <a:stretch/>
        </p:blipFill>
        <p:spPr>
          <a:xfrm>
            <a:off x="7069539" y="3885063"/>
            <a:ext cx="713439" cy="208638"/>
          </a:xfrm>
          <a:prstGeom prst="rect">
            <a:avLst/>
          </a:prstGeom>
        </p:spPr>
      </p:pic>
      <p:sp>
        <p:nvSpPr>
          <p:cNvPr id="14" name="Rectangle: Rounded Corners 13">
            <a:extLst>
              <a:ext uri="{FF2B5EF4-FFF2-40B4-BE49-F238E27FC236}">
                <a16:creationId xmlns:a16="http://schemas.microsoft.com/office/drawing/2014/main" id="{E12D43DA-50D3-6D48-0B3C-7691BB009740}"/>
              </a:ext>
            </a:extLst>
          </p:cNvPr>
          <p:cNvSpPr/>
          <p:nvPr/>
        </p:nvSpPr>
        <p:spPr>
          <a:xfrm>
            <a:off x="6040390" y="850347"/>
            <a:ext cx="655685" cy="247814"/>
          </a:xfrm>
          <a:prstGeom prst="roundRect">
            <a:avLst/>
          </a:prstGeom>
          <a:no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id="{7D6A937D-1933-BFDD-A33D-9F721FFBE7D7}"/>
              </a:ext>
            </a:extLst>
          </p:cNvPr>
          <p:cNvSpPr/>
          <p:nvPr/>
        </p:nvSpPr>
        <p:spPr>
          <a:xfrm>
            <a:off x="7069538" y="3885063"/>
            <a:ext cx="655685" cy="208638"/>
          </a:xfrm>
          <a:prstGeom prst="roundRect">
            <a:avLst/>
          </a:prstGeom>
          <a:no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8313853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59FBB9-9F9D-DF6A-04F6-B173B1A69E8E}"/>
            </a:ext>
          </a:extLst>
        </p:cNvPr>
        <p:cNvGrpSpPr/>
        <p:nvPr/>
      </p:nvGrpSpPr>
      <p:grpSpPr>
        <a:xfrm>
          <a:off x="0" y="0"/>
          <a:ext cx="0" cy="0"/>
          <a:chOff x="0" y="0"/>
          <a:chExt cx="0" cy="0"/>
        </a:xfrm>
      </p:grpSpPr>
      <p:sp>
        <p:nvSpPr>
          <p:cNvPr id="10" name="TextBox 9">
            <a:extLst>
              <a:ext uri="{FF2B5EF4-FFF2-40B4-BE49-F238E27FC236}">
                <a16:creationId xmlns:a16="http://schemas.microsoft.com/office/drawing/2014/main" id="{B82DCE26-BF54-EE03-0FD9-B63B4CA00579}"/>
              </a:ext>
            </a:extLst>
          </p:cNvPr>
          <p:cNvSpPr txBox="1"/>
          <p:nvPr/>
        </p:nvSpPr>
        <p:spPr>
          <a:xfrm>
            <a:off x="782053" y="4331366"/>
            <a:ext cx="7579895" cy="573298"/>
          </a:xfrm>
          <a:prstGeom prst="rect">
            <a:avLst/>
          </a:prstGeom>
          <a:noFill/>
        </p:spPr>
        <p:txBody>
          <a:bodyPr wrap="square">
            <a:spAutoFit/>
          </a:bodyPr>
          <a:lstStyle/>
          <a:p>
            <a:pPr marL="0" lvl="0" indent="0" algn="ctr" rtl="0">
              <a:lnSpc>
                <a:spcPct val="115000"/>
              </a:lnSpc>
              <a:spcBef>
                <a:spcPts val="0"/>
              </a:spcBef>
              <a:spcAft>
                <a:spcPts val="0"/>
              </a:spcAft>
              <a:buNone/>
            </a:pPr>
            <a:r>
              <a:rPr lang="en-US" sz="1400" dirty="0">
                <a:latin typeface="Calibri" panose="020F0502020204030204" pitchFamily="34" charset="0"/>
                <a:ea typeface="Calibri" panose="020F0502020204030204" pitchFamily="34" charset="0"/>
                <a:cs typeface="Calibri" panose="020F0502020204030204" pitchFamily="34" charset="0"/>
              </a:rPr>
              <a:t>Click ‘Edit CRF’ to </a:t>
            </a:r>
            <a:r>
              <a:rPr lang="en-US" dirty="0">
                <a:latin typeface="Calibri" panose="020F0502020204030204" pitchFamily="34" charset="0"/>
                <a:ea typeface="Calibri" panose="020F0502020204030204" pitchFamily="34" charset="0"/>
                <a:cs typeface="Calibri" panose="020F0502020204030204" pitchFamily="34" charset="0"/>
              </a:rPr>
              <a:t>respond to the question where the rule is triggered</a:t>
            </a:r>
            <a:r>
              <a:rPr lang="en-US" sz="1400" dirty="0">
                <a:latin typeface="Calibri" panose="020F0502020204030204" pitchFamily="34" charset="0"/>
                <a:ea typeface="Calibri" panose="020F0502020204030204" pitchFamily="34" charset="0"/>
                <a:cs typeface="Calibri" panose="020F0502020204030204" pitchFamily="34" charset="0"/>
              </a:rPr>
              <a:t>. Add the ‘Reason for change’. Then click ‘Save Record’ and ‘Submit CRF’. </a:t>
            </a:r>
          </a:p>
        </p:txBody>
      </p:sp>
      <p:pic>
        <p:nvPicPr>
          <p:cNvPr id="3" name="Picture 2">
            <a:extLst>
              <a:ext uri="{FF2B5EF4-FFF2-40B4-BE49-F238E27FC236}">
                <a16:creationId xmlns:a16="http://schemas.microsoft.com/office/drawing/2014/main" id="{E76A64DD-864D-A16B-7325-6DC744544608}"/>
              </a:ext>
            </a:extLst>
          </p:cNvPr>
          <p:cNvPicPr>
            <a:picLocks noChangeAspect="1"/>
          </p:cNvPicPr>
          <p:nvPr/>
        </p:nvPicPr>
        <p:blipFill>
          <a:blip r:embed="rId2"/>
          <a:stretch>
            <a:fillRect/>
          </a:stretch>
        </p:blipFill>
        <p:spPr>
          <a:xfrm>
            <a:off x="437259" y="281576"/>
            <a:ext cx="8269483" cy="3651633"/>
          </a:xfrm>
          <a:prstGeom prst="rect">
            <a:avLst/>
          </a:prstGeom>
        </p:spPr>
      </p:pic>
      <p:sp>
        <p:nvSpPr>
          <p:cNvPr id="14" name="Rectangle: Rounded Corners 13">
            <a:extLst>
              <a:ext uri="{FF2B5EF4-FFF2-40B4-BE49-F238E27FC236}">
                <a16:creationId xmlns:a16="http://schemas.microsoft.com/office/drawing/2014/main" id="{19E4B48B-FBD8-896C-3FD7-719181C51766}"/>
              </a:ext>
            </a:extLst>
          </p:cNvPr>
          <p:cNvSpPr/>
          <p:nvPr/>
        </p:nvSpPr>
        <p:spPr>
          <a:xfrm>
            <a:off x="425302" y="1086383"/>
            <a:ext cx="5826642" cy="2846825"/>
          </a:xfrm>
          <a:prstGeom prst="roundRect">
            <a:avLst/>
          </a:prstGeom>
          <a:no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7340350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A39FEE-4DE5-2F23-21EE-FD5411FC4AD1}"/>
            </a:ext>
          </a:extLst>
        </p:cNvPr>
        <p:cNvGrpSpPr/>
        <p:nvPr/>
      </p:nvGrpSpPr>
      <p:grpSpPr>
        <a:xfrm>
          <a:off x="0" y="0"/>
          <a:ext cx="0" cy="0"/>
          <a:chOff x="0" y="0"/>
          <a:chExt cx="0" cy="0"/>
        </a:xfrm>
      </p:grpSpPr>
      <p:sp>
        <p:nvSpPr>
          <p:cNvPr id="10" name="TextBox 9">
            <a:extLst>
              <a:ext uri="{FF2B5EF4-FFF2-40B4-BE49-F238E27FC236}">
                <a16:creationId xmlns:a16="http://schemas.microsoft.com/office/drawing/2014/main" id="{3B3B7AC4-4FC5-D6C6-A2D0-9F6565186985}"/>
              </a:ext>
            </a:extLst>
          </p:cNvPr>
          <p:cNvSpPr txBox="1"/>
          <p:nvPr/>
        </p:nvSpPr>
        <p:spPr>
          <a:xfrm>
            <a:off x="782052" y="3874166"/>
            <a:ext cx="7579895" cy="821059"/>
          </a:xfrm>
          <a:prstGeom prst="rect">
            <a:avLst/>
          </a:prstGeom>
          <a:noFill/>
        </p:spPr>
        <p:txBody>
          <a:bodyPr wrap="square">
            <a:spAutoFit/>
          </a:bodyPr>
          <a:lstStyle/>
          <a:p>
            <a:pPr marL="0" lvl="0" indent="0" algn="ctr" rtl="0">
              <a:lnSpc>
                <a:spcPct val="115000"/>
              </a:lnSpc>
              <a:spcBef>
                <a:spcPts val="0"/>
              </a:spcBef>
              <a:spcAft>
                <a:spcPts val="0"/>
              </a:spcAft>
              <a:buNone/>
            </a:pPr>
            <a:r>
              <a:rPr lang="en-US" sz="1400" dirty="0">
                <a:latin typeface="Calibri" panose="020F0502020204030204" pitchFamily="34" charset="0"/>
                <a:ea typeface="Calibri" panose="020F0502020204030204" pitchFamily="34" charset="0"/>
                <a:cs typeface="Calibri" panose="020F0502020204030204" pitchFamily="34" charset="0"/>
              </a:rPr>
              <a:t>Click ‘Add Response’, type in your response. </a:t>
            </a:r>
          </a:p>
          <a:p>
            <a:pPr marL="0" lvl="0" indent="0" algn="ctr" rtl="0">
              <a:lnSpc>
                <a:spcPct val="115000"/>
              </a:lnSpc>
              <a:spcBef>
                <a:spcPts val="0"/>
              </a:spcBef>
              <a:spcAft>
                <a:spcPts val="0"/>
              </a:spcAft>
              <a:buNone/>
            </a:pPr>
            <a:r>
              <a:rPr lang="en-US" sz="1400" dirty="0">
                <a:latin typeface="Calibri" panose="020F0502020204030204" pitchFamily="34" charset="0"/>
                <a:ea typeface="Calibri" panose="020F0502020204030204" pitchFamily="34" charset="0"/>
                <a:cs typeface="Calibri" panose="020F0502020204030204" pitchFamily="34" charset="0"/>
              </a:rPr>
              <a:t>Note: Please add that you confirmed with your source documentation or with your site PI or the assessor who conducted the assessment. Click’ Save Response’.</a:t>
            </a:r>
          </a:p>
        </p:txBody>
      </p:sp>
      <p:pic>
        <p:nvPicPr>
          <p:cNvPr id="4" name="Picture 3">
            <a:extLst>
              <a:ext uri="{FF2B5EF4-FFF2-40B4-BE49-F238E27FC236}">
                <a16:creationId xmlns:a16="http://schemas.microsoft.com/office/drawing/2014/main" id="{D8FB2AD9-8A28-6105-056C-B7C27841C8F8}"/>
              </a:ext>
            </a:extLst>
          </p:cNvPr>
          <p:cNvPicPr>
            <a:picLocks noChangeAspect="1"/>
          </p:cNvPicPr>
          <p:nvPr/>
        </p:nvPicPr>
        <p:blipFill>
          <a:blip r:embed="rId2"/>
          <a:stretch>
            <a:fillRect/>
          </a:stretch>
        </p:blipFill>
        <p:spPr>
          <a:xfrm>
            <a:off x="268537" y="287070"/>
            <a:ext cx="8606926" cy="3195099"/>
          </a:xfrm>
          <a:prstGeom prst="rect">
            <a:avLst/>
          </a:prstGeom>
        </p:spPr>
      </p:pic>
      <p:sp>
        <p:nvSpPr>
          <p:cNvPr id="14" name="Rectangle: Rounded Corners 13">
            <a:extLst>
              <a:ext uri="{FF2B5EF4-FFF2-40B4-BE49-F238E27FC236}">
                <a16:creationId xmlns:a16="http://schemas.microsoft.com/office/drawing/2014/main" id="{935708EB-7C08-775B-625C-31F83DC17803}"/>
              </a:ext>
            </a:extLst>
          </p:cNvPr>
          <p:cNvSpPr/>
          <p:nvPr/>
        </p:nvSpPr>
        <p:spPr>
          <a:xfrm flipV="1">
            <a:off x="4167963" y="2358262"/>
            <a:ext cx="4707500" cy="1177071"/>
          </a:xfrm>
          <a:prstGeom prst="roundRect">
            <a:avLst/>
          </a:prstGeom>
          <a:no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6738175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686">
          <a:extLst>
            <a:ext uri="{FF2B5EF4-FFF2-40B4-BE49-F238E27FC236}">
              <a16:creationId xmlns:a16="http://schemas.microsoft.com/office/drawing/2014/main" id="{37C49AAA-83C1-9747-57F3-E0A5A7A7EE7C}"/>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1FA70E46-756E-81A9-0ACE-BD9D0F1100D9}"/>
              </a:ext>
            </a:extLst>
          </p:cNvPr>
          <p:cNvPicPr>
            <a:picLocks noChangeAspect="1"/>
          </p:cNvPicPr>
          <p:nvPr/>
        </p:nvPicPr>
        <p:blipFill>
          <a:blip r:embed="rId3">
            <a:alphaModFix amt="35000"/>
          </a:blip>
          <a:stretch>
            <a:fillRect/>
          </a:stretch>
        </p:blipFill>
        <p:spPr>
          <a:xfrm>
            <a:off x="1554015" y="246150"/>
            <a:ext cx="6035971" cy="4651200"/>
          </a:xfrm>
          <a:prstGeom prst="rect">
            <a:avLst/>
          </a:prstGeom>
        </p:spPr>
      </p:pic>
      <p:sp>
        <p:nvSpPr>
          <p:cNvPr id="690" name="Google Shape;690;p55">
            <a:extLst>
              <a:ext uri="{FF2B5EF4-FFF2-40B4-BE49-F238E27FC236}">
                <a16:creationId xmlns:a16="http://schemas.microsoft.com/office/drawing/2014/main" id="{9FB17DB1-615E-8806-58AB-5103B9149F15}"/>
              </a:ext>
            </a:extLst>
          </p:cNvPr>
          <p:cNvSpPr txBox="1">
            <a:spLocks noGrp="1"/>
          </p:cNvSpPr>
          <p:nvPr>
            <p:ph type="title"/>
          </p:nvPr>
        </p:nvSpPr>
        <p:spPr>
          <a:xfrm>
            <a:off x="717750" y="1439342"/>
            <a:ext cx="7708500" cy="2264817"/>
          </a:xfrm>
          <a:prstGeom prst="rect">
            <a:avLst/>
          </a:prstGeom>
          <a:noFill/>
        </p:spPr>
        <p:txBody>
          <a:bodyPr spcFirstLastPara="1" wrap="square" lIns="91425" tIns="91425" rIns="91425" bIns="91425" anchor="t" anchorCtr="0">
            <a:noAutofit/>
          </a:bodyPr>
          <a:lstStyle/>
          <a:p>
            <a:pPr marL="0" lvl="0" indent="0" algn="ctr" rtl="0">
              <a:spcBef>
                <a:spcPts val="0"/>
              </a:spcBef>
              <a:spcAft>
                <a:spcPts val="0"/>
              </a:spcAft>
              <a:buNone/>
            </a:pPr>
            <a:r>
              <a:rPr lang="en" sz="4400" dirty="0">
                <a:ln w="12700">
                  <a:solidFill>
                    <a:schemeClr val="bg1"/>
                  </a:solidFill>
                </a:ln>
                <a:solidFill>
                  <a:srgbClr val="1E5187"/>
                </a:solidFill>
              </a:rPr>
              <a:t>Adding a Team Member &amp; Delegation of Authority Logs (DOAs)</a:t>
            </a:r>
            <a:endParaRPr sz="4400" dirty="0">
              <a:ln w="12700">
                <a:solidFill>
                  <a:schemeClr val="bg1"/>
                </a:solidFill>
              </a:ln>
              <a:solidFill>
                <a:srgbClr val="1E5187"/>
              </a:solidFill>
            </a:endParaRPr>
          </a:p>
        </p:txBody>
      </p:sp>
    </p:spTree>
    <p:extLst>
      <p:ext uri="{BB962C8B-B14F-4D97-AF65-F5344CB8AC3E}">
        <p14:creationId xmlns:p14="http://schemas.microsoft.com/office/powerpoint/2010/main" val="195364314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BFAE4A3B-F231-0327-284D-F74357A1D46E}"/>
              </a:ext>
            </a:extLst>
          </p:cNvPr>
          <p:cNvGrpSpPr/>
          <p:nvPr/>
        </p:nvGrpSpPr>
        <p:grpSpPr>
          <a:xfrm>
            <a:off x="250903" y="1178911"/>
            <a:ext cx="8642195" cy="2621604"/>
            <a:chOff x="250903" y="846405"/>
            <a:chExt cx="8642195" cy="2621604"/>
          </a:xfrm>
        </p:grpSpPr>
        <p:pic>
          <p:nvPicPr>
            <p:cNvPr id="4" name="Picture 3">
              <a:extLst>
                <a:ext uri="{FF2B5EF4-FFF2-40B4-BE49-F238E27FC236}">
                  <a16:creationId xmlns:a16="http://schemas.microsoft.com/office/drawing/2014/main" id="{EB2B19C6-AFA2-0697-AB32-FD0067A56D40}"/>
                </a:ext>
              </a:extLst>
            </p:cNvPr>
            <p:cNvPicPr>
              <a:picLocks noChangeAspect="1"/>
            </p:cNvPicPr>
            <p:nvPr/>
          </p:nvPicPr>
          <p:blipFill>
            <a:blip r:embed="rId2"/>
            <a:stretch>
              <a:fillRect/>
            </a:stretch>
          </p:blipFill>
          <p:spPr>
            <a:xfrm>
              <a:off x="250903" y="846405"/>
              <a:ext cx="8642195" cy="2621604"/>
            </a:xfrm>
            <a:prstGeom prst="rect">
              <a:avLst/>
            </a:prstGeom>
          </p:spPr>
        </p:pic>
        <p:sp>
          <p:nvSpPr>
            <p:cNvPr id="5" name="Rectangle 4">
              <a:extLst>
                <a:ext uri="{FF2B5EF4-FFF2-40B4-BE49-F238E27FC236}">
                  <a16:creationId xmlns:a16="http://schemas.microsoft.com/office/drawing/2014/main" id="{058C5F73-2797-B157-F5CF-018D14499634}"/>
                </a:ext>
              </a:extLst>
            </p:cNvPr>
            <p:cNvSpPr/>
            <p:nvPr/>
          </p:nvSpPr>
          <p:spPr>
            <a:xfrm>
              <a:off x="805501" y="2085021"/>
              <a:ext cx="1520044" cy="403759"/>
            </a:xfrm>
            <a:prstGeom prst="rect">
              <a:avLst/>
            </a:prstGeom>
            <a:no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 name="Google Shape;761;p56">
            <a:extLst>
              <a:ext uri="{FF2B5EF4-FFF2-40B4-BE49-F238E27FC236}">
                <a16:creationId xmlns:a16="http://schemas.microsoft.com/office/drawing/2014/main" id="{8B8D8027-3A5A-3E49-30A2-2BEB6B208529}"/>
              </a:ext>
            </a:extLst>
          </p:cNvPr>
          <p:cNvSpPr txBox="1">
            <a:spLocks noGrp="1"/>
          </p:cNvSpPr>
          <p:nvPr>
            <p:ph type="title"/>
          </p:nvPr>
        </p:nvSpPr>
        <p:spPr>
          <a:xfrm>
            <a:off x="722376" y="445025"/>
            <a:ext cx="77085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solidFill>
                  <a:srgbClr val="1E5187"/>
                </a:solidFill>
              </a:rPr>
              <a:t>Requesting a New Study Team Member </a:t>
            </a:r>
            <a:endParaRPr dirty="0">
              <a:solidFill>
                <a:srgbClr val="1E5187"/>
              </a:solidFill>
            </a:endParaRPr>
          </a:p>
        </p:txBody>
      </p:sp>
      <p:sp>
        <p:nvSpPr>
          <p:cNvPr id="8" name="Google Shape;845;p59">
            <a:extLst>
              <a:ext uri="{FF2B5EF4-FFF2-40B4-BE49-F238E27FC236}">
                <a16:creationId xmlns:a16="http://schemas.microsoft.com/office/drawing/2014/main" id="{165B7510-D910-40FC-0185-79858760F09B}"/>
              </a:ext>
            </a:extLst>
          </p:cNvPr>
          <p:cNvSpPr txBox="1">
            <a:spLocks/>
          </p:cNvSpPr>
          <p:nvPr/>
        </p:nvSpPr>
        <p:spPr>
          <a:xfrm>
            <a:off x="340303" y="3901243"/>
            <a:ext cx="8463395" cy="955992"/>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166688" indent="-26988" algn="ctr"/>
            <a:r>
              <a:rPr lang="en-US" sz="1600" dirty="0">
                <a:solidFill>
                  <a:schemeClr val="bg1">
                    <a:lumMod val="10000"/>
                  </a:schemeClr>
                </a:solidFill>
                <a:latin typeface="Calibri" panose="020F0502020204030204" pitchFamily="34" charset="0"/>
                <a:ea typeface="Calibri" panose="020F0502020204030204" pitchFamily="34" charset="0"/>
                <a:cs typeface="Calibri" panose="020F0502020204030204" pitchFamily="34" charset="0"/>
              </a:rPr>
              <a:t>To add a new study team member to a DOA, first go to the ‘Study Team Member Request’ table.</a:t>
            </a:r>
          </a:p>
          <a:p>
            <a:endParaRPr lang="en-US"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36358172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503559-811A-3F5F-575D-0BB1422F3F58}"/>
            </a:ext>
          </a:extLst>
        </p:cNvPr>
        <p:cNvGrpSpPr/>
        <p:nvPr/>
      </p:nvGrpSpPr>
      <p:grpSpPr>
        <a:xfrm>
          <a:off x="0" y="0"/>
          <a:ext cx="0" cy="0"/>
          <a:chOff x="0" y="0"/>
          <a:chExt cx="0" cy="0"/>
        </a:xfrm>
      </p:grpSpPr>
      <p:sp>
        <p:nvSpPr>
          <p:cNvPr id="6" name="Google Shape;761;p56">
            <a:extLst>
              <a:ext uri="{FF2B5EF4-FFF2-40B4-BE49-F238E27FC236}">
                <a16:creationId xmlns:a16="http://schemas.microsoft.com/office/drawing/2014/main" id="{B22F2F54-D515-6CFC-0DCC-8513FB668989}"/>
              </a:ext>
            </a:extLst>
          </p:cNvPr>
          <p:cNvSpPr txBox="1">
            <a:spLocks noGrp="1"/>
          </p:cNvSpPr>
          <p:nvPr>
            <p:ph type="title"/>
          </p:nvPr>
        </p:nvSpPr>
        <p:spPr>
          <a:xfrm>
            <a:off x="722376" y="445025"/>
            <a:ext cx="77085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solidFill>
                  <a:srgbClr val="1E5187"/>
                </a:solidFill>
              </a:rPr>
              <a:t>Requesting a New Study Team Member </a:t>
            </a:r>
            <a:endParaRPr dirty="0">
              <a:solidFill>
                <a:srgbClr val="1E5187"/>
              </a:solidFill>
            </a:endParaRPr>
          </a:p>
        </p:txBody>
      </p:sp>
      <p:sp>
        <p:nvSpPr>
          <p:cNvPr id="8" name="Google Shape;845;p59">
            <a:extLst>
              <a:ext uri="{FF2B5EF4-FFF2-40B4-BE49-F238E27FC236}">
                <a16:creationId xmlns:a16="http://schemas.microsoft.com/office/drawing/2014/main" id="{33911D4B-2E29-2D8C-C78F-89B82CB544B2}"/>
              </a:ext>
            </a:extLst>
          </p:cNvPr>
          <p:cNvSpPr txBox="1">
            <a:spLocks/>
          </p:cNvSpPr>
          <p:nvPr/>
        </p:nvSpPr>
        <p:spPr>
          <a:xfrm>
            <a:off x="340303" y="3901243"/>
            <a:ext cx="8463395" cy="955992"/>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166688" indent="-26988" algn="ctr"/>
            <a:r>
              <a:rPr lang="en-US" sz="1600" dirty="0">
                <a:solidFill>
                  <a:schemeClr val="bg1">
                    <a:lumMod val="10000"/>
                  </a:schemeClr>
                </a:solidFill>
                <a:latin typeface="Calibri" panose="020F0502020204030204" pitchFamily="34" charset="0"/>
                <a:ea typeface="Calibri" panose="020F0502020204030204" pitchFamily="34" charset="0"/>
                <a:cs typeface="Calibri" panose="020F0502020204030204" pitchFamily="34" charset="0"/>
              </a:rPr>
              <a:t>Click the ‘Add New’ button to add a new team member to your site.</a:t>
            </a:r>
          </a:p>
          <a:p>
            <a:endParaRPr lang="en-US" dirty="0">
              <a:latin typeface="Calibri" panose="020F0502020204030204" pitchFamily="34" charset="0"/>
              <a:ea typeface="Calibri" panose="020F0502020204030204" pitchFamily="34" charset="0"/>
              <a:cs typeface="Calibri" panose="020F0502020204030204" pitchFamily="34" charset="0"/>
            </a:endParaRPr>
          </a:p>
        </p:txBody>
      </p:sp>
      <p:pic>
        <p:nvPicPr>
          <p:cNvPr id="3" name="Picture 2">
            <a:extLst>
              <a:ext uri="{FF2B5EF4-FFF2-40B4-BE49-F238E27FC236}">
                <a16:creationId xmlns:a16="http://schemas.microsoft.com/office/drawing/2014/main" id="{0F16E6FE-4C95-F8C6-D373-23725CE6380D}"/>
              </a:ext>
            </a:extLst>
          </p:cNvPr>
          <p:cNvPicPr>
            <a:picLocks noChangeAspect="1"/>
          </p:cNvPicPr>
          <p:nvPr/>
        </p:nvPicPr>
        <p:blipFill>
          <a:blip r:embed="rId2"/>
          <a:stretch>
            <a:fillRect/>
          </a:stretch>
        </p:blipFill>
        <p:spPr>
          <a:xfrm>
            <a:off x="340303" y="1122422"/>
            <a:ext cx="8463395" cy="2675525"/>
          </a:xfrm>
          <a:prstGeom prst="rect">
            <a:avLst/>
          </a:prstGeom>
        </p:spPr>
      </p:pic>
      <p:sp>
        <p:nvSpPr>
          <p:cNvPr id="5" name="Rectangle: Rounded Corners 4">
            <a:extLst>
              <a:ext uri="{FF2B5EF4-FFF2-40B4-BE49-F238E27FC236}">
                <a16:creationId xmlns:a16="http://schemas.microsoft.com/office/drawing/2014/main" id="{9946262A-DB8E-1594-0DE2-588E77298D81}"/>
              </a:ext>
            </a:extLst>
          </p:cNvPr>
          <p:cNvSpPr/>
          <p:nvPr/>
        </p:nvSpPr>
        <p:spPr>
          <a:xfrm>
            <a:off x="8170222" y="2030680"/>
            <a:ext cx="645349" cy="273133"/>
          </a:xfrm>
          <a:prstGeom prst="roundRect">
            <a:avLst/>
          </a:prstGeom>
          <a:no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6713280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79"/>
        <p:cNvGrpSpPr/>
        <p:nvPr/>
      </p:nvGrpSpPr>
      <p:grpSpPr>
        <a:xfrm>
          <a:off x="0" y="0"/>
          <a:ext cx="0" cy="0"/>
          <a:chOff x="0" y="0"/>
          <a:chExt cx="0" cy="0"/>
        </a:xfrm>
      </p:grpSpPr>
      <p:sp>
        <p:nvSpPr>
          <p:cNvPr id="380" name="Google Shape;380;p39"/>
          <p:cNvSpPr txBox="1">
            <a:spLocks noGrp="1"/>
          </p:cNvSpPr>
          <p:nvPr>
            <p:ph type="title"/>
          </p:nvPr>
        </p:nvSpPr>
        <p:spPr>
          <a:xfrm>
            <a:off x="4240161" y="1856113"/>
            <a:ext cx="4190688" cy="1024500"/>
          </a:xfrm>
          <a:prstGeom prst="rect">
            <a:avLst/>
          </a:prstGeom>
          <a:solidFill>
            <a:srgbClr val="1E5187"/>
          </a:solidFill>
        </p:spPr>
        <p:txBody>
          <a:bodyPr spcFirstLastPara="1" wrap="square" lIns="182875" tIns="91425" rIns="182875" bIns="91425" anchor="ctr" anchorCtr="0">
            <a:noAutofit/>
          </a:bodyPr>
          <a:lstStyle/>
          <a:p>
            <a:pPr marL="0" lvl="0" indent="0" algn="ctr" rtl="0">
              <a:spcBef>
                <a:spcPts val="0"/>
              </a:spcBef>
              <a:spcAft>
                <a:spcPts val="0"/>
              </a:spcAft>
              <a:buNone/>
            </a:pPr>
            <a:r>
              <a:rPr lang="en" sz="3200" dirty="0"/>
              <a:t>WebDCU Training Center</a:t>
            </a:r>
            <a:endParaRPr sz="3200" dirty="0"/>
          </a:p>
        </p:txBody>
      </p:sp>
      <p:sp>
        <p:nvSpPr>
          <p:cNvPr id="381" name="Google Shape;381;p39"/>
          <p:cNvSpPr txBox="1">
            <a:spLocks noGrp="1"/>
          </p:cNvSpPr>
          <p:nvPr>
            <p:ph type="subTitle" idx="1"/>
          </p:nvPr>
        </p:nvSpPr>
        <p:spPr>
          <a:xfrm>
            <a:off x="4063180" y="2880588"/>
            <a:ext cx="4367670" cy="4053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1800" dirty="0">
                <a:latin typeface="Calibri" panose="020F0502020204030204" pitchFamily="34" charset="0"/>
                <a:ea typeface="Calibri" panose="020F0502020204030204" pitchFamily="34" charset="0"/>
                <a:cs typeface="Calibri" panose="020F0502020204030204" pitchFamily="34" charset="0"/>
              </a:rPr>
              <a:t>This link will take you to the WebDCU Clinical Trial Data Management System Training Center.</a:t>
            </a:r>
          </a:p>
        </p:txBody>
      </p:sp>
      <p:grpSp>
        <p:nvGrpSpPr>
          <p:cNvPr id="4" name="Group 3">
            <a:extLst>
              <a:ext uri="{FF2B5EF4-FFF2-40B4-BE49-F238E27FC236}">
                <a16:creationId xmlns:a16="http://schemas.microsoft.com/office/drawing/2014/main" id="{BDD0A9D3-4896-A673-7FDE-1D9875CCB10D}"/>
              </a:ext>
            </a:extLst>
          </p:cNvPr>
          <p:cNvGrpSpPr/>
          <p:nvPr/>
        </p:nvGrpSpPr>
        <p:grpSpPr>
          <a:xfrm>
            <a:off x="645153" y="180578"/>
            <a:ext cx="3277917" cy="4782344"/>
            <a:chOff x="645153" y="180578"/>
            <a:chExt cx="3277917" cy="4782344"/>
          </a:xfrm>
        </p:grpSpPr>
        <p:pic>
          <p:nvPicPr>
            <p:cNvPr id="2" name="Picture 1">
              <a:extLst>
                <a:ext uri="{FF2B5EF4-FFF2-40B4-BE49-F238E27FC236}">
                  <a16:creationId xmlns:a16="http://schemas.microsoft.com/office/drawing/2014/main" id="{94EE5231-B5D1-072F-09E9-E6DB7239B8FF}"/>
                </a:ext>
              </a:extLst>
            </p:cNvPr>
            <p:cNvPicPr>
              <a:picLocks noChangeAspect="1"/>
            </p:cNvPicPr>
            <p:nvPr/>
          </p:nvPicPr>
          <p:blipFill>
            <a:blip r:embed="rId3"/>
            <a:srcRect l="14455" t="2669" r="13504" b="6944"/>
            <a:stretch/>
          </p:blipFill>
          <p:spPr>
            <a:xfrm>
              <a:off x="645153" y="180578"/>
              <a:ext cx="3277917" cy="4782344"/>
            </a:xfrm>
            <a:prstGeom prst="rect">
              <a:avLst/>
            </a:prstGeom>
            <a:ln w="19050">
              <a:noFill/>
            </a:ln>
          </p:spPr>
        </p:pic>
        <p:sp>
          <p:nvSpPr>
            <p:cNvPr id="3" name="Rectangle: Rounded Corners 2">
              <a:extLst>
                <a:ext uri="{FF2B5EF4-FFF2-40B4-BE49-F238E27FC236}">
                  <a16:creationId xmlns:a16="http://schemas.microsoft.com/office/drawing/2014/main" id="{4AE7D6E1-6BB6-C2FA-27B5-DBA9CDCD3436}"/>
                </a:ext>
              </a:extLst>
            </p:cNvPr>
            <p:cNvSpPr/>
            <p:nvPr/>
          </p:nvSpPr>
          <p:spPr>
            <a:xfrm>
              <a:off x="645153" y="4634025"/>
              <a:ext cx="1626098" cy="241382"/>
            </a:xfrm>
            <a:prstGeom prst="roundRect">
              <a:avLst/>
            </a:prstGeom>
            <a:no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AD9B29-D75C-CD24-CB9E-DF61EEABB90E}"/>
            </a:ext>
          </a:extLst>
        </p:cNvPr>
        <p:cNvGrpSpPr/>
        <p:nvPr/>
      </p:nvGrpSpPr>
      <p:grpSpPr>
        <a:xfrm>
          <a:off x="0" y="0"/>
          <a:ext cx="0" cy="0"/>
          <a:chOff x="0" y="0"/>
          <a:chExt cx="0" cy="0"/>
        </a:xfrm>
      </p:grpSpPr>
      <p:sp>
        <p:nvSpPr>
          <p:cNvPr id="8" name="Google Shape;845;p59">
            <a:extLst>
              <a:ext uri="{FF2B5EF4-FFF2-40B4-BE49-F238E27FC236}">
                <a16:creationId xmlns:a16="http://schemas.microsoft.com/office/drawing/2014/main" id="{5120EA6F-D420-02EA-6939-92EECF211EF3}"/>
              </a:ext>
            </a:extLst>
          </p:cNvPr>
          <p:cNvSpPr txBox="1">
            <a:spLocks/>
          </p:cNvSpPr>
          <p:nvPr/>
        </p:nvSpPr>
        <p:spPr>
          <a:xfrm>
            <a:off x="340302" y="3358787"/>
            <a:ext cx="8463395" cy="1498448"/>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166688" indent="-26988" algn="ctr"/>
            <a:r>
              <a:rPr lang="en-US" sz="1600" dirty="0">
                <a:solidFill>
                  <a:schemeClr val="bg1">
                    <a:lumMod val="10000"/>
                  </a:schemeClr>
                </a:solidFill>
                <a:latin typeface="Calibri" panose="020F0502020204030204" pitchFamily="34" charset="0"/>
                <a:ea typeface="Calibri" panose="020F0502020204030204" pitchFamily="34" charset="0"/>
                <a:cs typeface="Calibri" panose="020F0502020204030204" pitchFamily="34" charset="0"/>
              </a:rPr>
              <a:t>Select your site from the 'Institution' dropdown. Check if the team member is in WebDCU by clicking ‘Select from existing WebDCU member’ and searching the ‘Existing user’ dropdown. Avoid adding duplicate accounts by ensuring you check to see if the team member is already in the system, as this will set the user to ‘pending’ and require Data Manager assistance.</a:t>
            </a:r>
            <a:endParaRPr lang="en-US" dirty="0">
              <a:latin typeface="Calibri" panose="020F0502020204030204" pitchFamily="34" charset="0"/>
              <a:ea typeface="Calibri" panose="020F0502020204030204" pitchFamily="34" charset="0"/>
              <a:cs typeface="Calibri" panose="020F0502020204030204" pitchFamily="34" charset="0"/>
            </a:endParaRPr>
          </a:p>
        </p:txBody>
      </p:sp>
      <p:grpSp>
        <p:nvGrpSpPr>
          <p:cNvPr id="16" name="Group 15">
            <a:extLst>
              <a:ext uri="{FF2B5EF4-FFF2-40B4-BE49-F238E27FC236}">
                <a16:creationId xmlns:a16="http://schemas.microsoft.com/office/drawing/2014/main" id="{C9DE979E-EEC3-F1FC-DA72-DADA73D88C58}"/>
              </a:ext>
            </a:extLst>
          </p:cNvPr>
          <p:cNvGrpSpPr/>
          <p:nvPr/>
        </p:nvGrpSpPr>
        <p:grpSpPr>
          <a:xfrm>
            <a:off x="1161013" y="1126245"/>
            <a:ext cx="6821974" cy="1964737"/>
            <a:chOff x="1161013" y="286266"/>
            <a:chExt cx="6821974" cy="1964737"/>
          </a:xfrm>
        </p:grpSpPr>
        <p:pic>
          <p:nvPicPr>
            <p:cNvPr id="4" name="Picture 3">
              <a:extLst>
                <a:ext uri="{FF2B5EF4-FFF2-40B4-BE49-F238E27FC236}">
                  <a16:creationId xmlns:a16="http://schemas.microsoft.com/office/drawing/2014/main" id="{068A46CF-9CA7-3D32-1AB3-2C38C105743D}"/>
                </a:ext>
              </a:extLst>
            </p:cNvPr>
            <p:cNvPicPr>
              <a:picLocks noChangeAspect="1"/>
            </p:cNvPicPr>
            <p:nvPr/>
          </p:nvPicPr>
          <p:blipFill>
            <a:blip r:embed="rId2"/>
            <a:srcRect b="65390"/>
            <a:stretch/>
          </p:blipFill>
          <p:spPr>
            <a:xfrm>
              <a:off x="1161013" y="286266"/>
              <a:ext cx="6821974" cy="1301454"/>
            </a:xfrm>
            <a:prstGeom prst="rect">
              <a:avLst/>
            </a:prstGeom>
          </p:spPr>
        </p:pic>
        <p:pic>
          <p:nvPicPr>
            <p:cNvPr id="15" name="Picture 14">
              <a:extLst>
                <a:ext uri="{FF2B5EF4-FFF2-40B4-BE49-F238E27FC236}">
                  <a16:creationId xmlns:a16="http://schemas.microsoft.com/office/drawing/2014/main" id="{BED08A11-727F-C3CD-5D8E-6D9F31C22236}"/>
                </a:ext>
              </a:extLst>
            </p:cNvPr>
            <p:cNvPicPr>
              <a:picLocks noChangeAspect="1"/>
            </p:cNvPicPr>
            <p:nvPr/>
          </p:nvPicPr>
          <p:blipFill>
            <a:blip r:embed="rId3"/>
            <a:srcRect r="29413"/>
            <a:stretch/>
          </p:blipFill>
          <p:spPr>
            <a:xfrm>
              <a:off x="1161013" y="949549"/>
              <a:ext cx="6821974" cy="1301454"/>
            </a:xfrm>
            <a:prstGeom prst="rect">
              <a:avLst/>
            </a:prstGeom>
          </p:spPr>
        </p:pic>
      </p:grpSp>
      <p:sp>
        <p:nvSpPr>
          <p:cNvPr id="5" name="Rectangle: Rounded Corners 4">
            <a:extLst>
              <a:ext uri="{FF2B5EF4-FFF2-40B4-BE49-F238E27FC236}">
                <a16:creationId xmlns:a16="http://schemas.microsoft.com/office/drawing/2014/main" id="{3F9C04CA-B579-9271-7890-36C8193F05B9}"/>
              </a:ext>
            </a:extLst>
          </p:cNvPr>
          <p:cNvSpPr/>
          <p:nvPr/>
        </p:nvSpPr>
        <p:spPr>
          <a:xfrm>
            <a:off x="1161013" y="2018805"/>
            <a:ext cx="6821974" cy="1110704"/>
          </a:xfrm>
          <a:prstGeom prst="roundRect">
            <a:avLst/>
          </a:prstGeom>
          <a:no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12592944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0B47AF-8802-63B2-2AAA-4175C958BA43}"/>
            </a:ext>
          </a:extLst>
        </p:cNvPr>
        <p:cNvGrpSpPr/>
        <p:nvPr/>
      </p:nvGrpSpPr>
      <p:grpSpPr>
        <a:xfrm>
          <a:off x="0" y="0"/>
          <a:ext cx="0" cy="0"/>
          <a:chOff x="0" y="0"/>
          <a:chExt cx="0" cy="0"/>
        </a:xfrm>
      </p:grpSpPr>
      <p:sp>
        <p:nvSpPr>
          <p:cNvPr id="8" name="Google Shape;845;p59">
            <a:extLst>
              <a:ext uri="{FF2B5EF4-FFF2-40B4-BE49-F238E27FC236}">
                <a16:creationId xmlns:a16="http://schemas.microsoft.com/office/drawing/2014/main" id="{BDF5CA45-82C1-FB84-9550-8861B8C052CF}"/>
              </a:ext>
            </a:extLst>
          </p:cNvPr>
          <p:cNvSpPr txBox="1">
            <a:spLocks/>
          </p:cNvSpPr>
          <p:nvPr/>
        </p:nvSpPr>
        <p:spPr>
          <a:xfrm>
            <a:off x="340302" y="4215740"/>
            <a:ext cx="8463395" cy="641494"/>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166688" indent="-26988" algn="ctr"/>
            <a:r>
              <a:rPr lang="en-US" sz="1600" dirty="0">
                <a:solidFill>
                  <a:schemeClr val="bg1">
                    <a:lumMod val="10000"/>
                  </a:schemeClr>
                </a:solidFill>
                <a:latin typeface="Calibri" panose="020F0502020204030204" pitchFamily="34" charset="0"/>
                <a:ea typeface="Calibri" panose="020F0502020204030204" pitchFamily="34" charset="0"/>
                <a:cs typeface="Calibri" panose="020F0502020204030204" pitchFamily="34" charset="0"/>
              </a:rPr>
              <a:t>For some studies, the search dropdown might be 'First letter of last name’.</a:t>
            </a:r>
            <a:endParaRPr lang="en-US" dirty="0">
              <a:latin typeface="Calibri" panose="020F0502020204030204" pitchFamily="34" charset="0"/>
              <a:ea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id="{8C8124D7-2236-EFC7-645D-FADAC019487B}"/>
              </a:ext>
            </a:extLst>
          </p:cNvPr>
          <p:cNvPicPr>
            <a:picLocks noChangeAspect="1"/>
          </p:cNvPicPr>
          <p:nvPr/>
        </p:nvPicPr>
        <p:blipFill>
          <a:blip r:embed="rId2"/>
          <a:stretch>
            <a:fillRect/>
          </a:stretch>
        </p:blipFill>
        <p:spPr>
          <a:xfrm>
            <a:off x="1161013" y="286265"/>
            <a:ext cx="6821974" cy="3760405"/>
          </a:xfrm>
          <a:prstGeom prst="rect">
            <a:avLst/>
          </a:prstGeom>
        </p:spPr>
      </p:pic>
      <p:sp>
        <p:nvSpPr>
          <p:cNvPr id="5" name="Rectangle: Rounded Corners 4">
            <a:extLst>
              <a:ext uri="{FF2B5EF4-FFF2-40B4-BE49-F238E27FC236}">
                <a16:creationId xmlns:a16="http://schemas.microsoft.com/office/drawing/2014/main" id="{FB4F81FB-160F-1970-5490-80576F304F9F}"/>
              </a:ext>
            </a:extLst>
          </p:cNvPr>
          <p:cNvSpPr/>
          <p:nvPr/>
        </p:nvSpPr>
        <p:spPr>
          <a:xfrm>
            <a:off x="1161012" y="1767016"/>
            <a:ext cx="6821974" cy="531341"/>
          </a:xfrm>
          <a:prstGeom prst="roundRect">
            <a:avLst/>
          </a:prstGeom>
          <a:no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65495633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043F9B-2772-D7E5-85FC-47B912D93317}"/>
            </a:ext>
          </a:extLst>
        </p:cNvPr>
        <p:cNvGrpSpPr/>
        <p:nvPr/>
      </p:nvGrpSpPr>
      <p:grpSpPr>
        <a:xfrm>
          <a:off x="0" y="0"/>
          <a:ext cx="0" cy="0"/>
          <a:chOff x="0" y="0"/>
          <a:chExt cx="0" cy="0"/>
        </a:xfrm>
      </p:grpSpPr>
      <p:sp>
        <p:nvSpPr>
          <p:cNvPr id="8" name="Google Shape;845;p59">
            <a:extLst>
              <a:ext uri="{FF2B5EF4-FFF2-40B4-BE49-F238E27FC236}">
                <a16:creationId xmlns:a16="http://schemas.microsoft.com/office/drawing/2014/main" id="{496A089E-CBE2-1CB2-4A1B-B4A913E608D8}"/>
              </a:ext>
            </a:extLst>
          </p:cNvPr>
          <p:cNvSpPr txBox="1">
            <a:spLocks/>
          </p:cNvSpPr>
          <p:nvPr/>
        </p:nvSpPr>
        <p:spPr>
          <a:xfrm>
            <a:off x="340302" y="3813689"/>
            <a:ext cx="8463395" cy="1043545"/>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166688" indent="-26988" algn="ctr"/>
            <a:r>
              <a:rPr lang="en-US" sz="1600" dirty="0">
                <a:solidFill>
                  <a:schemeClr val="bg1">
                    <a:lumMod val="10000"/>
                  </a:schemeClr>
                </a:solidFill>
                <a:latin typeface="Calibri" panose="020F0502020204030204" pitchFamily="34" charset="0"/>
                <a:ea typeface="Calibri" panose="020F0502020204030204" pitchFamily="34" charset="0"/>
                <a:cs typeface="Calibri" panose="020F0502020204030204" pitchFamily="34" charset="0"/>
              </a:rPr>
              <a:t>If the team member isn't listed, select 'Add a new WebDCU member,' enter their details, and click 'Save Record’ to save and submit your new study team member request, or 'Cancel Edit.’ If the user is approved, it will be indicated on this page. If approval is required, your Data Manager will be needed.</a:t>
            </a:r>
            <a:endParaRPr lang="en-US" dirty="0">
              <a:latin typeface="Calibri" panose="020F0502020204030204" pitchFamily="34" charset="0"/>
              <a:ea typeface="Calibri" panose="020F0502020204030204" pitchFamily="34" charset="0"/>
              <a:cs typeface="Calibri" panose="020F0502020204030204" pitchFamily="34" charset="0"/>
            </a:endParaRPr>
          </a:p>
        </p:txBody>
      </p:sp>
      <p:pic>
        <p:nvPicPr>
          <p:cNvPr id="3" name="Picture 2">
            <a:extLst>
              <a:ext uri="{FF2B5EF4-FFF2-40B4-BE49-F238E27FC236}">
                <a16:creationId xmlns:a16="http://schemas.microsoft.com/office/drawing/2014/main" id="{31A3F83E-322A-3627-6421-62FE733A7525}"/>
              </a:ext>
            </a:extLst>
          </p:cNvPr>
          <p:cNvPicPr>
            <a:picLocks noChangeAspect="1"/>
          </p:cNvPicPr>
          <p:nvPr/>
        </p:nvPicPr>
        <p:blipFill>
          <a:blip r:embed="rId2"/>
          <a:stretch>
            <a:fillRect/>
          </a:stretch>
        </p:blipFill>
        <p:spPr>
          <a:xfrm>
            <a:off x="1146421" y="258902"/>
            <a:ext cx="6851159" cy="3554787"/>
          </a:xfrm>
          <a:prstGeom prst="rect">
            <a:avLst/>
          </a:prstGeom>
        </p:spPr>
      </p:pic>
      <p:sp>
        <p:nvSpPr>
          <p:cNvPr id="5" name="Rectangle: Rounded Corners 4">
            <a:extLst>
              <a:ext uri="{FF2B5EF4-FFF2-40B4-BE49-F238E27FC236}">
                <a16:creationId xmlns:a16="http://schemas.microsoft.com/office/drawing/2014/main" id="{CB436A81-4E3A-1751-09A5-125B044D59F1}"/>
              </a:ext>
            </a:extLst>
          </p:cNvPr>
          <p:cNvSpPr/>
          <p:nvPr/>
        </p:nvSpPr>
        <p:spPr>
          <a:xfrm>
            <a:off x="1146420" y="1279485"/>
            <a:ext cx="6851158" cy="2534204"/>
          </a:xfrm>
          <a:prstGeom prst="roundRect">
            <a:avLst/>
          </a:prstGeom>
          <a:no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40208627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EF0B36-678E-A82C-85D6-EDBB3225C469}"/>
            </a:ext>
          </a:extLst>
        </p:cNvPr>
        <p:cNvGrpSpPr/>
        <p:nvPr/>
      </p:nvGrpSpPr>
      <p:grpSpPr>
        <a:xfrm>
          <a:off x="0" y="0"/>
          <a:ext cx="0" cy="0"/>
          <a:chOff x="0" y="0"/>
          <a:chExt cx="0" cy="0"/>
        </a:xfrm>
      </p:grpSpPr>
      <p:grpSp>
        <p:nvGrpSpPr>
          <p:cNvPr id="7" name="Group 6">
            <a:extLst>
              <a:ext uri="{FF2B5EF4-FFF2-40B4-BE49-F238E27FC236}">
                <a16:creationId xmlns:a16="http://schemas.microsoft.com/office/drawing/2014/main" id="{E7A38264-CC72-2A85-CD83-42E30401732D}"/>
              </a:ext>
            </a:extLst>
          </p:cNvPr>
          <p:cNvGrpSpPr/>
          <p:nvPr/>
        </p:nvGrpSpPr>
        <p:grpSpPr>
          <a:xfrm>
            <a:off x="250903" y="1178911"/>
            <a:ext cx="8642195" cy="2621604"/>
            <a:chOff x="250903" y="846405"/>
            <a:chExt cx="8642195" cy="2621604"/>
          </a:xfrm>
        </p:grpSpPr>
        <p:pic>
          <p:nvPicPr>
            <p:cNvPr id="4" name="Picture 3">
              <a:extLst>
                <a:ext uri="{FF2B5EF4-FFF2-40B4-BE49-F238E27FC236}">
                  <a16:creationId xmlns:a16="http://schemas.microsoft.com/office/drawing/2014/main" id="{0ACA7B17-9727-9E34-9F72-5DBAC84F8967}"/>
                </a:ext>
              </a:extLst>
            </p:cNvPr>
            <p:cNvPicPr>
              <a:picLocks noChangeAspect="1"/>
            </p:cNvPicPr>
            <p:nvPr/>
          </p:nvPicPr>
          <p:blipFill>
            <a:blip r:embed="rId2"/>
            <a:stretch>
              <a:fillRect/>
            </a:stretch>
          </p:blipFill>
          <p:spPr>
            <a:xfrm>
              <a:off x="250903" y="846405"/>
              <a:ext cx="8642195" cy="2621604"/>
            </a:xfrm>
            <a:prstGeom prst="rect">
              <a:avLst/>
            </a:prstGeom>
          </p:spPr>
        </p:pic>
        <p:sp>
          <p:nvSpPr>
            <p:cNvPr id="5" name="Rectangle 4">
              <a:extLst>
                <a:ext uri="{FF2B5EF4-FFF2-40B4-BE49-F238E27FC236}">
                  <a16:creationId xmlns:a16="http://schemas.microsoft.com/office/drawing/2014/main" id="{78AA0144-AC19-7179-2DBB-E0DDDFB007D5}"/>
                </a:ext>
              </a:extLst>
            </p:cNvPr>
            <p:cNvSpPr/>
            <p:nvPr/>
          </p:nvSpPr>
          <p:spPr>
            <a:xfrm>
              <a:off x="3883229" y="2078184"/>
              <a:ext cx="1520044" cy="403759"/>
            </a:xfrm>
            <a:prstGeom prst="rect">
              <a:avLst/>
            </a:prstGeom>
            <a:no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Google Shape;761;p56">
            <a:extLst>
              <a:ext uri="{FF2B5EF4-FFF2-40B4-BE49-F238E27FC236}">
                <a16:creationId xmlns:a16="http://schemas.microsoft.com/office/drawing/2014/main" id="{94E76F20-A06B-DE58-7E7E-4ACC89E99E37}"/>
              </a:ext>
            </a:extLst>
          </p:cNvPr>
          <p:cNvSpPr txBox="1">
            <a:spLocks noGrp="1"/>
          </p:cNvSpPr>
          <p:nvPr>
            <p:ph type="title"/>
          </p:nvPr>
        </p:nvSpPr>
        <p:spPr>
          <a:xfrm>
            <a:off x="722376" y="445025"/>
            <a:ext cx="77085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solidFill>
                  <a:srgbClr val="1E5187"/>
                </a:solidFill>
              </a:rPr>
              <a:t>Completing and Submitting a DOA</a:t>
            </a:r>
            <a:endParaRPr dirty="0">
              <a:solidFill>
                <a:srgbClr val="1E5187"/>
              </a:solidFill>
            </a:endParaRPr>
          </a:p>
        </p:txBody>
      </p:sp>
      <p:sp>
        <p:nvSpPr>
          <p:cNvPr id="2" name="Google Shape;845;p59">
            <a:extLst>
              <a:ext uri="{FF2B5EF4-FFF2-40B4-BE49-F238E27FC236}">
                <a16:creationId xmlns:a16="http://schemas.microsoft.com/office/drawing/2014/main" id="{9C7FCB2F-5A5A-6CBF-FAB7-2A890A750613}"/>
              </a:ext>
            </a:extLst>
          </p:cNvPr>
          <p:cNvSpPr txBox="1">
            <a:spLocks/>
          </p:cNvSpPr>
          <p:nvPr/>
        </p:nvSpPr>
        <p:spPr>
          <a:xfrm>
            <a:off x="340302" y="4046228"/>
            <a:ext cx="8463395" cy="811006"/>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166688" indent="-26988" algn="ctr"/>
            <a:r>
              <a:rPr lang="en-US" sz="1600" dirty="0">
                <a:solidFill>
                  <a:schemeClr val="bg1">
                    <a:lumMod val="10000"/>
                  </a:schemeClr>
                </a:solidFill>
                <a:latin typeface="Calibri" panose="020F0502020204030204" pitchFamily="34" charset="0"/>
                <a:ea typeface="Calibri" panose="020F0502020204030204" pitchFamily="34" charset="0"/>
                <a:cs typeface="Calibri" panose="020F0502020204030204" pitchFamily="34" charset="0"/>
              </a:rPr>
              <a:t>Next, to add the new approved user to your site’s DOA, or update your site’s DOA for any reason, click on the ‘DOA Submission’ table. </a:t>
            </a:r>
            <a:endParaRPr lang="en-US"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15998065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F72CCB-0D26-782B-76F6-57D08772A7C1}"/>
            </a:ext>
          </a:extLst>
        </p:cNvPr>
        <p:cNvGrpSpPr/>
        <p:nvPr/>
      </p:nvGrpSpPr>
      <p:grpSpPr>
        <a:xfrm>
          <a:off x="0" y="0"/>
          <a:ext cx="0" cy="0"/>
          <a:chOff x="0" y="0"/>
          <a:chExt cx="0" cy="0"/>
        </a:xfrm>
      </p:grpSpPr>
      <p:sp>
        <p:nvSpPr>
          <p:cNvPr id="6" name="Google Shape;761;p56">
            <a:extLst>
              <a:ext uri="{FF2B5EF4-FFF2-40B4-BE49-F238E27FC236}">
                <a16:creationId xmlns:a16="http://schemas.microsoft.com/office/drawing/2014/main" id="{BE677F3F-764C-E283-92CD-6D7C9F259918}"/>
              </a:ext>
            </a:extLst>
          </p:cNvPr>
          <p:cNvSpPr txBox="1">
            <a:spLocks noGrp="1"/>
          </p:cNvSpPr>
          <p:nvPr>
            <p:ph type="title"/>
          </p:nvPr>
        </p:nvSpPr>
        <p:spPr>
          <a:xfrm>
            <a:off x="722376" y="445025"/>
            <a:ext cx="77085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solidFill>
                  <a:srgbClr val="1E5187"/>
                </a:solidFill>
              </a:rPr>
              <a:t>Completing and Submitting a DOA</a:t>
            </a:r>
            <a:endParaRPr dirty="0">
              <a:solidFill>
                <a:srgbClr val="1E5187"/>
              </a:solidFill>
            </a:endParaRPr>
          </a:p>
        </p:txBody>
      </p:sp>
      <p:pic>
        <p:nvPicPr>
          <p:cNvPr id="9" name="Picture 8">
            <a:extLst>
              <a:ext uri="{FF2B5EF4-FFF2-40B4-BE49-F238E27FC236}">
                <a16:creationId xmlns:a16="http://schemas.microsoft.com/office/drawing/2014/main" id="{15E4FC4D-79A3-F499-614A-743A0B29ADBE}"/>
              </a:ext>
            </a:extLst>
          </p:cNvPr>
          <p:cNvPicPr>
            <a:picLocks noChangeAspect="1"/>
          </p:cNvPicPr>
          <p:nvPr/>
        </p:nvPicPr>
        <p:blipFill>
          <a:blip r:embed="rId2"/>
          <a:stretch>
            <a:fillRect/>
          </a:stretch>
        </p:blipFill>
        <p:spPr>
          <a:xfrm>
            <a:off x="285008" y="1429360"/>
            <a:ext cx="8597735" cy="1399949"/>
          </a:xfrm>
          <a:prstGeom prst="rect">
            <a:avLst/>
          </a:prstGeom>
        </p:spPr>
      </p:pic>
      <p:sp>
        <p:nvSpPr>
          <p:cNvPr id="5" name="Rectangle: Rounded Corners 4">
            <a:extLst>
              <a:ext uri="{FF2B5EF4-FFF2-40B4-BE49-F238E27FC236}">
                <a16:creationId xmlns:a16="http://schemas.microsoft.com/office/drawing/2014/main" id="{7DC7AEBC-DAC9-8BF3-1948-0ED7C5D4D5EF}"/>
              </a:ext>
            </a:extLst>
          </p:cNvPr>
          <p:cNvSpPr/>
          <p:nvPr/>
        </p:nvSpPr>
        <p:spPr>
          <a:xfrm>
            <a:off x="320633" y="2548000"/>
            <a:ext cx="274320" cy="274320"/>
          </a:xfrm>
          <a:prstGeom prst="roundRect">
            <a:avLst/>
          </a:prstGeom>
          <a:no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4123559B-4801-3A85-D954-6AB346431024}"/>
              </a:ext>
            </a:extLst>
          </p:cNvPr>
          <p:cNvSpPr txBox="1"/>
          <p:nvPr/>
        </p:nvSpPr>
        <p:spPr>
          <a:xfrm>
            <a:off x="1861456" y="3800595"/>
            <a:ext cx="5052950" cy="307777"/>
          </a:xfrm>
          <a:prstGeom prst="rect">
            <a:avLst/>
          </a:prstGeom>
          <a:noFill/>
        </p:spPr>
        <p:txBody>
          <a:bodyPr wrap="square">
            <a:spAutoFit/>
          </a:bodyPr>
          <a:lstStyle/>
          <a:p>
            <a:pPr algn="ctr"/>
            <a:r>
              <a:rPr lang="en-US" sz="1400" dirty="0">
                <a:latin typeface="Calibri" panose="020F0502020204030204" pitchFamily="34" charset="0"/>
                <a:ea typeface="Calibri" panose="020F0502020204030204" pitchFamily="34" charset="0"/>
                <a:cs typeface="Calibri" panose="020F0502020204030204" pitchFamily="34" charset="0"/>
              </a:rPr>
              <a:t>Click the blue number to view </a:t>
            </a:r>
            <a:r>
              <a:rPr lang="en-US" dirty="0">
                <a:latin typeface="Calibri" panose="020F0502020204030204" pitchFamily="34" charset="0"/>
                <a:ea typeface="Calibri" panose="020F0502020204030204" pitchFamily="34" charset="0"/>
                <a:cs typeface="Calibri" panose="020F0502020204030204" pitchFamily="34" charset="0"/>
              </a:rPr>
              <a:t>your site’s DOA and begin editing</a:t>
            </a:r>
            <a:r>
              <a:rPr lang="en-US" sz="1400" dirty="0">
                <a:latin typeface="Calibri" panose="020F0502020204030204" pitchFamily="34" charset="0"/>
                <a:ea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283106488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049562-7185-5674-3841-A7BEFC8C38EB}"/>
            </a:ext>
          </a:extLst>
        </p:cNvPr>
        <p:cNvGrpSpPr/>
        <p:nvPr/>
      </p:nvGrpSpPr>
      <p:grpSpPr>
        <a:xfrm>
          <a:off x="0" y="0"/>
          <a:ext cx="0" cy="0"/>
          <a:chOff x="0" y="0"/>
          <a:chExt cx="0" cy="0"/>
        </a:xfrm>
      </p:grpSpPr>
      <p:sp>
        <p:nvSpPr>
          <p:cNvPr id="6" name="Google Shape;761;p56">
            <a:extLst>
              <a:ext uri="{FF2B5EF4-FFF2-40B4-BE49-F238E27FC236}">
                <a16:creationId xmlns:a16="http://schemas.microsoft.com/office/drawing/2014/main" id="{CD923138-A7D4-7F38-8374-E1EC549282BE}"/>
              </a:ext>
            </a:extLst>
          </p:cNvPr>
          <p:cNvSpPr txBox="1">
            <a:spLocks noGrp="1"/>
          </p:cNvSpPr>
          <p:nvPr>
            <p:ph type="title"/>
          </p:nvPr>
        </p:nvSpPr>
        <p:spPr>
          <a:xfrm>
            <a:off x="722376" y="445025"/>
            <a:ext cx="77085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solidFill>
                  <a:srgbClr val="1E5187"/>
                </a:solidFill>
              </a:rPr>
              <a:t>Completing and Submitting a DOA</a:t>
            </a:r>
            <a:endParaRPr dirty="0">
              <a:solidFill>
                <a:srgbClr val="1E5187"/>
              </a:solidFill>
            </a:endParaRPr>
          </a:p>
        </p:txBody>
      </p:sp>
      <p:sp>
        <p:nvSpPr>
          <p:cNvPr id="11" name="TextBox 10">
            <a:extLst>
              <a:ext uri="{FF2B5EF4-FFF2-40B4-BE49-F238E27FC236}">
                <a16:creationId xmlns:a16="http://schemas.microsoft.com/office/drawing/2014/main" id="{8BD8823C-049B-D823-76CE-8EA65F8F8551}"/>
              </a:ext>
            </a:extLst>
          </p:cNvPr>
          <p:cNvSpPr txBox="1"/>
          <p:nvPr/>
        </p:nvSpPr>
        <p:spPr>
          <a:xfrm>
            <a:off x="1861456" y="4544586"/>
            <a:ext cx="5052950" cy="307777"/>
          </a:xfrm>
          <a:prstGeom prst="rect">
            <a:avLst/>
          </a:prstGeom>
          <a:noFill/>
        </p:spPr>
        <p:txBody>
          <a:bodyPr wrap="square">
            <a:spAutoFit/>
          </a:bodyPr>
          <a:lstStyle/>
          <a:p>
            <a:pPr algn="ctr"/>
            <a:r>
              <a:rPr lang="en-US" sz="1400" dirty="0">
                <a:latin typeface="Calibri" panose="020F0502020204030204" pitchFamily="34" charset="0"/>
                <a:ea typeface="Calibri" panose="020F0502020204030204" pitchFamily="34" charset="0"/>
                <a:cs typeface="Calibri" panose="020F0502020204030204" pitchFamily="34" charset="0"/>
              </a:rPr>
              <a:t>Click ‘Edit Record’ to edit your site’s DOA.</a:t>
            </a:r>
          </a:p>
        </p:txBody>
      </p:sp>
      <p:pic>
        <p:nvPicPr>
          <p:cNvPr id="3" name="Picture 2">
            <a:extLst>
              <a:ext uri="{FF2B5EF4-FFF2-40B4-BE49-F238E27FC236}">
                <a16:creationId xmlns:a16="http://schemas.microsoft.com/office/drawing/2014/main" id="{65AF420A-1606-73AB-7E75-82B0FC5801FC}"/>
              </a:ext>
            </a:extLst>
          </p:cNvPr>
          <p:cNvPicPr>
            <a:picLocks noChangeAspect="1"/>
          </p:cNvPicPr>
          <p:nvPr/>
        </p:nvPicPr>
        <p:blipFill>
          <a:blip r:embed="rId2"/>
          <a:stretch>
            <a:fillRect/>
          </a:stretch>
        </p:blipFill>
        <p:spPr>
          <a:xfrm>
            <a:off x="361188" y="1002673"/>
            <a:ext cx="8421624" cy="3494873"/>
          </a:xfrm>
          <a:prstGeom prst="rect">
            <a:avLst/>
          </a:prstGeom>
        </p:spPr>
      </p:pic>
      <p:sp>
        <p:nvSpPr>
          <p:cNvPr id="5" name="Rectangle: Rounded Corners 4">
            <a:extLst>
              <a:ext uri="{FF2B5EF4-FFF2-40B4-BE49-F238E27FC236}">
                <a16:creationId xmlns:a16="http://schemas.microsoft.com/office/drawing/2014/main" id="{725FF0B3-DACE-F0D7-A6D6-646E1F0EAE5F}"/>
              </a:ext>
            </a:extLst>
          </p:cNvPr>
          <p:cNvSpPr/>
          <p:nvPr/>
        </p:nvSpPr>
        <p:spPr>
          <a:xfrm>
            <a:off x="7338951" y="1599123"/>
            <a:ext cx="760020" cy="205926"/>
          </a:xfrm>
          <a:prstGeom prst="roundRect">
            <a:avLst/>
          </a:prstGeom>
          <a:no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0878695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E44553-4B1A-E228-8D22-161941F3F166}"/>
            </a:ext>
          </a:extLst>
        </p:cNvPr>
        <p:cNvGrpSpPr/>
        <p:nvPr/>
      </p:nvGrpSpPr>
      <p:grpSpPr>
        <a:xfrm>
          <a:off x="0" y="0"/>
          <a:ext cx="0" cy="0"/>
          <a:chOff x="0" y="0"/>
          <a:chExt cx="0" cy="0"/>
        </a:xfrm>
      </p:grpSpPr>
      <p:sp>
        <p:nvSpPr>
          <p:cNvPr id="11" name="TextBox 10">
            <a:extLst>
              <a:ext uri="{FF2B5EF4-FFF2-40B4-BE49-F238E27FC236}">
                <a16:creationId xmlns:a16="http://schemas.microsoft.com/office/drawing/2014/main" id="{D19C5B84-E12F-F834-C6E7-31810B84F8E9}"/>
              </a:ext>
            </a:extLst>
          </p:cNvPr>
          <p:cNvSpPr txBox="1"/>
          <p:nvPr/>
        </p:nvSpPr>
        <p:spPr>
          <a:xfrm>
            <a:off x="250297" y="3582060"/>
            <a:ext cx="8633361" cy="1384995"/>
          </a:xfrm>
          <a:prstGeom prst="rect">
            <a:avLst/>
          </a:prstGeom>
          <a:noFill/>
        </p:spPr>
        <p:txBody>
          <a:bodyPr wrap="square">
            <a:spAutoFit/>
          </a:bodyPr>
          <a:lstStyle/>
          <a:p>
            <a:pPr algn="ctr"/>
            <a:r>
              <a:rPr lang="en-US" sz="1400" dirty="0">
                <a:latin typeface="Calibri" panose="020F0502020204030204" pitchFamily="34" charset="0"/>
                <a:ea typeface="Calibri" panose="020F0502020204030204" pitchFamily="34" charset="0"/>
                <a:cs typeface="Calibri" panose="020F0502020204030204" pitchFamily="34" charset="0"/>
              </a:rPr>
              <a:t>To add a team member, select their name in the dropdown under section 6 ‘Team Member’. You can add multiple team members at the same time by clicking the ‘Add New Row’. Enter their start date and assign roles and responsibilities using the radio buttons. Refer to the keys at the bottom of the page. </a:t>
            </a:r>
          </a:p>
          <a:p>
            <a:pPr algn="ctr"/>
            <a:r>
              <a:rPr lang="en-US" sz="1400" dirty="0">
                <a:latin typeface="Calibri" panose="020F0502020204030204" pitchFamily="34" charset="0"/>
                <a:ea typeface="Calibri" panose="020F0502020204030204" pitchFamily="34" charset="0"/>
                <a:cs typeface="Calibri" panose="020F0502020204030204" pitchFamily="34" charset="0"/>
              </a:rPr>
              <a:t>To remove a team member, enter an end date next to their name in section 5 under ‘Active Team Members’. </a:t>
            </a:r>
          </a:p>
          <a:p>
            <a:pPr algn="ctr"/>
            <a:r>
              <a:rPr lang="en-US" sz="1400" dirty="0">
                <a:latin typeface="Calibri" panose="020F0502020204030204" pitchFamily="34" charset="0"/>
                <a:ea typeface="Calibri" panose="020F0502020204030204" pitchFamily="34" charset="0"/>
                <a:cs typeface="Calibri" panose="020F0502020204030204" pitchFamily="34" charset="0"/>
              </a:rPr>
              <a:t>To change roles/responsibilities, add an end date in section 5, then re-add them in section 6 with new roles, ensuring start and end dates are consecutive (e.g., March 1st end, March 2nd start).</a:t>
            </a:r>
          </a:p>
        </p:txBody>
      </p:sp>
      <p:pic>
        <p:nvPicPr>
          <p:cNvPr id="4" name="Picture 3">
            <a:extLst>
              <a:ext uri="{FF2B5EF4-FFF2-40B4-BE49-F238E27FC236}">
                <a16:creationId xmlns:a16="http://schemas.microsoft.com/office/drawing/2014/main" id="{86A16D34-D480-178D-B183-548AF6863BB0}"/>
              </a:ext>
            </a:extLst>
          </p:cNvPr>
          <p:cNvPicPr>
            <a:picLocks noChangeAspect="1"/>
          </p:cNvPicPr>
          <p:nvPr/>
        </p:nvPicPr>
        <p:blipFill>
          <a:blip r:embed="rId3"/>
          <a:srcRect t="12286" b="16522"/>
          <a:stretch/>
        </p:blipFill>
        <p:spPr>
          <a:xfrm>
            <a:off x="250297" y="261260"/>
            <a:ext cx="8609774" cy="3040079"/>
          </a:xfrm>
          <a:prstGeom prst="rect">
            <a:avLst/>
          </a:prstGeom>
        </p:spPr>
      </p:pic>
      <p:sp>
        <p:nvSpPr>
          <p:cNvPr id="10" name="Rectangle 9">
            <a:extLst>
              <a:ext uri="{FF2B5EF4-FFF2-40B4-BE49-F238E27FC236}">
                <a16:creationId xmlns:a16="http://schemas.microsoft.com/office/drawing/2014/main" id="{6C54E915-F559-D2F2-1E3B-25D61939DC44}"/>
              </a:ext>
            </a:extLst>
          </p:cNvPr>
          <p:cNvSpPr/>
          <p:nvPr/>
        </p:nvSpPr>
        <p:spPr>
          <a:xfrm>
            <a:off x="250297" y="294338"/>
            <a:ext cx="8609774" cy="1594620"/>
          </a:xfrm>
          <a:prstGeom prst="rect">
            <a:avLst/>
          </a:prstGeom>
          <a:no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67944581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94AB6C-0403-7459-C842-5A86B4144498}"/>
            </a:ext>
          </a:extLst>
        </p:cNvPr>
        <p:cNvGrpSpPr/>
        <p:nvPr/>
      </p:nvGrpSpPr>
      <p:grpSpPr>
        <a:xfrm>
          <a:off x="0" y="0"/>
          <a:ext cx="0" cy="0"/>
          <a:chOff x="0" y="0"/>
          <a:chExt cx="0" cy="0"/>
        </a:xfrm>
      </p:grpSpPr>
      <p:sp>
        <p:nvSpPr>
          <p:cNvPr id="11" name="TextBox 10">
            <a:extLst>
              <a:ext uri="{FF2B5EF4-FFF2-40B4-BE49-F238E27FC236}">
                <a16:creationId xmlns:a16="http://schemas.microsoft.com/office/drawing/2014/main" id="{0E6E4F7B-D1E7-F9F0-BF60-E2C953566BD8}"/>
              </a:ext>
            </a:extLst>
          </p:cNvPr>
          <p:cNvSpPr txBox="1"/>
          <p:nvPr/>
        </p:nvSpPr>
        <p:spPr>
          <a:xfrm>
            <a:off x="250297" y="3582060"/>
            <a:ext cx="8633361" cy="954107"/>
          </a:xfrm>
          <a:prstGeom prst="rect">
            <a:avLst/>
          </a:prstGeom>
          <a:noFill/>
        </p:spPr>
        <p:txBody>
          <a:bodyPr wrap="square">
            <a:spAutoFit/>
          </a:bodyPr>
          <a:lstStyle/>
          <a:p>
            <a:pPr algn="ctr"/>
            <a:r>
              <a:rPr lang="en-US" sz="1400" dirty="0">
                <a:latin typeface="Calibri" panose="020F0502020204030204" pitchFamily="34" charset="0"/>
                <a:ea typeface="Calibri" panose="020F0502020204030204" pitchFamily="34" charset="0"/>
                <a:cs typeface="Calibri" panose="020F0502020204030204" pitchFamily="34" charset="0"/>
              </a:rPr>
              <a:t>To save without submitting for review, set ‘DOA complete’ to ‘No’ and click ‘Save Record.’ You can then return later to edit and complete. When finished, set ‘DOA complete’ to ‘Yes,’ add notes if applicable (max 1000 characters), and click ‘Save Record’ to submit for review. Avoid going past the 1000-character limit in the ‘Notes’ section as this will </a:t>
            </a:r>
            <a:r>
              <a:rPr lang="en-US" dirty="0">
                <a:latin typeface="Calibri" panose="020F0502020204030204" pitchFamily="34" charset="0"/>
                <a:ea typeface="Calibri" panose="020F0502020204030204" pitchFamily="34" charset="0"/>
                <a:cs typeface="Calibri" panose="020F0502020204030204" pitchFamily="34" charset="0"/>
              </a:rPr>
              <a:t>inhibit </a:t>
            </a:r>
            <a:r>
              <a:rPr lang="en-US" sz="1400" dirty="0">
                <a:latin typeface="Calibri" panose="020F0502020204030204" pitchFamily="34" charset="0"/>
                <a:ea typeface="Calibri" panose="020F0502020204030204" pitchFamily="34" charset="0"/>
                <a:cs typeface="Calibri" panose="020F0502020204030204" pitchFamily="34" charset="0"/>
              </a:rPr>
              <a:t>saving. </a:t>
            </a:r>
          </a:p>
        </p:txBody>
      </p:sp>
      <p:pic>
        <p:nvPicPr>
          <p:cNvPr id="4" name="Picture 3">
            <a:extLst>
              <a:ext uri="{FF2B5EF4-FFF2-40B4-BE49-F238E27FC236}">
                <a16:creationId xmlns:a16="http://schemas.microsoft.com/office/drawing/2014/main" id="{AAAAD80C-8E2D-4841-2744-8B9924094693}"/>
              </a:ext>
            </a:extLst>
          </p:cNvPr>
          <p:cNvPicPr>
            <a:picLocks noChangeAspect="1"/>
          </p:cNvPicPr>
          <p:nvPr/>
        </p:nvPicPr>
        <p:blipFill>
          <a:blip r:embed="rId2"/>
          <a:srcRect t="28694" b="114"/>
          <a:stretch/>
        </p:blipFill>
        <p:spPr>
          <a:xfrm>
            <a:off x="250297" y="273136"/>
            <a:ext cx="8609774" cy="3040079"/>
          </a:xfrm>
          <a:prstGeom prst="rect">
            <a:avLst/>
          </a:prstGeom>
        </p:spPr>
      </p:pic>
      <p:sp>
        <p:nvSpPr>
          <p:cNvPr id="2" name="Rectangle 1">
            <a:extLst>
              <a:ext uri="{FF2B5EF4-FFF2-40B4-BE49-F238E27FC236}">
                <a16:creationId xmlns:a16="http://schemas.microsoft.com/office/drawing/2014/main" id="{A71DA905-E9F4-A113-11EB-561BE3388DAA}"/>
              </a:ext>
            </a:extLst>
          </p:cNvPr>
          <p:cNvSpPr/>
          <p:nvPr/>
        </p:nvSpPr>
        <p:spPr>
          <a:xfrm>
            <a:off x="250297" y="2021305"/>
            <a:ext cx="8609774" cy="1366490"/>
          </a:xfrm>
          <a:prstGeom prst="rect">
            <a:avLst/>
          </a:prstGeom>
          <a:no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08553961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Shape 855"/>
        <p:cNvGrpSpPr/>
        <p:nvPr/>
      </p:nvGrpSpPr>
      <p:grpSpPr>
        <a:xfrm>
          <a:off x="0" y="0"/>
          <a:ext cx="0" cy="0"/>
          <a:chOff x="0" y="0"/>
          <a:chExt cx="0" cy="0"/>
        </a:xfrm>
      </p:grpSpPr>
      <p:pic>
        <p:nvPicPr>
          <p:cNvPr id="899" name="Picture 898">
            <a:extLst>
              <a:ext uri="{FF2B5EF4-FFF2-40B4-BE49-F238E27FC236}">
                <a16:creationId xmlns:a16="http://schemas.microsoft.com/office/drawing/2014/main" id="{07180AFF-ED7C-725A-9E99-7779FAD3F106}"/>
              </a:ext>
            </a:extLst>
          </p:cNvPr>
          <p:cNvPicPr>
            <a:picLocks noChangeAspect="1"/>
          </p:cNvPicPr>
          <p:nvPr/>
        </p:nvPicPr>
        <p:blipFill>
          <a:blip r:embed="rId3">
            <a:alphaModFix amt="35000"/>
          </a:blip>
          <a:stretch>
            <a:fillRect/>
          </a:stretch>
        </p:blipFill>
        <p:spPr>
          <a:xfrm>
            <a:off x="5233736" y="1155701"/>
            <a:ext cx="3675280" cy="2832098"/>
          </a:xfrm>
          <a:prstGeom prst="rect">
            <a:avLst/>
          </a:prstGeom>
        </p:spPr>
      </p:pic>
      <p:sp>
        <p:nvSpPr>
          <p:cNvPr id="856" name="Google Shape;856;p60"/>
          <p:cNvSpPr txBox="1">
            <a:spLocks noGrp="1"/>
          </p:cNvSpPr>
          <p:nvPr>
            <p:ph type="title"/>
          </p:nvPr>
        </p:nvSpPr>
        <p:spPr>
          <a:xfrm>
            <a:off x="1020521" y="778325"/>
            <a:ext cx="4448100" cy="1058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solidFill>
                  <a:srgbClr val="1E5187"/>
                </a:solidFill>
              </a:rPr>
              <a:t>Thank You!</a:t>
            </a:r>
            <a:endParaRPr dirty="0">
              <a:solidFill>
                <a:srgbClr val="1E5187"/>
              </a:solidFill>
            </a:endParaRPr>
          </a:p>
        </p:txBody>
      </p:sp>
      <p:sp>
        <p:nvSpPr>
          <p:cNvPr id="857" name="Google Shape;857;p60"/>
          <p:cNvSpPr txBox="1">
            <a:spLocks noGrp="1"/>
          </p:cNvSpPr>
          <p:nvPr>
            <p:ph type="subTitle" idx="1"/>
          </p:nvPr>
        </p:nvSpPr>
        <p:spPr>
          <a:xfrm>
            <a:off x="1094225" y="1651512"/>
            <a:ext cx="3964472" cy="1224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dirty="0"/>
              <a:t>Do you have any questions?</a:t>
            </a:r>
            <a:endParaRPr b="1" dirty="0"/>
          </a:p>
          <a:p>
            <a:pPr marL="0" lvl="0" indent="0" algn="l" rtl="0">
              <a:spcBef>
                <a:spcPts val="0"/>
              </a:spcBef>
              <a:spcAft>
                <a:spcPts val="0"/>
              </a:spcAft>
              <a:buNone/>
            </a:pPr>
            <a:r>
              <a:rPr lang="en-US" dirty="0"/>
              <a:t>Please email you study specific Data Manager or myself at hayesna@musc.edu</a:t>
            </a:r>
            <a:endParaRP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79">
          <a:extLst>
            <a:ext uri="{FF2B5EF4-FFF2-40B4-BE49-F238E27FC236}">
              <a16:creationId xmlns:a16="http://schemas.microsoft.com/office/drawing/2014/main" id="{27E731B7-EFE7-8CE5-F641-B8CC402798DA}"/>
            </a:ext>
          </a:extLst>
        </p:cNvPr>
        <p:cNvGrpSpPr/>
        <p:nvPr/>
      </p:nvGrpSpPr>
      <p:grpSpPr>
        <a:xfrm>
          <a:off x="0" y="0"/>
          <a:ext cx="0" cy="0"/>
          <a:chOff x="0" y="0"/>
          <a:chExt cx="0" cy="0"/>
        </a:xfrm>
      </p:grpSpPr>
      <p:sp>
        <p:nvSpPr>
          <p:cNvPr id="380" name="Google Shape;380;p39">
            <a:extLst>
              <a:ext uri="{FF2B5EF4-FFF2-40B4-BE49-F238E27FC236}">
                <a16:creationId xmlns:a16="http://schemas.microsoft.com/office/drawing/2014/main" id="{EDB69374-553D-8746-4677-69E502E823A6}"/>
              </a:ext>
            </a:extLst>
          </p:cNvPr>
          <p:cNvSpPr txBox="1">
            <a:spLocks noGrp="1"/>
          </p:cNvSpPr>
          <p:nvPr>
            <p:ph type="title"/>
          </p:nvPr>
        </p:nvSpPr>
        <p:spPr>
          <a:xfrm>
            <a:off x="4210666" y="1856113"/>
            <a:ext cx="4220184" cy="1024500"/>
          </a:xfrm>
          <a:prstGeom prst="rect">
            <a:avLst/>
          </a:prstGeom>
          <a:solidFill>
            <a:srgbClr val="1E5187"/>
          </a:solidFill>
        </p:spPr>
        <p:txBody>
          <a:bodyPr spcFirstLastPara="1" wrap="square" lIns="182875" tIns="91425" rIns="182875" bIns="91425" anchor="ctr" anchorCtr="0">
            <a:noAutofit/>
          </a:bodyPr>
          <a:lstStyle/>
          <a:p>
            <a:pPr marL="0" lvl="0" indent="0" algn="ctr" rtl="0">
              <a:spcBef>
                <a:spcPts val="0"/>
              </a:spcBef>
              <a:spcAft>
                <a:spcPts val="0"/>
              </a:spcAft>
              <a:buNone/>
            </a:pPr>
            <a:r>
              <a:rPr lang="en" sz="3200" dirty="0"/>
              <a:t>WebDCU Training Center</a:t>
            </a:r>
            <a:endParaRPr sz="3200" dirty="0"/>
          </a:p>
        </p:txBody>
      </p:sp>
      <p:sp>
        <p:nvSpPr>
          <p:cNvPr id="381" name="Google Shape;381;p39">
            <a:extLst>
              <a:ext uri="{FF2B5EF4-FFF2-40B4-BE49-F238E27FC236}">
                <a16:creationId xmlns:a16="http://schemas.microsoft.com/office/drawing/2014/main" id="{87644DB4-D626-D0C2-19B1-2097FE1A5938}"/>
              </a:ext>
            </a:extLst>
          </p:cNvPr>
          <p:cNvSpPr txBox="1">
            <a:spLocks noGrp="1"/>
          </p:cNvSpPr>
          <p:nvPr>
            <p:ph type="subTitle" idx="1"/>
          </p:nvPr>
        </p:nvSpPr>
        <p:spPr>
          <a:xfrm>
            <a:off x="4499450" y="2880588"/>
            <a:ext cx="3931400" cy="4053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1800" dirty="0">
                <a:latin typeface="Calibri" panose="020F0502020204030204" pitchFamily="34" charset="0"/>
                <a:ea typeface="Calibri" panose="020F0502020204030204" pitchFamily="34" charset="0"/>
                <a:cs typeface="Calibri" panose="020F0502020204030204" pitchFamily="34" charset="0"/>
                <a:hlinkClick r:id="rId3"/>
              </a:rPr>
              <a:t>https://dcu.musc.edu/campus/</a:t>
            </a:r>
            <a:endParaRPr lang="en-US" sz="1800" dirty="0">
              <a:latin typeface="Calibri" panose="020F0502020204030204" pitchFamily="34" charset="0"/>
              <a:ea typeface="Calibri" panose="020F0502020204030204" pitchFamily="34" charset="0"/>
              <a:cs typeface="Calibri" panose="020F0502020204030204" pitchFamily="34" charset="0"/>
            </a:endParaRPr>
          </a:p>
          <a:p>
            <a:pPr marL="0" lvl="0" indent="0" algn="ctr" rtl="0">
              <a:spcBef>
                <a:spcPts val="0"/>
              </a:spcBef>
              <a:spcAft>
                <a:spcPts val="0"/>
              </a:spcAft>
              <a:buNone/>
            </a:pPr>
            <a:endParaRPr lang="en-US" sz="1800" dirty="0">
              <a:latin typeface="Calibri" panose="020F0502020204030204" pitchFamily="34" charset="0"/>
              <a:ea typeface="Calibri" panose="020F0502020204030204" pitchFamily="34" charset="0"/>
              <a:cs typeface="Calibri" panose="020F0502020204030204" pitchFamily="34" charset="0"/>
            </a:endParaRPr>
          </a:p>
          <a:p>
            <a:pPr marL="0" lvl="0" indent="0" algn="ctr" rtl="0">
              <a:spcBef>
                <a:spcPts val="0"/>
              </a:spcBef>
              <a:spcAft>
                <a:spcPts val="0"/>
              </a:spcAft>
              <a:buNone/>
            </a:pPr>
            <a:r>
              <a:rPr lang="en-US" sz="1800" dirty="0">
                <a:latin typeface="Calibri" panose="020F0502020204030204" pitchFamily="34" charset="0"/>
                <a:ea typeface="Calibri" panose="020F0502020204030204" pitchFamily="34" charset="0"/>
                <a:cs typeface="Calibri" panose="020F0502020204030204" pitchFamily="34" charset="0"/>
              </a:rPr>
              <a:t>Find this training as short videos, StrokeNet specific, and Project specific trainings here.</a:t>
            </a:r>
          </a:p>
        </p:txBody>
      </p:sp>
      <p:grpSp>
        <p:nvGrpSpPr>
          <p:cNvPr id="5" name="Group 4">
            <a:extLst>
              <a:ext uri="{FF2B5EF4-FFF2-40B4-BE49-F238E27FC236}">
                <a16:creationId xmlns:a16="http://schemas.microsoft.com/office/drawing/2014/main" id="{3A21FE41-9858-8556-5E72-4CDD83DE17E2}"/>
              </a:ext>
            </a:extLst>
          </p:cNvPr>
          <p:cNvGrpSpPr/>
          <p:nvPr/>
        </p:nvGrpSpPr>
        <p:grpSpPr>
          <a:xfrm>
            <a:off x="172649" y="682580"/>
            <a:ext cx="4326801" cy="3778340"/>
            <a:chOff x="172649" y="682580"/>
            <a:chExt cx="4326801" cy="3778340"/>
          </a:xfrm>
        </p:grpSpPr>
        <p:pic>
          <p:nvPicPr>
            <p:cNvPr id="4" name="Picture 3">
              <a:extLst>
                <a:ext uri="{FF2B5EF4-FFF2-40B4-BE49-F238E27FC236}">
                  <a16:creationId xmlns:a16="http://schemas.microsoft.com/office/drawing/2014/main" id="{19375A71-9F45-A06F-1093-646BD373DB2D}"/>
                </a:ext>
              </a:extLst>
            </p:cNvPr>
            <p:cNvPicPr>
              <a:picLocks noChangeAspect="1"/>
            </p:cNvPicPr>
            <p:nvPr/>
          </p:nvPicPr>
          <p:blipFill>
            <a:blip r:embed="rId4"/>
            <a:srcRect r="7233"/>
            <a:stretch/>
          </p:blipFill>
          <p:spPr>
            <a:xfrm>
              <a:off x="172649" y="682580"/>
              <a:ext cx="4326801" cy="3778340"/>
            </a:xfrm>
            <a:prstGeom prst="rect">
              <a:avLst/>
            </a:prstGeom>
            <a:ln w="19050">
              <a:noFill/>
            </a:ln>
          </p:spPr>
        </p:pic>
        <p:sp>
          <p:nvSpPr>
            <p:cNvPr id="2" name="Rectangle: Rounded Corners 1">
              <a:extLst>
                <a:ext uri="{FF2B5EF4-FFF2-40B4-BE49-F238E27FC236}">
                  <a16:creationId xmlns:a16="http://schemas.microsoft.com/office/drawing/2014/main" id="{C1A04D6D-3EE6-87D9-9FAB-8825ACEEFDF8}"/>
                </a:ext>
              </a:extLst>
            </p:cNvPr>
            <p:cNvSpPr/>
            <p:nvPr/>
          </p:nvSpPr>
          <p:spPr>
            <a:xfrm>
              <a:off x="195799" y="3104187"/>
              <a:ext cx="1042693" cy="194599"/>
            </a:xfrm>
            <a:prstGeom prst="roundRect">
              <a:avLst/>
            </a:prstGeom>
            <a:no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Rounded Corners 2">
              <a:extLst>
                <a:ext uri="{FF2B5EF4-FFF2-40B4-BE49-F238E27FC236}">
                  <a16:creationId xmlns:a16="http://schemas.microsoft.com/office/drawing/2014/main" id="{7F6383A7-A828-6F90-C146-B3FB0B74835A}"/>
                </a:ext>
              </a:extLst>
            </p:cNvPr>
            <p:cNvSpPr/>
            <p:nvPr/>
          </p:nvSpPr>
          <p:spPr>
            <a:xfrm>
              <a:off x="1814702" y="3870045"/>
              <a:ext cx="1345187" cy="215818"/>
            </a:xfrm>
            <a:prstGeom prst="roundRect">
              <a:avLst/>
            </a:prstGeom>
            <a:no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659356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686">
          <a:extLst>
            <a:ext uri="{FF2B5EF4-FFF2-40B4-BE49-F238E27FC236}">
              <a16:creationId xmlns:a16="http://schemas.microsoft.com/office/drawing/2014/main" id="{70C7D608-EF98-4491-6817-76F3744B587F}"/>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3F26A692-AD50-F81F-0220-B3D268505B31}"/>
              </a:ext>
            </a:extLst>
          </p:cNvPr>
          <p:cNvPicPr>
            <a:picLocks noChangeAspect="1"/>
          </p:cNvPicPr>
          <p:nvPr/>
        </p:nvPicPr>
        <p:blipFill>
          <a:blip r:embed="rId3">
            <a:alphaModFix amt="35000"/>
          </a:blip>
          <a:stretch>
            <a:fillRect/>
          </a:stretch>
        </p:blipFill>
        <p:spPr>
          <a:xfrm>
            <a:off x="1554015" y="246150"/>
            <a:ext cx="6035971" cy="4651200"/>
          </a:xfrm>
          <a:prstGeom prst="rect">
            <a:avLst/>
          </a:prstGeom>
        </p:spPr>
      </p:pic>
      <p:sp>
        <p:nvSpPr>
          <p:cNvPr id="690" name="Google Shape;690;p55">
            <a:extLst>
              <a:ext uri="{FF2B5EF4-FFF2-40B4-BE49-F238E27FC236}">
                <a16:creationId xmlns:a16="http://schemas.microsoft.com/office/drawing/2014/main" id="{7A5A5829-AB77-A458-F9F5-5142D640C416}"/>
              </a:ext>
            </a:extLst>
          </p:cNvPr>
          <p:cNvSpPr txBox="1">
            <a:spLocks noGrp="1"/>
          </p:cNvSpPr>
          <p:nvPr>
            <p:ph type="title"/>
          </p:nvPr>
        </p:nvSpPr>
        <p:spPr>
          <a:xfrm>
            <a:off x="717750" y="1735200"/>
            <a:ext cx="7708500" cy="1122900"/>
          </a:xfrm>
          <a:prstGeom prst="rect">
            <a:avLst/>
          </a:prstGeom>
          <a:noFill/>
        </p:spPr>
        <p:txBody>
          <a:bodyPr spcFirstLastPara="1" wrap="square" lIns="91425" tIns="91425" rIns="91425" bIns="91425" anchor="t" anchorCtr="0">
            <a:noAutofit/>
          </a:bodyPr>
          <a:lstStyle/>
          <a:p>
            <a:pPr marL="0" lvl="0" indent="0" algn="ctr" rtl="0">
              <a:spcBef>
                <a:spcPts val="0"/>
              </a:spcBef>
              <a:spcAft>
                <a:spcPts val="0"/>
              </a:spcAft>
              <a:buNone/>
            </a:pPr>
            <a:r>
              <a:rPr lang="en" sz="4400" dirty="0">
                <a:ln w="12700">
                  <a:solidFill>
                    <a:schemeClr val="bg1"/>
                  </a:solidFill>
                </a:ln>
                <a:solidFill>
                  <a:srgbClr val="1E5187"/>
                </a:solidFill>
              </a:rPr>
              <a:t>WebDCU Set Up </a:t>
            </a:r>
            <a:br>
              <a:rPr lang="en" sz="4400" dirty="0">
                <a:ln w="12700">
                  <a:solidFill>
                    <a:schemeClr val="bg1"/>
                  </a:solidFill>
                </a:ln>
                <a:solidFill>
                  <a:srgbClr val="1E5187"/>
                </a:solidFill>
              </a:rPr>
            </a:br>
            <a:r>
              <a:rPr lang="en" sz="4400" dirty="0">
                <a:ln w="12700">
                  <a:solidFill>
                    <a:schemeClr val="bg1"/>
                  </a:solidFill>
                </a:ln>
                <a:solidFill>
                  <a:srgbClr val="1E5187"/>
                </a:solidFill>
              </a:rPr>
              <a:t>&amp; Overview</a:t>
            </a:r>
            <a:endParaRPr sz="4400" dirty="0">
              <a:ln w="12700">
                <a:solidFill>
                  <a:schemeClr val="bg1"/>
                </a:solidFill>
              </a:ln>
              <a:solidFill>
                <a:srgbClr val="1E5187"/>
              </a:solidFill>
            </a:endParaRPr>
          </a:p>
        </p:txBody>
      </p:sp>
    </p:spTree>
    <p:extLst>
      <p:ext uri="{BB962C8B-B14F-4D97-AF65-F5344CB8AC3E}">
        <p14:creationId xmlns:p14="http://schemas.microsoft.com/office/powerpoint/2010/main" val="2568351510"/>
      </p:ext>
    </p:extLst>
  </p:cSld>
  <p:clrMapOvr>
    <a:masterClrMapping/>
  </p:clrMapOvr>
</p:sld>
</file>

<file path=ppt/theme/theme1.xml><?xml version="1.0" encoding="utf-8"?>
<a:theme xmlns:a="http://schemas.openxmlformats.org/drawingml/2006/main" name="Elegant Black &amp; White Thesis Defense by Slidesgo">
  <a:themeElements>
    <a:clrScheme name="Simple Light">
      <a:dk1>
        <a:srgbClr val="333333"/>
      </a:dk1>
      <a:lt1>
        <a:srgbClr val="FDFDFD"/>
      </a:lt1>
      <a:dk2>
        <a:srgbClr val="E8E7E7"/>
      </a:dk2>
      <a:lt2>
        <a:srgbClr val="B2B2B2"/>
      </a:lt2>
      <a:accent1>
        <a:srgbClr val="777777"/>
      </a:accent1>
      <a:accent2>
        <a:srgbClr val="FFFFFF"/>
      </a:accent2>
      <a:accent3>
        <a:srgbClr val="FFFFFF"/>
      </a:accent3>
      <a:accent4>
        <a:srgbClr val="FFFFFF"/>
      </a:accent4>
      <a:accent5>
        <a:srgbClr val="FFFFFF"/>
      </a:accent5>
      <a:accent6>
        <a:srgbClr val="FFFFFF"/>
      </a:accent6>
      <a:hlink>
        <a:srgbClr val="33333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1040</TotalTime>
  <Words>3394</Words>
  <Application>Microsoft Office PowerPoint</Application>
  <PresentationFormat>On-screen Show (16:9)</PresentationFormat>
  <Paragraphs>240</Paragraphs>
  <Slides>78</Slides>
  <Notes>64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78</vt:i4>
      </vt:variant>
    </vt:vector>
  </HeadingPairs>
  <TitlesOfParts>
    <vt:vector size="84" baseType="lpstr">
      <vt:lpstr>Calibri</vt:lpstr>
      <vt:lpstr>Figtree Black</vt:lpstr>
      <vt:lpstr>Lato</vt:lpstr>
      <vt:lpstr>Hanken Grotesk</vt:lpstr>
      <vt:lpstr>Arial</vt:lpstr>
      <vt:lpstr>Elegant Black &amp; White Thesis Defense by Slidesgo</vt:lpstr>
      <vt:lpstr>Training &amp; Navigation</vt:lpstr>
      <vt:lpstr>Table of Contents</vt:lpstr>
      <vt:lpstr>Introduction</vt:lpstr>
      <vt:lpstr>Security</vt:lpstr>
      <vt:lpstr>Logging In</vt:lpstr>
      <vt:lpstr>Changing Password</vt:lpstr>
      <vt:lpstr>WebDCU Training Center</vt:lpstr>
      <vt:lpstr>WebDCU Training Center</vt:lpstr>
      <vt:lpstr>WebDCU Set Up  &amp; Overview</vt:lpstr>
      <vt:lpstr>WebDCU Main Menu Page</vt:lpstr>
      <vt:lpstr>Full Expanded Menu</vt:lpstr>
      <vt:lpstr>Add New Subject - Takes you to the Subject Enrollment form.  Only those with ‘Complete Case Report Forms’ responsibility on your site’s Delegation of Authority Log (DOA) will be able to access this form.  Subject CRF Binder - Find and enter data for all the case report forms for each of your subjects.   Data Management - Shows summary tables of pending CRF actions, rule violations, DCR queries, and site data entry metrics.  The Subject CRF List shows details for each subject's CRF. Additional tables may appear based on your study permissions.  Study Progress - Houses study related forms and tables such as screen failures, subject enrollments, subjects’ status’s, the study calendar and visits, and summary reports.   Project Management - See project specific events and reporting tables.  Safety Monitoring - Where the study’s Medical Safety Monitors can review Adverse Events.</vt:lpstr>
      <vt:lpstr>Site Management - Payment information and site start up information.   Study Material Tracking - Houses all tables related for central lab personnel, tracking biosamples and specimens, and maintain accountability of samples collected.  Central IRB - Included for projects with Advarra as their cIRB to document site or subject problems for review and potential IRB reporting.  Data Monitoring - Where the study’s Monitors can review monitoring reports.  CRF Data List - Includes a listing of all entered Case Report Form Records.  Graphic Reports - Houses enrollment and randomization graphs or any other graphic displays of data your study may have available.</vt:lpstr>
      <vt:lpstr>Project Setup - Find the Study Design and CRF Collection Schedule here.   User Management - Where you can add new study team members and submit or view your site’s DOA.  Regulatory Document - Houses all tables related to regulatory documents. Here is where you can submit site and people reg docs and view things like current or historical Reg Docs.  Toolbox - Access project documents, FAQs, password settings, and the Project Contact List. Find study team contacts and your Data Manager's info for WebDCU assistance.  Emergency Help - Provides WebDCU Emergency Randomization hotline number and a clinical hotline number, for immediate assistance.  Alerts - Pending action items including open DCRs, CRFs past due, and reg docs that need your site’s attention. </vt:lpstr>
      <vt:lpstr>View, the Audit Trail,  Sort, &amp; Filter</vt:lpstr>
      <vt:lpstr>View</vt:lpstr>
      <vt:lpstr>View</vt:lpstr>
      <vt:lpstr>The Audit Trail</vt:lpstr>
      <vt:lpstr>Sort</vt:lpstr>
      <vt:lpstr>Sort</vt:lpstr>
      <vt:lpstr>Filter</vt:lpstr>
      <vt:lpstr>Filter</vt:lpstr>
      <vt:lpstr>Filter</vt:lpstr>
      <vt:lpstr>Filter</vt:lpstr>
      <vt:lpstr>Filter</vt:lpstr>
      <vt:lpstr>Screen Failures</vt:lpstr>
      <vt:lpstr>Adding a Screen Failure</vt:lpstr>
      <vt:lpstr>Adding a Screen Failure</vt:lpstr>
      <vt:lpstr>Adding a Screen Failure</vt:lpstr>
      <vt:lpstr>Adding a Screen Failure</vt:lpstr>
      <vt:lpstr>Viewing a Screen Failure</vt:lpstr>
      <vt:lpstr>Viewing a Screen Failure</vt:lpstr>
      <vt:lpstr>Study Progress Tile</vt:lpstr>
      <vt:lpstr>Subject Enrollment Table</vt:lpstr>
      <vt:lpstr>Vewing a Subject Enrollment Entry</vt:lpstr>
      <vt:lpstr>Vewing a Subject Enrollment Entry</vt:lpstr>
      <vt:lpstr>Study Calendar</vt:lpstr>
      <vt:lpstr>Study Calendar</vt:lpstr>
      <vt:lpstr>Study Calendar</vt:lpstr>
      <vt:lpstr>Subject Visit</vt:lpstr>
      <vt:lpstr>Subject Visit</vt:lpstr>
      <vt:lpstr>Subject Visit</vt:lpstr>
      <vt:lpstr>Subject Visit</vt:lpstr>
      <vt:lpstr>Subject Visit</vt:lpstr>
      <vt:lpstr>Subject Status</vt:lpstr>
      <vt:lpstr>Monthly Enrollment Summary </vt:lpstr>
      <vt:lpstr>Subject Progress Summary </vt:lpstr>
      <vt:lpstr>Site Enrollment Summary </vt:lpstr>
      <vt:lpstr>Graphic Reports</vt:lpstr>
      <vt:lpstr>Toolbox</vt:lpstr>
      <vt:lpstr>Subject CRF Binder Basics</vt:lpstr>
      <vt:lpstr>Add New Subject</vt:lpstr>
      <vt:lpstr>Subject CRF Binder</vt:lpstr>
      <vt:lpstr>Subject CRF Binder</vt:lpstr>
      <vt:lpstr>Subject CRF Binder</vt:lpstr>
      <vt:lpstr>Subject CRF Binder</vt:lpstr>
      <vt:lpstr>PowerPoint Presentation</vt:lpstr>
      <vt:lpstr>Rule Violations</vt:lpstr>
      <vt:lpstr>Rejections</vt:lpstr>
      <vt:lpstr>Dismiss a Rule Violation</vt:lpstr>
      <vt:lpstr>Dismiss a Rule Violation</vt:lpstr>
      <vt:lpstr>Data Clarification Requests (DCRs) or Queries</vt:lpstr>
      <vt:lpstr>Data Clarification Requests (DCRs)</vt:lpstr>
      <vt:lpstr>PowerPoint Presentation</vt:lpstr>
      <vt:lpstr>PowerPoint Presentation</vt:lpstr>
      <vt:lpstr>PowerPoint Presentation</vt:lpstr>
      <vt:lpstr>Adding a Team Member &amp; Delegation of Authority Logs (DOAs)</vt:lpstr>
      <vt:lpstr>Requesting a New Study Team Member </vt:lpstr>
      <vt:lpstr>Requesting a New Study Team Member </vt:lpstr>
      <vt:lpstr>PowerPoint Presentation</vt:lpstr>
      <vt:lpstr>PowerPoint Presentation</vt:lpstr>
      <vt:lpstr>PowerPoint Presentation</vt:lpstr>
      <vt:lpstr>Completing and Submitting a DOA</vt:lpstr>
      <vt:lpstr>Completing and Submitting a DOA</vt:lpstr>
      <vt:lpstr>Completing and Submitting a DOA</vt:lpstr>
      <vt:lpstr>PowerPoint Presentation</vt:lpstr>
      <vt:lpstr>PowerPoint Presentation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Natalia Hayes</dc:creator>
  <cp:lastModifiedBy>Sester, Regina (sesterrj)</cp:lastModifiedBy>
  <cp:revision>3</cp:revision>
  <dcterms:modified xsi:type="dcterms:W3CDTF">2025-01-22T11:03:43Z</dcterms:modified>
</cp:coreProperties>
</file>