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8" r:id="rId2"/>
    <p:sldId id="259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344039-7567-8EFF-09E4-B8960567893F}" name="Davis, Iris (deedsss)" initials="ID" userId="S::deedsss@ucmail.uc.edu::e9a33e39-9788-4b59-a646-8907dc39f0a9" providerId="AD"/>
  <p188:author id="{E124543D-5A3D-E528-40BF-054CC9E9DCA4}" name="Olsen, Jama" initials="JO" userId="S::jlo200@musc.edu::f613231b-296a-433b-b967-3b5b0ebdbd08" providerId="AD"/>
  <p188:author id="{9509AE43-8060-7F44-5938-8B753724D27A}" name="Benken, Laura (osinsklr)" initials="LB" userId="Benken, Laura (osinsklr)" providerId="None"/>
  <p188:author id="{1E268686-FAA8-96D8-D03F-843BCC91A43D}" name="Abreu, Hannah D." initials="HA" userId="S::Abreu.Hannah@mayo.edu::17071081-f2de-41aa-8b1e-fbbc9f04221b" providerId="AD"/>
  <p188:author id="{8DD6F98F-C416-7AB9-7FDF-B618D0B3B3D0}" name="Griffin, Jessica S." initials="JG" userId="S::jls34@musc.edu::edbe9abe-b4c8-4184-8c5b-1f6be7f527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a Aitken" initials="KA" lastIdx="1" clrIdx="0">
    <p:extLst>
      <p:ext uri="{19B8F6BF-5375-455C-9EA6-DF929625EA0E}">
        <p15:presenceInfo xmlns:p15="http://schemas.microsoft.com/office/powerpoint/2012/main" userId="S-1-5-21-1599696121-1964574698-334091239-318090" providerId="AD"/>
      </p:ext>
    </p:extLst>
  </p:cmAuthor>
  <p:cmAuthor id="2" name="Forman,Kristina E" initials="FE" lastIdx="6" clrIdx="1">
    <p:extLst>
      <p:ext uri="{19B8F6BF-5375-455C-9EA6-DF929625EA0E}">
        <p15:presenceInfo xmlns:p15="http://schemas.microsoft.com/office/powerpoint/2012/main" userId="S-1-5-21-1308237860-4193317556-336787646-1916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2308" autoAdjust="0"/>
  </p:normalViewPr>
  <p:slideViewPr>
    <p:cSldViewPr snapToGrid="0">
      <p:cViewPr varScale="1">
        <p:scale>
          <a:sx n="102" d="100"/>
          <a:sy n="102" d="100"/>
        </p:scale>
        <p:origin x="78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85F6-3D38-49EB-897A-4C2CA38A81A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7CEA-7DC8-48EA-BE0A-E05F61CD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45E8-6822-BEE5-224A-852A2552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09B3E-3BE0-088F-2A9F-CE5C11204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WebDCU Trial Resources</a:t>
            </a:r>
          </a:p>
        </p:txBody>
      </p:sp>
    </p:spTree>
    <p:extLst>
      <p:ext uri="{BB962C8B-B14F-4D97-AF65-F5344CB8AC3E}">
        <p14:creationId xmlns:p14="http://schemas.microsoft.com/office/powerpoint/2010/main" val="136931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5F74-132B-9522-5BA9-BFE1D9F8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Who you </a:t>
            </a:r>
            <a:r>
              <a:rPr lang="en-US" sz="4400" dirty="0" err="1"/>
              <a:t>gonna</a:t>
            </a:r>
            <a:r>
              <a:rPr lang="en-US" sz="4400" dirty="0"/>
              <a:t> call?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FF9E-65A4-E518-A3BE-7385CF9E5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in WebDCU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377C-7C25-5783-6677-DCAD96D88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87" y="2251244"/>
            <a:ext cx="8954555" cy="42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4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E1F998-9452-636D-6943-763077522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903" y="329006"/>
            <a:ext cx="10553883" cy="5976720"/>
          </a:xfrm>
        </p:spPr>
      </p:pic>
    </p:spTree>
    <p:extLst>
      <p:ext uri="{BB962C8B-B14F-4D97-AF65-F5344CB8AC3E}">
        <p14:creationId xmlns:p14="http://schemas.microsoft.com/office/powerpoint/2010/main" val="246225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B8EB5-BB11-45CF-5CD7-DEB51336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66687"/>
            <a:ext cx="112490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8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_template_Toronto 2023" id="{13EFE987-A6EA-48AB-BDA6-4069E6A4EAD2}" vid="{EB84827F-145D-47A3-9CE1-2F2E671CA8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SN_template_Toronto 2023</Template>
  <TotalTime>2467</TotalTime>
  <Words>11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Who you gonna call?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StrokeNet Clinical Research Professional Education Core</dc:title>
  <dc:creator>Olalde, Heena M</dc:creator>
  <cp:lastModifiedBy>Sester, Regina (sesterrj)</cp:lastModifiedBy>
  <cp:revision>145</cp:revision>
  <dcterms:created xsi:type="dcterms:W3CDTF">2023-10-06T18:41:02Z</dcterms:created>
  <dcterms:modified xsi:type="dcterms:W3CDTF">2024-08-29T13:56:02Z</dcterms:modified>
</cp:coreProperties>
</file>