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0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56" d="100"/>
          <a:sy n="56" d="100"/>
        </p:scale>
        <p:origin x="62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tif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0"/>
            <a:ext cx="10058400" cy="68064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5740937"/>
            <a:ext cx="1591853" cy="9805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238" y="5738237"/>
            <a:ext cx="2254562" cy="9805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729" y="5763236"/>
            <a:ext cx="1311923" cy="10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65" y="106603"/>
            <a:ext cx="3651504" cy="77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100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173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680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0"/>
            <a:ext cx="10058400" cy="68064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54" y="-51517"/>
            <a:ext cx="10515600" cy="1325563"/>
          </a:xfrm>
        </p:spPr>
        <p:txBody>
          <a:bodyPr/>
          <a:lstStyle>
            <a:lvl1pPr>
              <a:defRPr>
                <a:solidFill>
                  <a:srgbClr val="336094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476" y="1465700"/>
            <a:ext cx="10515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35560" y="965200"/>
            <a:ext cx="11843740" cy="0"/>
          </a:xfrm>
          <a:prstGeom prst="line">
            <a:avLst/>
          </a:prstGeom>
          <a:ln w="19050">
            <a:solidFill>
              <a:srgbClr val="3360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7" y="6266582"/>
            <a:ext cx="2249144" cy="47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476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734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201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97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730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454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99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314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22620-6C75-41C4-BA2C-9167EF6E0246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182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Talk Title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98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866" y="0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73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to add text</a:t>
            </a:r>
          </a:p>
          <a:p>
            <a:r>
              <a:rPr lang="en-US" dirty="0" err="1" smtClean="0"/>
              <a:t>Cntrl</a:t>
            </a:r>
            <a:r>
              <a:rPr lang="en-US" dirty="0" smtClean="0"/>
              <a:t>-M to create new/next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208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12</Words>
  <Application>Microsoft Office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Talk Title Here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Gunslinger</dc:creator>
  <cp:lastModifiedBy>Sester, Regina (sesterrj)</cp:lastModifiedBy>
  <cp:revision>10</cp:revision>
  <dcterms:created xsi:type="dcterms:W3CDTF">2014-05-24T16:32:07Z</dcterms:created>
  <dcterms:modified xsi:type="dcterms:W3CDTF">2017-04-19T16:42:58Z</dcterms:modified>
</cp:coreProperties>
</file>